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90" r:id="rId2"/>
    <p:sldId id="291" r:id="rId3"/>
    <p:sldId id="293" r:id="rId4"/>
    <p:sldId id="292" r:id="rId5"/>
    <p:sldId id="260" r:id="rId6"/>
    <p:sldId id="256" r:id="rId7"/>
    <p:sldId id="259" r:id="rId8"/>
    <p:sldId id="261" r:id="rId9"/>
    <p:sldId id="264" r:id="rId10"/>
    <p:sldId id="265" r:id="rId11"/>
    <p:sldId id="266" r:id="rId12"/>
    <p:sldId id="284" r:id="rId13"/>
    <p:sldId id="282" r:id="rId14"/>
    <p:sldId id="281" r:id="rId15"/>
    <p:sldId id="279" r:id="rId16"/>
    <p:sldId id="278" r:id="rId17"/>
    <p:sldId id="288" r:id="rId18"/>
    <p:sldId id="267" r:id="rId19"/>
    <p:sldId id="273" r:id="rId20"/>
    <p:sldId id="274" r:id="rId21"/>
    <p:sldId id="268" r:id="rId22"/>
    <p:sldId id="287" r:id="rId23"/>
    <p:sldId id="269" r:id="rId24"/>
    <p:sldId id="270" r:id="rId25"/>
    <p:sldId id="283" r:id="rId26"/>
    <p:sldId id="289" r:id="rId27"/>
    <p:sldId id="257" r:id="rId28"/>
    <p:sldId id="280" r:id="rId29"/>
    <p:sldId id="276" r:id="rId30"/>
    <p:sldId id="294" r:id="rId31"/>
    <p:sldId id="258" r:id="rId32"/>
    <p:sldId id="272" r:id="rId33"/>
    <p:sldId id="262" r:id="rId34"/>
    <p:sldId id="285" r:id="rId35"/>
    <p:sldId id="263" r:id="rId36"/>
    <p:sldId id="295" r:id="rId37"/>
    <p:sldId id="286"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简介" id="{190BDDFE-8F8A-4096-AF63-12EDBDA49080}">
          <p14:sldIdLst>
            <p14:sldId id="290"/>
            <p14:sldId id="291"/>
            <p14:sldId id="293"/>
            <p14:sldId id="292"/>
          </p14:sldIdLst>
        </p14:section>
        <p14:section name="素材" id="{B96E0200-80D4-4071-BD78-0CD8B398ADED}">
          <p14:sldIdLst>
            <p14:sldId id="260"/>
            <p14:sldId id="256"/>
            <p14:sldId id="259"/>
            <p14:sldId id="261"/>
            <p14:sldId id="264"/>
            <p14:sldId id="265"/>
            <p14:sldId id="266"/>
          </p14:sldIdLst>
        </p14:section>
        <p14:section name="运行" id="{0FA477E7-F067-4692-9B69-F6BCFF0A25BE}">
          <p14:sldIdLst>
            <p14:sldId id="284"/>
            <p14:sldId id="282"/>
            <p14:sldId id="281"/>
            <p14:sldId id="279"/>
            <p14:sldId id="278"/>
            <p14:sldId id="288"/>
            <p14:sldId id="267"/>
            <p14:sldId id="273"/>
            <p14:sldId id="274"/>
            <p14:sldId id="268"/>
            <p14:sldId id="287"/>
            <p14:sldId id="269"/>
            <p14:sldId id="270"/>
            <p14:sldId id="283"/>
            <p14:sldId id="289"/>
            <p14:sldId id="257"/>
            <p14:sldId id="280"/>
            <p14:sldId id="276"/>
            <p14:sldId id="294"/>
            <p14:sldId id="258"/>
            <p14:sldId id="272"/>
            <p14:sldId id="262"/>
            <p14:sldId id="285"/>
            <p14:sldId id="263"/>
            <p14:sldId id="29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FBF3"/>
    <a:srgbClr val="FF1515"/>
    <a:srgbClr val="FF00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2508" y="8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84966-510B-43FF-A725-37FA334249E7}" type="datetimeFigureOut">
              <a:rPr lang="zh-CN" altLang="en-US" smtClean="0"/>
              <a:t>2020/04/08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48779-9558-4B58-A134-2E8E07D7A96E}" type="slidenum">
              <a:rPr lang="zh-CN" altLang="en-US" smtClean="0"/>
              <a:t>‹#›</a:t>
            </a:fld>
            <a:endParaRPr lang="zh-CN" altLang="en-US"/>
          </a:p>
        </p:txBody>
      </p:sp>
    </p:spTree>
    <p:extLst>
      <p:ext uri="{BB962C8B-B14F-4D97-AF65-F5344CB8AC3E}">
        <p14:creationId xmlns:p14="http://schemas.microsoft.com/office/powerpoint/2010/main" val="3229101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848779-9558-4B58-A134-2E8E07D7A96E}" type="slidenum">
              <a:rPr lang="zh-CN" altLang="en-US" smtClean="0"/>
              <a:t>3</a:t>
            </a:fld>
            <a:endParaRPr lang="zh-CN" altLang="en-US"/>
          </a:p>
        </p:txBody>
      </p:sp>
    </p:spTree>
    <p:extLst>
      <p:ext uri="{BB962C8B-B14F-4D97-AF65-F5344CB8AC3E}">
        <p14:creationId xmlns:p14="http://schemas.microsoft.com/office/powerpoint/2010/main" val="606671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848779-9558-4B58-A134-2E8E07D7A96E}" type="slidenum">
              <a:rPr lang="zh-CN" altLang="en-US" smtClean="0"/>
              <a:t>29</a:t>
            </a:fld>
            <a:endParaRPr lang="zh-CN" altLang="en-US"/>
          </a:p>
        </p:txBody>
      </p:sp>
    </p:spTree>
    <p:extLst>
      <p:ext uri="{BB962C8B-B14F-4D97-AF65-F5344CB8AC3E}">
        <p14:creationId xmlns:p14="http://schemas.microsoft.com/office/powerpoint/2010/main" val="308815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8D953-01BC-422E-A113-CEDAE0AB81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A9B65F-A8AC-4723-95F9-4DA00B4C23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DDAD61A-1D2B-4ED1-8436-7F988592FC34}"/>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BAF7F430-BC24-4C01-9765-56017AA040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7D4435-ADD0-4A14-9FA6-AF0430F31B23}"/>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6785288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EAC80-9A8A-469A-B105-5716C0B37E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BF74470-2552-426C-BA4E-690883CF263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A7256-0B76-43F1-A127-AA71142ADA7C}"/>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D9FBB56F-AE31-4015-B340-2E840847D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7C57B5-7C30-489A-BF7D-19208DD2A97E}"/>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9762949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9AD0444-E75F-46F5-9817-C5ABD11D875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DFAA5AE-0641-4346-AC97-35188DCEBAC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8A8631-B888-4E95-826F-81E441376155}"/>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84FAF865-B8CB-4F37-A606-42A06E2D3E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50B3CA-CDCD-4700-92DC-C0F895B131ED}"/>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4493797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18687-2262-49AE-8213-20B52CAA5E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E299F1-8C91-4959-8C67-5EDFF239B7F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16E9B83-06E5-4ED8-9AC5-5E59C7B68FF6}"/>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B15785DD-FC9F-4743-B599-03EFEE55E8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6E3B30-BC25-4160-9A9D-45AFEBCF06EC}"/>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8974547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EC2E9-C2B9-4A19-AB73-04C6CBA50B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6D94AB6-5CAD-49DB-B16C-C0B58534EF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267956D-D413-4394-BD12-FA9254C413DA}"/>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A4F20E07-DA86-468C-8F42-B435ACF7DB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257DD7-3CB7-4BAA-BBE5-3E3A7043475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0013908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94271-667A-4A54-947E-B2A8D1BBA4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89D7B1-D759-4811-9745-4559C36852B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C27E238-DDD8-4A43-B5C1-4A7A3EB2D00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F9CD678-1704-4CC7-90FA-5F705C39178E}"/>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6" name="页脚占位符 5">
            <a:extLst>
              <a:ext uri="{FF2B5EF4-FFF2-40B4-BE49-F238E27FC236}">
                <a16:creationId xmlns:a16="http://schemas.microsoft.com/office/drawing/2014/main" id="{8F8200C0-D123-4467-9B1E-9D9FC9B624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EC452D-87DC-465E-B67D-A7B41700DFC2}"/>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1649229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D7672-7BE6-4194-812B-C481390387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A600CB-59EC-46C0-8F93-15D8B7BDE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F9D9633-848E-485A-9D38-4B04E3982B3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92F7D33-8C13-42F7-93DE-74D2D7270F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8ADB6BD-BC02-4656-8818-1A1C320A34C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7215959-6955-41D4-AE83-47B27551D91A}"/>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8" name="页脚占位符 7">
            <a:extLst>
              <a:ext uri="{FF2B5EF4-FFF2-40B4-BE49-F238E27FC236}">
                <a16:creationId xmlns:a16="http://schemas.microsoft.com/office/drawing/2014/main" id="{DDCFCFBD-8D75-4373-9D29-5E876809D5D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7F98CB-71E6-48E3-A65C-B28E379BD999}"/>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28434234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55597-9BB8-4652-BA67-A4EF1FD217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864620E-80B3-4D09-A690-6020610147BF}"/>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4" name="页脚占位符 3">
            <a:extLst>
              <a:ext uri="{FF2B5EF4-FFF2-40B4-BE49-F238E27FC236}">
                <a16:creationId xmlns:a16="http://schemas.microsoft.com/office/drawing/2014/main" id="{14F2F21E-7900-47D3-85C8-5EFD1093C4E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9873DD0-8B5A-484C-964C-08E5A607443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6530400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111F21-9BAE-41C3-A59C-0867C182D471}"/>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3" name="页脚占位符 2">
            <a:extLst>
              <a:ext uri="{FF2B5EF4-FFF2-40B4-BE49-F238E27FC236}">
                <a16:creationId xmlns:a16="http://schemas.microsoft.com/office/drawing/2014/main" id="{650C00E5-23AA-46FE-956A-67BAA281538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EE8AD3A-96C6-4722-89C9-420BF0E86F21}"/>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836011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222E2-B233-4CE9-8B58-F47B83067AD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FB39B2B-3FA4-4F58-8777-B2F8D9CC29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900981A-7667-4AE4-8115-C347B67366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862E64F-FA73-43B0-954D-F00CC0F06E01}"/>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6" name="页脚占位符 5">
            <a:extLst>
              <a:ext uri="{FF2B5EF4-FFF2-40B4-BE49-F238E27FC236}">
                <a16:creationId xmlns:a16="http://schemas.microsoft.com/office/drawing/2014/main" id="{61A88E26-FAB7-4EFC-8EDA-51821E16FB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B77C17-7936-42A5-B682-51112DB6BEAA}"/>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36601202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4CABF-F7F9-4758-A761-8B19598CAB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C4B262-8953-417F-80C7-B57689B27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D6B8F9-37BF-4CE6-847E-B3DA9C364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87B733C-FD4F-4E27-A029-DA40915BB148}"/>
              </a:ext>
            </a:extLst>
          </p:cNvPr>
          <p:cNvSpPr>
            <a:spLocks noGrp="1"/>
          </p:cNvSpPr>
          <p:nvPr>
            <p:ph type="dt" sz="half" idx="10"/>
          </p:nvPr>
        </p:nvSpPr>
        <p:spPr/>
        <p:txBody>
          <a:bodyPr/>
          <a:lstStyle/>
          <a:p>
            <a:fld id="{C18AE11A-8F86-41ED-9861-4F4D3B419B0E}" type="datetimeFigureOut">
              <a:rPr lang="zh-CN" altLang="en-US" smtClean="0"/>
              <a:t>2020/04/08 Wednesday</a:t>
            </a:fld>
            <a:endParaRPr lang="zh-CN" altLang="en-US"/>
          </a:p>
        </p:txBody>
      </p:sp>
      <p:sp>
        <p:nvSpPr>
          <p:cNvPr id="6" name="页脚占位符 5">
            <a:extLst>
              <a:ext uri="{FF2B5EF4-FFF2-40B4-BE49-F238E27FC236}">
                <a16:creationId xmlns:a16="http://schemas.microsoft.com/office/drawing/2014/main" id="{4678B452-5CDB-4ADF-84C6-BE2178EA51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A92567-F1EE-4C5E-BB28-CC0616B6CE87}"/>
              </a:ext>
            </a:extLst>
          </p:cNvPr>
          <p:cNvSpPr>
            <a:spLocks noGrp="1"/>
          </p:cNvSpPr>
          <p:nvPr>
            <p:ph type="sldNum" sz="quarter" idx="12"/>
          </p:nvPr>
        </p:nvSpPr>
        <p:spPr/>
        <p:txBody>
          <a:body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5119576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B175F08-CCCC-474D-B7B9-F0EB80A3B5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D6327E-AD9D-4DEB-A018-47684E101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1570675-F96A-4555-AEF7-F09B984C4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AE11A-8F86-41ED-9861-4F4D3B419B0E}" type="datetimeFigureOut">
              <a:rPr lang="zh-CN" altLang="en-US" smtClean="0"/>
              <a:t>2020/04/08 Wednesday</a:t>
            </a:fld>
            <a:endParaRPr lang="zh-CN" altLang="en-US"/>
          </a:p>
        </p:txBody>
      </p:sp>
      <p:sp>
        <p:nvSpPr>
          <p:cNvPr id="5" name="页脚占位符 4">
            <a:extLst>
              <a:ext uri="{FF2B5EF4-FFF2-40B4-BE49-F238E27FC236}">
                <a16:creationId xmlns:a16="http://schemas.microsoft.com/office/drawing/2014/main" id="{436F4D36-4F9D-4D4B-9A57-1DCC912908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86734F-BB5B-4FC3-978F-1D81E9B205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A9D3C-B9BE-41A0-AF92-2F315001DA3D}" type="slidenum">
              <a:rPr lang="zh-CN" altLang="en-US" smtClean="0"/>
              <a:t>‹#›</a:t>
            </a:fld>
            <a:endParaRPr lang="zh-CN" altLang="en-US"/>
          </a:p>
        </p:txBody>
      </p:sp>
    </p:spTree>
    <p:extLst>
      <p:ext uri="{BB962C8B-B14F-4D97-AF65-F5344CB8AC3E}">
        <p14:creationId xmlns:p14="http://schemas.microsoft.com/office/powerpoint/2010/main" val="1511952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21830;&#19994;&#25480;&#26435;&#35831;&#32852;&#31995;dongguage@outlook.com" TargetMode="External"/><Relationship Id="rId1" Type="http://schemas.openxmlformats.org/officeDocument/2006/relationships/slideLayout" Target="../slideLayouts/slideLayout2.xml"/><Relationship Id="rId4" Type="http://schemas.openxmlformats.org/officeDocument/2006/relationships/hyperlink" Target="https://mp.weixin.qq.com/s?__biz=MzAwNzU3NzQ0MA==&amp;mid=2652090158&amp;idx=1&amp;sn=33342a04e2851403aef7489052262644&amp;chksm=809b0521b7ec8c3732749e4e8177b35a7d3ddc32fbcdc8ef2405b379ca258e47ab4837745706&amp;scene=21&amp;token=308365936&amp;lang=zh_CN#wechat_redirec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5.png"/><Relationship Id="rId12" Type="http://schemas.microsoft.com/office/2007/relationships/hdphoto" Target="../media/hdphoto5.wdp"/><Relationship Id="rId2" Type="http://schemas.openxmlformats.org/officeDocument/2006/relationships/image" Target="../media/image22.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7.png"/><Relationship Id="rId5" Type="http://schemas.openxmlformats.org/officeDocument/2006/relationships/image" Target="../media/image2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5.wdp"/><Relationship Id="rId3" Type="http://schemas.openxmlformats.org/officeDocument/2006/relationships/image" Target="../media/image30.jpeg"/><Relationship Id="rId7" Type="http://schemas.microsoft.com/office/2007/relationships/hdphoto" Target="../media/hdphoto2.wdp"/><Relationship Id="rId12"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4.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3.wav"/><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5.png"/><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audio" Target="../media/audio2.wav"/><Relationship Id="rId1" Type="http://schemas.openxmlformats.org/officeDocument/2006/relationships/slideLayout" Target="../slideLayouts/slideLayout2.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078CC8-B5EC-4817-A01D-2708E009DE0A}"/>
              </a:ext>
            </a:extLst>
          </p:cNvPr>
          <p:cNvSpPr txBox="1"/>
          <p:nvPr/>
        </p:nvSpPr>
        <p:spPr>
          <a:xfrm>
            <a:off x="297711" y="191386"/>
            <a:ext cx="11767289" cy="2031325"/>
          </a:xfrm>
          <a:prstGeom prst="rect">
            <a:avLst/>
          </a:prstGeom>
          <a:noFill/>
        </p:spPr>
        <p:txBody>
          <a:bodyPr wrap="square" rtlCol="0">
            <a:spAutoFit/>
          </a:bodyPr>
          <a:lstStyle/>
          <a:p>
            <a:r>
              <a:rPr lang="zh-CN" altLang="en-US" dirty="0"/>
              <a:t>本</a:t>
            </a:r>
            <a:r>
              <a:rPr lang="en-US" altLang="zh-CN" dirty="0"/>
              <a:t>PPT</a:t>
            </a:r>
            <a:r>
              <a:rPr lang="zh-CN" altLang="en-US" dirty="0"/>
              <a:t>随便使用并修改，但不可用于商业目的，</a:t>
            </a:r>
            <a:r>
              <a:rPr lang="zh-CN" altLang="en-US" dirty="0">
                <a:hlinkClick r:id="rId2"/>
              </a:rPr>
              <a:t>商业授权请联系</a:t>
            </a:r>
            <a:r>
              <a:rPr lang="en-US" altLang="zh-CN" dirty="0">
                <a:hlinkClick r:id="rId2"/>
              </a:rPr>
              <a:t>dongguage@outlook.com</a:t>
            </a:r>
            <a:endParaRPr lang="en-US" altLang="zh-CN" dirty="0"/>
          </a:p>
          <a:p>
            <a:endParaRPr lang="en-US" altLang="zh-CN" dirty="0"/>
          </a:p>
          <a:p>
            <a:r>
              <a:rPr lang="zh-CN" altLang="en-US" dirty="0"/>
              <a:t>本</a:t>
            </a:r>
            <a:r>
              <a:rPr lang="en-US" altLang="zh-CN" dirty="0"/>
              <a:t>PPT</a:t>
            </a:r>
            <a:r>
              <a:rPr lang="zh-CN" altLang="en-US" dirty="0"/>
              <a:t>作者为冬瓜哥，</a:t>
            </a:r>
            <a:r>
              <a:rPr lang="en-US" altLang="zh-CN" dirty="0"/>
              <a:t>《</a:t>
            </a:r>
            <a:r>
              <a:rPr lang="zh-CN" altLang="en-US" dirty="0"/>
              <a:t>大话计算机</a:t>
            </a:r>
            <a:r>
              <a:rPr lang="en-US" altLang="zh-CN" dirty="0"/>
              <a:t>》</a:t>
            </a:r>
            <a:r>
              <a:rPr lang="zh-CN" altLang="en-US" dirty="0"/>
              <a:t>及</a:t>
            </a:r>
            <a:r>
              <a:rPr lang="en-US" altLang="zh-CN" dirty="0"/>
              <a:t>《</a:t>
            </a:r>
            <a:r>
              <a:rPr lang="zh-CN" altLang="en-US" dirty="0"/>
              <a:t>大话存储 终极版</a:t>
            </a:r>
            <a:r>
              <a:rPr lang="en-US" altLang="zh-CN" dirty="0"/>
              <a:t>》《</a:t>
            </a:r>
            <a:r>
              <a:rPr lang="zh-CN" altLang="en-US" dirty="0"/>
              <a:t>大话存储 后传</a:t>
            </a:r>
            <a:r>
              <a:rPr lang="en-US" altLang="zh-CN" dirty="0"/>
              <a:t>》</a:t>
            </a:r>
            <a:r>
              <a:rPr lang="zh-CN" altLang="en-US" dirty="0"/>
              <a:t>系列图书作者。欢迎大家随时交流：</a:t>
            </a:r>
            <a:r>
              <a:rPr lang="en-US" altLang="zh-CN" dirty="0"/>
              <a:t>dongguage@outlook.com</a:t>
            </a:r>
          </a:p>
          <a:p>
            <a:endParaRPr lang="en-US" altLang="zh-CN" dirty="0"/>
          </a:p>
          <a:p>
            <a:r>
              <a:rPr lang="zh-CN" altLang="en-US" dirty="0"/>
              <a:t>大话计算机，国产顶级计算机科普书，有兴趣可以扫码购买支持：</a:t>
            </a:r>
            <a:endParaRPr lang="en-US" altLang="zh-CN" dirty="0"/>
          </a:p>
          <a:p>
            <a:endParaRPr lang="zh-CN" altLang="en-US" dirty="0"/>
          </a:p>
        </p:txBody>
      </p:sp>
      <p:pic>
        <p:nvPicPr>
          <p:cNvPr id="5" name="图片 4">
            <a:extLst>
              <a:ext uri="{FF2B5EF4-FFF2-40B4-BE49-F238E27FC236}">
                <a16:creationId xmlns:a16="http://schemas.microsoft.com/office/drawing/2014/main" id="{FA1B9C61-39F9-4B26-B262-39DB7188C2E9}"/>
              </a:ext>
            </a:extLst>
          </p:cNvPr>
          <p:cNvPicPr>
            <a:picLocks noChangeAspect="1"/>
          </p:cNvPicPr>
          <p:nvPr/>
        </p:nvPicPr>
        <p:blipFill>
          <a:blip r:embed="rId3"/>
          <a:stretch>
            <a:fillRect/>
          </a:stretch>
        </p:blipFill>
        <p:spPr>
          <a:xfrm>
            <a:off x="614605" y="2246698"/>
            <a:ext cx="6339383" cy="2824014"/>
          </a:xfrm>
          <a:prstGeom prst="rect">
            <a:avLst/>
          </a:prstGeom>
        </p:spPr>
      </p:pic>
      <p:sp>
        <p:nvSpPr>
          <p:cNvPr id="6" name="文本框 5">
            <a:extLst>
              <a:ext uri="{FF2B5EF4-FFF2-40B4-BE49-F238E27FC236}">
                <a16:creationId xmlns:a16="http://schemas.microsoft.com/office/drawing/2014/main" id="{C8D2C068-1632-437E-8F81-1B7B2BA1535F}"/>
              </a:ext>
            </a:extLst>
          </p:cNvPr>
          <p:cNvSpPr txBox="1"/>
          <p:nvPr/>
        </p:nvSpPr>
        <p:spPr>
          <a:xfrm>
            <a:off x="121522" y="5833363"/>
            <a:ext cx="11943478" cy="923330"/>
          </a:xfrm>
          <a:prstGeom prst="rect">
            <a:avLst/>
          </a:prstGeom>
          <a:noFill/>
        </p:spPr>
        <p:txBody>
          <a:bodyPr wrap="square" rtlCol="0">
            <a:spAutoFit/>
          </a:bodyPr>
          <a:lstStyle/>
          <a:p>
            <a:r>
              <a:rPr lang="en-US" altLang="zh-CN" dirty="0">
                <a:hlinkClick r:id="rId4"/>
              </a:rPr>
              <a:t>https://mp.weixin.qq.com/s?__biz=MzAwNzU3NzQ0MA==&amp;mid=2652090158&amp;idx=1&amp;sn=33342a04e2851403aef7489052262644&amp;chksm=809b0521b7ec8c3732749e4e8177b35a7d3ddc32fbcdc8ef2405b379ca258e47ab4837745706&amp;scene=21&amp;token=308365936&amp;lang=zh_CN#wechat_redirect</a:t>
            </a:r>
            <a:endParaRPr lang="zh-CN" altLang="en-US" dirty="0"/>
          </a:p>
        </p:txBody>
      </p:sp>
      <p:sp>
        <p:nvSpPr>
          <p:cNvPr id="7" name="文本框 6">
            <a:extLst>
              <a:ext uri="{FF2B5EF4-FFF2-40B4-BE49-F238E27FC236}">
                <a16:creationId xmlns:a16="http://schemas.microsoft.com/office/drawing/2014/main" id="{8328B223-636A-4B59-BB37-28DA38F2B529}"/>
              </a:ext>
            </a:extLst>
          </p:cNvPr>
          <p:cNvSpPr txBox="1"/>
          <p:nvPr/>
        </p:nvSpPr>
        <p:spPr>
          <a:xfrm>
            <a:off x="121522" y="5464031"/>
            <a:ext cx="1338828" cy="369332"/>
          </a:xfrm>
          <a:prstGeom prst="rect">
            <a:avLst/>
          </a:prstGeom>
          <a:noFill/>
        </p:spPr>
        <p:txBody>
          <a:bodyPr wrap="none" rtlCol="0">
            <a:spAutoFit/>
          </a:bodyPr>
          <a:lstStyle/>
          <a:p>
            <a:r>
              <a:rPr lang="zh-CN" altLang="en-US" dirty="0"/>
              <a:t>图书简介：</a:t>
            </a:r>
          </a:p>
        </p:txBody>
      </p:sp>
    </p:spTree>
    <p:extLst>
      <p:ext uri="{BB962C8B-B14F-4D97-AF65-F5344CB8AC3E}">
        <p14:creationId xmlns:p14="http://schemas.microsoft.com/office/powerpoint/2010/main" val="1463815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s2.bdstatic.com/70cFvnSh_Q1YnxGkpoWK1HF6hhy/it/u=335898241,783534835&amp;fm=15&amp;gp=0.jpg">
            <a:extLst>
              <a:ext uri="{FF2B5EF4-FFF2-40B4-BE49-F238E27FC236}">
                <a16:creationId xmlns:a16="http://schemas.microsoft.com/office/drawing/2014/main" id="{8A582F8B-867F-4A09-A7B0-6B7F0A2B2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81" y="7860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2.bdstatic.com/70cFvnSh_Q1YnxGkpoWK1HF6hhy/it/u=335898241,783534835&amp;fm=15&amp;gp=0.jpg">
            <a:extLst>
              <a:ext uri="{FF2B5EF4-FFF2-40B4-BE49-F238E27FC236}">
                <a16:creationId xmlns:a16="http://schemas.microsoft.com/office/drawing/2014/main" id="{861E4BBE-388A-4174-99A3-79F10AC95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59281" y="11950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2.bdstatic.com/70cFvnSh_Q1YnxGkpoWK1HF6hhy/it/u=335898241,783534835&amp;fm=15&amp;gp=0.jpg">
            <a:extLst>
              <a:ext uri="{FF2B5EF4-FFF2-40B4-BE49-F238E27FC236}">
                <a16:creationId xmlns:a16="http://schemas.microsoft.com/office/drawing/2014/main" id="{8E13080F-F006-419F-8151-3ECED4883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746435" y="49327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2.bdstatic.com/70cFvnSh_Q1YnxGkpoWK1HF6hhy/it/u=335898241,783534835&amp;fm=15&amp;gp=0.jpg">
            <a:extLst>
              <a:ext uri="{FF2B5EF4-FFF2-40B4-BE49-F238E27FC236}">
                <a16:creationId xmlns:a16="http://schemas.microsoft.com/office/drawing/2014/main" id="{077F2D37-B3E7-4EE7-A5C0-8CA4420E8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26"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2.bdstatic.com/70cFvnSh_Q1YnxGkpoWK1HF6hhy/it/u=335898241,783534835&amp;fm=15&amp;gp=0.jpg">
            <a:extLst>
              <a:ext uri="{FF2B5EF4-FFF2-40B4-BE49-F238E27FC236}">
                <a16:creationId xmlns:a16="http://schemas.microsoft.com/office/drawing/2014/main" id="{8D51E56C-5C58-4B25-8866-A09EB7B89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886" y="2167982"/>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2.bdstatic.com/70cFvnSh_Q1YnxGkpoWK1HF6hhy/it/u=335898241,783534835&amp;fm=15&amp;gp=0.jpg">
            <a:extLst>
              <a:ext uri="{FF2B5EF4-FFF2-40B4-BE49-F238E27FC236}">
                <a16:creationId xmlns:a16="http://schemas.microsoft.com/office/drawing/2014/main" id="{D9B6C994-2A07-455E-8C2E-16AB5381E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26"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2.bdstatic.com/70cFvnSh_Q1YnxGkpoWK1HF6hhy/it/u=335898241,783534835&amp;fm=15&amp;gp=0.jpg">
            <a:extLst>
              <a:ext uri="{FF2B5EF4-FFF2-40B4-BE49-F238E27FC236}">
                <a16:creationId xmlns:a16="http://schemas.microsoft.com/office/drawing/2014/main" id="{DBAB9F4F-82D8-4D0E-9750-827A79039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095394" y="3386548"/>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2.bdstatic.com/70cFvnSh_Q1YnxGkpoWK1HF6hhy/it/u=335898241,783534835&amp;fm=15&amp;gp=0.jpg">
            <a:extLst>
              <a:ext uri="{FF2B5EF4-FFF2-40B4-BE49-F238E27FC236}">
                <a16:creationId xmlns:a16="http://schemas.microsoft.com/office/drawing/2014/main" id="{DA774EF0-B860-42F1-9196-D3A94430D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952570" y="2627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2.bdstatic.com/70cFvnSh_Q1YnxGkpoWK1HF6hhy/it/u=335898241,783534835&amp;fm=15&amp;gp=0.jpg">
            <a:extLst>
              <a:ext uri="{FF2B5EF4-FFF2-40B4-BE49-F238E27FC236}">
                <a16:creationId xmlns:a16="http://schemas.microsoft.com/office/drawing/2014/main" id="{9ED6C7D2-4D1F-4881-8BCE-FA739AC63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721" y="-12288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2.bdstatic.com/70cFvnSh_Q1YnxGkpoWK1HF6hhy/it/u=335898241,783534835&amp;fm=15&amp;gp=0.jpg">
            <a:extLst>
              <a:ext uri="{FF2B5EF4-FFF2-40B4-BE49-F238E27FC236}">
                <a16:creationId xmlns:a16="http://schemas.microsoft.com/office/drawing/2014/main" id="{CCDFB5CF-3251-4D04-947D-AC621725A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785721" y="99353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2.bdstatic.com/70cFvnSh_Q1YnxGkpoWK1HF6hhy/it/u=335898241,783534835&amp;fm=15&amp;gp=0.jpg">
            <a:extLst>
              <a:ext uri="{FF2B5EF4-FFF2-40B4-BE49-F238E27FC236}">
                <a16:creationId xmlns:a16="http://schemas.microsoft.com/office/drawing/2014/main" id="{6D49CEB8-8E13-4FCF-9FFE-39D057A48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9272875" y="29178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2.bdstatic.com/70cFvnSh_Q1YnxGkpoWK1HF6hhy/it/u=335898241,783534835&amp;fm=15&amp;gp=0.jpg">
            <a:extLst>
              <a:ext uri="{FF2B5EF4-FFF2-40B4-BE49-F238E27FC236}">
                <a16:creationId xmlns:a16="http://schemas.microsoft.com/office/drawing/2014/main" id="{34FB4044-56A2-4248-AEF8-3DFE605D9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628" y="201320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2.bdstatic.com/70cFvnSh_Q1YnxGkpoWK1HF6hhy/it/u=335898241,783534835&amp;fm=15&amp;gp=0.jpg">
            <a:extLst>
              <a:ext uri="{FF2B5EF4-FFF2-40B4-BE49-F238E27FC236}">
                <a16:creationId xmlns:a16="http://schemas.microsoft.com/office/drawing/2014/main" id="{3D5FE454-8F10-46C1-948F-1C78E7F8D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8891" y="197887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2.bdstatic.com/70cFvnSh_Q1YnxGkpoWK1HF6hhy/it/u=335898241,783534835&amp;fm=15&amp;gp=0.jpg">
            <a:extLst>
              <a:ext uri="{FF2B5EF4-FFF2-40B4-BE49-F238E27FC236}">
                <a16:creationId xmlns:a16="http://schemas.microsoft.com/office/drawing/2014/main" id="{CD083572-FDCA-4CD9-8315-71D47EC48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6965" y="312962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2.bdstatic.com/70cFvnSh_Q1YnxGkpoWK1HF6hhy/it/u=335898241,783534835&amp;fm=15&amp;gp=0.jpg">
            <a:extLst>
              <a:ext uri="{FF2B5EF4-FFF2-40B4-BE49-F238E27FC236}">
                <a16:creationId xmlns:a16="http://schemas.microsoft.com/office/drawing/2014/main" id="{415A29AA-DF0B-479F-8FEA-5E3DF86B8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285864" y="318505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2.bdstatic.com/70cFvnSh_Q1YnxGkpoWK1HF6hhy/it/u=335898241,783534835&amp;fm=15&amp;gp=0.jpg">
            <a:extLst>
              <a:ext uri="{FF2B5EF4-FFF2-40B4-BE49-F238E27FC236}">
                <a16:creationId xmlns:a16="http://schemas.microsoft.com/office/drawing/2014/main" id="{D738F5A9-AA65-4766-B56F-EADF40778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0479010" y="6125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2.bdstatic.com/70cFvnSh_Q1YnxGkpoWK1HF6hhy/it/u=335898241,783534835&amp;fm=15&amp;gp=0.jpg">
            <a:extLst>
              <a:ext uri="{FF2B5EF4-FFF2-40B4-BE49-F238E27FC236}">
                <a16:creationId xmlns:a16="http://schemas.microsoft.com/office/drawing/2014/main" id="{6E83921E-86E1-4151-9C0E-23FD94676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491" y="221469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2.bdstatic.com/70cFvnSh_Q1YnxGkpoWK1HF6hhy/it/u=335898241,783534835&amp;fm=15&amp;gp=0.jpg">
            <a:extLst>
              <a:ext uri="{FF2B5EF4-FFF2-40B4-BE49-F238E27FC236}">
                <a16:creationId xmlns:a16="http://schemas.microsoft.com/office/drawing/2014/main" id="{56D85AC9-252E-49D4-AA87-02E40C226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3" y="335737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2.bdstatic.com/70cFvnSh_Q1YnxGkpoWK1HF6hhy/it/u=335898241,783534835&amp;fm=15&amp;gp=0.jpg">
            <a:extLst>
              <a:ext uri="{FF2B5EF4-FFF2-40B4-BE49-F238E27FC236}">
                <a16:creationId xmlns:a16="http://schemas.microsoft.com/office/drawing/2014/main" id="{CDBBFC50-D19D-45A3-B81D-A74EFBACE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431930" y="223454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2.bdstatic.com/70cFvnSh_Q1YnxGkpoWK1HF6hhy/it/u=335898241,783534835&amp;fm=15&amp;gp=0.jpg">
            <a:extLst>
              <a:ext uri="{FF2B5EF4-FFF2-40B4-BE49-F238E27FC236}">
                <a16:creationId xmlns:a16="http://schemas.microsoft.com/office/drawing/2014/main" id="{0A67326A-A4B6-4FE9-979A-2B369FD7B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541476" y="129999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2.bdstatic.com/70cFvnSh_Q1YnxGkpoWK1HF6hhy/it/u=335898241,783534835&amp;fm=15&amp;gp=0.jpg">
            <a:extLst>
              <a:ext uri="{FF2B5EF4-FFF2-40B4-BE49-F238E27FC236}">
                <a16:creationId xmlns:a16="http://schemas.microsoft.com/office/drawing/2014/main" id="{482A4484-6373-45DF-AE4C-8D0F7DD59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916116" y="2577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2.bdstatic.com/70cFvnSh_Q1YnxGkpoWK1HF6hhy/it/u=335898241,783534835&amp;fm=15&amp;gp=0.jpg">
            <a:extLst>
              <a:ext uri="{FF2B5EF4-FFF2-40B4-BE49-F238E27FC236}">
                <a16:creationId xmlns:a16="http://schemas.microsoft.com/office/drawing/2014/main" id="{ADD1C408-ACBA-4064-83FC-020871514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3919" y="85134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2.bdstatic.com/70cFvnSh_Q1YnxGkpoWK1HF6hhy/it/u=335898241,783534835&amp;fm=15&amp;gp=0.jpg">
            <a:extLst>
              <a:ext uri="{FF2B5EF4-FFF2-40B4-BE49-F238E27FC236}">
                <a16:creationId xmlns:a16="http://schemas.microsoft.com/office/drawing/2014/main" id="{DCAFB855-6CC0-4941-BFB2-4B82F24C4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25" y="434818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2.bdstatic.com/70cFvnSh_Q1YnxGkpoWK1HF6hhy/it/u=335898241,783534835&amp;fm=15&amp;gp=0.jpg">
            <a:extLst>
              <a:ext uri="{FF2B5EF4-FFF2-40B4-BE49-F238E27FC236}">
                <a16:creationId xmlns:a16="http://schemas.microsoft.com/office/drawing/2014/main" id="{C6F7F9FE-EA74-4C53-8DEB-3BF3D3736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323" y="440362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2.bdstatic.com/70cFvnSh_Q1YnxGkpoWK1HF6hhy/it/u=335898241,783534835&amp;fm=15&amp;gp=0.jpg">
            <a:extLst>
              <a:ext uri="{FF2B5EF4-FFF2-40B4-BE49-F238E27FC236}">
                <a16:creationId xmlns:a16="http://schemas.microsoft.com/office/drawing/2014/main" id="{F174311D-CE26-4498-AAFF-88BDA7B82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25" y="5464605"/>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2.bdstatic.com/70cFvnSh_Q1YnxGkpoWK1HF6hhy/it/u=335898241,783534835&amp;fm=15&amp;gp=0.jpg">
            <a:extLst>
              <a:ext uri="{FF2B5EF4-FFF2-40B4-BE49-F238E27FC236}">
                <a16:creationId xmlns:a16="http://schemas.microsoft.com/office/drawing/2014/main" id="{74140857-692A-468F-A9B2-B072EDEA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020" y="45000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2.bdstatic.com/70cFvnSh_Q1YnxGkpoWK1HF6hhy/it/u=335898241,783534835&amp;fm=15&amp;gp=0.jpg">
            <a:extLst>
              <a:ext uri="{FF2B5EF4-FFF2-40B4-BE49-F238E27FC236}">
                <a16:creationId xmlns:a16="http://schemas.microsoft.com/office/drawing/2014/main" id="{1E1D249A-45D5-4B9B-A52E-1AB4079A9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095394" y="562219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2.bdstatic.com/70cFvnSh_Q1YnxGkpoWK1HF6hhy/it/u=335898241,783534835&amp;fm=15&amp;gp=0.jpg">
            <a:extLst>
              <a:ext uri="{FF2B5EF4-FFF2-40B4-BE49-F238E27FC236}">
                <a16:creationId xmlns:a16="http://schemas.microsoft.com/office/drawing/2014/main" id="{2879127C-F4AB-4923-830F-D9E67250E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680" y="322417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ss2.bdstatic.com/70cFvnSh_Q1YnxGkpoWK1HF6hhy/it/u=335898241,783534835&amp;fm=15&amp;gp=0.jpg">
            <a:extLst>
              <a:ext uri="{FF2B5EF4-FFF2-40B4-BE49-F238E27FC236}">
                <a16:creationId xmlns:a16="http://schemas.microsoft.com/office/drawing/2014/main" id="{3A66B62A-5831-4D30-9C42-EE487BF75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676609" y="4416267"/>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s2.bdstatic.com/70cFvnSh_Q1YnxGkpoWK1HF6hhy/it/u=335898241,783534835&amp;fm=15&amp;gp=0.jpg">
            <a:extLst>
              <a:ext uri="{FF2B5EF4-FFF2-40B4-BE49-F238E27FC236}">
                <a16:creationId xmlns:a16="http://schemas.microsoft.com/office/drawing/2014/main" id="{CB641F25-907E-4489-BA7C-92C12279F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70867" y="5566856"/>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ss2.bdstatic.com/70cFvnSh_Q1YnxGkpoWK1HF6hhy/it/u=335898241,783534835&amp;fm=15&amp;gp=0.jpg">
            <a:extLst>
              <a:ext uri="{FF2B5EF4-FFF2-40B4-BE49-F238E27FC236}">
                <a16:creationId xmlns:a16="http://schemas.microsoft.com/office/drawing/2014/main" id="{F567302D-453F-4030-BF0C-9F88D2D65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537" y="539017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2.bdstatic.com/70cFvnSh_Q1YnxGkpoWK1HF6hhy/it/u=335898241,783534835&amp;fm=15&amp;gp=0.jpg">
            <a:extLst>
              <a:ext uri="{FF2B5EF4-FFF2-40B4-BE49-F238E27FC236}">
                <a16:creationId xmlns:a16="http://schemas.microsoft.com/office/drawing/2014/main" id="{1CCF1801-D111-46ED-9239-E6511183F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372777" y="433602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2.bdstatic.com/70cFvnSh_Q1YnxGkpoWK1HF6hhy/it/u=335898241,783534835&amp;fm=15&amp;gp=0.jpg">
            <a:extLst>
              <a:ext uri="{FF2B5EF4-FFF2-40B4-BE49-F238E27FC236}">
                <a16:creationId xmlns:a16="http://schemas.microsoft.com/office/drawing/2014/main" id="{E46FD6B3-6C92-4B2A-BB5A-74ADAE7F4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472214" y="5490730"/>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2.bdstatic.com/70cFvnSh_Q1YnxGkpoWK1HF6hhy/it/u=335898241,783534835&amp;fm=15&amp;gp=0.jpg">
            <a:extLst>
              <a:ext uri="{FF2B5EF4-FFF2-40B4-BE49-F238E27FC236}">
                <a16:creationId xmlns:a16="http://schemas.microsoft.com/office/drawing/2014/main" id="{FB3D505D-1686-4713-8FA7-5959C889D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208891" y="4481014"/>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2.bdstatic.com/70cFvnSh_Q1YnxGkpoWK1HF6hhy/it/u=335898241,783534835&amp;fm=15&amp;gp=0.jpg">
            <a:extLst>
              <a:ext uri="{FF2B5EF4-FFF2-40B4-BE49-F238E27FC236}">
                <a16:creationId xmlns:a16="http://schemas.microsoft.com/office/drawing/2014/main" id="{C4513DA4-B2F3-4C28-95AD-5F09135E0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336884" y="5597433"/>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2.bdstatic.com/70cFvnSh_Q1YnxGkpoWK1HF6hhy/it/u=335898241,783534835&amp;fm=15&amp;gp=0.jpg">
            <a:extLst>
              <a:ext uri="{FF2B5EF4-FFF2-40B4-BE49-F238E27FC236}">
                <a16:creationId xmlns:a16="http://schemas.microsoft.com/office/drawing/2014/main" id="{C55F7320-5C9B-4A98-BC7B-A87C267F6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661341" y="1463381"/>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2.bdstatic.com/70cFvnSh_Q1YnxGkpoWK1HF6hhy/it/u=335898241,783534835&amp;fm=15&amp;gp=0.jpg">
            <a:extLst>
              <a:ext uri="{FF2B5EF4-FFF2-40B4-BE49-F238E27FC236}">
                <a16:creationId xmlns:a16="http://schemas.microsoft.com/office/drawing/2014/main" id="{2B124339-EC08-449B-B639-0971B060E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800567" y="3331109"/>
            <a:ext cx="1655660" cy="12185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2.bdstatic.com/70cFvnSh_Q1YnxGkpoWK1HF6hhy/it/u=335898241,783534835&amp;fm=15&amp;gp=0.jpg">
            <a:extLst>
              <a:ext uri="{FF2B5EF4-FFF2-40B4-BE49-F238E27FC236}">
                <a16:creationId xmlns:a16="http://schemas.microsoft.com/office/drawing/2014/main" id="{19BB2587-B388-4A32-B519-21A76587E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12788">
            <a:off x="10773018" y="5090297"/>
            <a:ext cx="1655660" cy="121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0215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1D8E38A-E51F-4A56-B971-763A6F3D3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827" y="1832767"/>
            <a:ext cx="17526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s1.bdstatic.com/70cFuXSh_Q1YnxGkpoWK1HF6hhy/it/u=886402304,448244709&amp;fm=26&amp;gp=0.jpg">
            <a:extLst>
              <a:ext uri="{FF2B5EF4-FFF2-40B4-BE49-F238E27FC236}">
                <a16:creationId xmlns:a16="http://schemas.microsoft.com/office/drawing/2014/main" id="{85C85733-2A42-4B8A-90C5-906D264F0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016" y="101938"/>
            <a:ext cx="1752600" cy="176040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DD41615-2473-46B1-BDB3-D86E1CB3752B}"/>
              </a:ext>
            </a:extLst>
          </p:cNvPr>
          <p:cNvPicPr>
            <a:picLocks noChangeAspect="1"/>
          </p:cNvPicPr>
          <p:nvPr/>
        </p:nvPicPr>
        <p:blipFill>
          <a:blip r:embed="rId4"/>
          <a:stretch>
            <a:fillRect/>
          </a:stretch>
        </p:blipFill>
        <p:spPr>
          <a:xfrm>
            <a:off x="4495800" y="47081"/>
            <a:ext cx="1947114" cy="1760406"/>
          </a:xfrm>
          <a:prstGeom prst="rect">
            <a:avLst/>
          </a:prstGeom>
        </p:spPr>
      </p:pic>
      <p:pic>
        <p:nvPicPr>
          <p:cNvPr id="3080" name="Picture 8" descr="https://ss1.bdstatic.com/70cFuXSh_Q1YnxGkpoWK1HF6hhy/it/u=19871303,2433966270&amp;fm=26&amp;gp=0.jpg">
            <a:extLst>
              <a:ext uri="{FF2B5EF4-FFF2-40B4-BE49-F238E27FC236}">
                <a16:creationId xmlns:a16="http://schemas.microsoft.com/office/drawing/2014/main" id="{6FE3500F-DB5E-4EC7-8BE1-475F382F9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669"/>
            <a:ext cx="44958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9F2428C3-0DA1-4F28-A0E8-3B7D9B310322}"/>
              </a:ext>
            </a:extLst>
          </p:cNvPr>
          <p:cNvGrpSpPr/>
          <p:nvPr/>
        </p:nvGrpSpPr>
        <p:grpSpPr>
          <a:xfrm>
            <a:off x="6219427" y="1832303"/>
            <a:ext cx="1765300" cy="2629364"/>
            <a:chOff x="6270725" y="51724"/>
            <a:chExt cx="1765300" cy="2629364"/>
          </a:xfrm>
        </p:grpSpPr>
        <p:pic>
          <p:nvPicPr>
            <p:cNvPr id="3078" name="Picture 6" descr="https://ss0.bdstatic.com/70cFuHSh_Q1YnxGkpoWK1HF6hhy/it/u=1321608505,1411387881&amp;fm=26&amp;gp=0.jpg">
              <a:extLst>
                <a:ext uri="{FF2B5EF4-FFF2-40B4-BE49-F238E27FC236}">
                  <a16:creationId xmlns:a16="http://schemas.microsoft.com/office/drawing/2014/main" id="{73D55B45-28C0-43AA-AC40-E2CE8E2998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ss0.bdstatic.com/70cFuHSh_Q1YnxGkpoWK1HF6hhy/it/u=1321608505,1411387881&amp;fm=26&amp;gp=0.jpg">
              <a:extLst>
                <a:ext uri="{FF2B5EF4-FFF2-40B4-BE49-F238E27FC236}">
                  <a16:creationId xmlns:a16="http://schemas.microsoft.com/office/drawing/2014/main" id="{010A35AD-8483-46FB-A119-E25D4E198E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ss0.bdstatic.com/70cFuHSh_Q1YnxGkpoWK1HF6hhy/it/u=1321608505,1411387881&amp;fm=26&amp;gp=0.jpg">
              <a:extLst>
                <a:ext uri="{FF2B5EF4-FFF2-40B4-BE49-F238E27FC236}">
                  <a16:creationId xmlns:a16="http://schemas.microsoft.com/office/drawing/2014/main" id="{E880AA47-7A4D-4812-BA40-19121AF275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ss0.bdstatic.com/70cFuHSh_Q1YnxGkpoWK1HF6hhy/it/u=1321608505,1411387881&amp;fm=26&amp;gp=0.jpg">
              <a:extLst>
                <a:ext uri="{FF2B5EF4-FFF2-40B4-BE49-F238E27FC236}">
                  <a16:creationId xmlns:a16="http://schemas.microsoft.com/office/drawing/2014/main" id="{7A83731A-3544-44A4-804D-89469DF17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ss0.bdstatic.com/70cFuHSh_Q1YnxGkpoWK1HF6hhy/it/u=1321608505,1411387881&amp;fm=26&amp;gp=0.jpg">
              <a:extLst>
                <a:ext uri="{FF2B5EF4-FFF2-40B4-BE49-F238E27FC236}">
                  <a16:creationId xmlns:a16="http://schemas.microsoft.com/office/drawing/2014/main" id="{FE7A2A8A-B6C1-4A26-89D7-A9F251E5CB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ss0.bdstatic.com/70cFuHSh_Q1YnxGkpoWK1HF6hhy/it/u=1321608505,1411387881&amp;fm=26&amp;gp=0.jpg">
              <a:extLst>
                <a:ext uri="{FF2B5EF4-FFF2-40B4-BE49-F238E27FC236}">
                  <a16:creationId xmlns:a16="http://schemas.microsoft.com/office/drawing/2014/main" id="{20A3852F-48C2-4020-8021-050179EA40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5D90B800-9E0D-460C-A3CE-C14096F75D96}"/>
              </a:ext>
            </a:extLst>
          </p:cNvPr>
          <p:cNvGrpSpPr/>
          <p:nvPr/>
        </p:nvGrpSpPr>
        <p:grpSpPr>
          <a:xfrm rot="5400000">
            <a:off x="569956" y="3942513"/>
            <a:ext cx="2328862" cy="3468774"/>
            <a:chOff x="6270725" y="51724"/>
            <a:chExt cx="1765300" cy="2629364"/>
          </a:xfrm>
        </p:grpSpPr>
        <p:pic>
          <p:nvPicPr>
            <p:cNvPr id="16" name="Picture 6" descr="https://ss0.bdstatic.com/70cFuHSh_Q1YnxGkpoWK1HF6hhy/it/u=1321608505,1411387881&amp;fm=26&amp;gp=0.jpg">
              <a:extLst>
                <a:ext uri="{FF2B5EF4-FFF2-40B4-BE49-F238E27FC236}">
                  <a16:creationId xmlns:a16="http://schemas.microsoft.com/office/drawing/2014/main" id="{85D7480C-30AC-4CE0-A6FC-6EA449D0E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ss0.bdstatic.com/70cFuHSh_Q1YnxGkpoWK1HF6hhy/it/u=1321608505,1411387881&amp;fm=26&amp;gp=0.jpg">
              <a:extLst>
                <a:ext uri="{FF2B5EF4-FFF2-40B4-BE49-F238E27FC236}">
                  <a16:creationId xmlns:a16="http://schemas.microsoft.com/office/drawing/2014/main" id="{15A0418A-48B0-4669-AB15-7A7641B94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ss0.bdstatic.com/70cFuHSh_Q1YnxGkpoWK1HF6hhy/it/u=1321608505,1411387881&amp;fm=26&amp;gp=0.jpg">
              <a:extLst>
                <a:ext uri="{FF2B5EF4-FFF2-40B4-BE49-F238E27FC236}">
                  <a16:creationId xmlns:a16="http://schemas.microsoft.com/office/drawing/2014/main" id="{8F265061-683D-492C-B0DF-BD504282FF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ss0.bdstatic.com/70cFuHSh_Q1YnxGkpoWK1HF6hhy/it/u=1321608505,1411387881&amp;fm=26&amp;gp=0.jpg">
              <a:extLst>
                <a:ext uri="{FF2B5EF4-FFF2-40B4-BE49-F238E27FC236}">
                  <a16:creationId xmlns:a16="http://schemas.microsoft.com/office/drawing/2014/main" id="{97E8881F-E2FA-4223-940A-77E909A5BA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ss0.bdstatic.com/70cFuHSh_Q1YnxGkpoWK1HF6hhy/it/u=1321608505,1411387881&amp;fm=26&amp;gp=0.jpg">
              <a:extLst>
                <a:ext uri="{FF2B5EF4-FFF2-40B4-BE49-F238E27FC236}">
                  <a16:creationId xmlns:a16="http://schemas.microsoft.com/office/drawing/2014/main" id="{389BE50D-8580-4DCD-ADF3-DD91F3DB16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s0.bdstatic.com/70cFuHSh_Q1YnxGkpoWK1HF6hhy/it/u=1321608505,1411387881&amp;fm=26&amp;gp=0.jpg">
              <a:extLst>
                <a:ext uri="{FF2B5EF4-FFF2-40B4-BE49-F238E27FC236}">
                  <a16:creationId xmlns:a16="http://schemas.microsoft.com/office/drawing/2014/main" id="{0BAF053E-5049-4A02-AC64-FDFCEB7BC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a:extLst>
              <a:ext uri="{FF2B5EF4-FFF2-40B4-BE49-F238E27FC236}">
                <a16:creationId xmlns:a16="http://schemas.microsoft.com/office/drawing/2014/main" id="{2627E298-D7C4-4AC2-A31A-E8B811270452}"/>
              </a:ext>
            </a:extLst>
          </p:cNvPr>
          <p:cNvGrpSpPr/>
          <p:nvPr/>
        </p:nvGrpSpPr>
        <p:grpSpPr>
          <a:xfrm rot="5400000">
            <a:off x="4049756" y="3937286"/>
            <a:ext cx="2328862" cy="3468774"/>
            <a:chOff x="6270725" y="51724"/>
            <a:chExt cx="1765300" cy="2629364"/>
          </a:xfrm>
        </p:grpSpPr>
        <p:pic>
          <p:nvPicPr>
            <p:cNvPr id="23" name="Picture 6" descr="https://ss0.bdstatic.com/70cFuHSh_Q1YnxGkpoWK1HF6hhy/it/u=1321608505,1411387881&amp;fm=26&amp;gp=0.jpg">
              <a:extLst>
                <a:ext uri="{FF2B5EF4-FFF2-40B4-BE49-F238E27FC236}">
                  <a16:creationId xmlns:a16="http://schemas.microsoft.com/office/drawing/2014/main" id="{EF5CB9F8-0C51-4E86-9190-5B3FCFC3F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ss0.bdstatic.com/70cFuHSh_Q1YnxGkpoWK1HF6hhy/it/u=1321608505,1411387881&amp;fm=26&amp;gp=0.jpg">
              <a:extLst>
                <a:ext uri="{FF2B5EF4-FFF2-40B4-BE49-F238E27FC236}">
                  <a16:creationId xmlns:a16="http://schemas.microsoft.com/office/drawing/2014/main" id="{90F22EDC-CA06-40A1-AFF0-9FF188B121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ss0.bdstatic.com/70cFuHSh_Q1YnxGkpoWK1HF6hhy/it/u=1321608505,1411387881&amp;fm=26&amp;gp=0.jpg">
              <a:extLst>
                <a:ext uri="{FF2B5EF4-FFF2-40B4-BE49-F238E27FC236}">
                  <a16:creationId xmlns:a16="http://schemas.microsoft.com/office/drawing/2014/main" id="{64192230-5834-4E77-A1EB-52FFD8E56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0.bdstatic.com/70cFuHSh_Q1YnxGkpoWK1HF6hhy/it/u=1321608505,1411387881&amp;fm=26&amp;gp=0.jpg">
              <a:extLst>
                <a:ext uri="{FF2B5EF4-FFF2-40B4-BE49-F238E27FC236}">
                  <a16:creationId xmlns:a16="http://schemas.microsoft.com/office/drawing/2014/main" id="{39D835B5-7EBB-4B39-9CF5-939C0B98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s0.bdstatic.com/70cFuHSh_Q1YnxGkpoWK1HF6hhy/it/u=1321608505,1411387881&amp;fm=26&amp;gp=0.jpg">
              <a:extLst>
                <a:ext uri="{FF2B5EF4-FFF2-40B4-BE49-F238E27FC236}">
                  <a16:creationId xmlns:a16="http://schemas.microsoft.com/office/drawing/2014/main" id="{0E02461A-A694-4660-AF4B-FD8A8CFA3D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ss0.bdstatic.com/70cFuHSh_Q1YnxGkpoWK1HF6hhy/it/u=1321608505,1411387881&amp;fm=26&amp;gp=0.jpg">
              <a:extLst>
                <a:ext uri="{FF2B5EF4-FFF2-40B4-BE49-F238E27FC236}">
                  <a16:creationId xmlns:a16="http://schemas.microsoft.com/office/drawing/2014/main" id="{87C53BC4-BDE7-4219-A266-9D051AFA1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
            <a:extLst>
              <a:ext uri="{FF2B5EF4-FFF2-40B4-BE49-F238E27FC236}">
                <a16:creationId xmlns:a16="http://schemas.microsoft.com/office/drawing/2014/main" id="{09FE866E-0DB2-4372-BE5D-B675D7385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532037" y="3944088"/>
            <a:ext cx="2289750" cy="34346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9808F8E-6B8F-4BE5-92DE-F3DBD0100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250" y="4507241"/>
            <a:ext cx="1752600" cy="231755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a:extLst>
              <a:ext uri="{FF2B5EF4-FFF2-40B4-BE49-F238E27FC236}">
                <a16:creationId xmlns:a16="http://schemas.microsoft.com/office/drawing/2014/main" id="{FEBE0668-4B0C-4CE5-9DFF-44DFD73F3947}"/>
              </a:ext>
            </a:extLst>
          </p:cNvPr>
          <p:cNvGrpSpPr/>
          <p:nvPr/>
        </p:nvGrpSpPr>
        <p:grpSpPr>
          <a:xfrm rot="5400000">
            <a:off x="9220636" y="1534728"/>
            <a:ext cx="1765300" cy="4109125"/>
            <a:chOff x="6270725" y="51724"/>
            <a:chExt cx="1765300" cy="2629364"/>
          </a:xfrm>
        </p:grpSpPr>
        <p:pic>
          <p:nvPicPr>
            <p:cNvPr id="32" name="Picture 6" descr="https://ss0.bdstatic.com/70cFuHSh_Q1YnxGkpoWK1HF6hhy/it/u=1321608505,1411387881&amp;fm=26&amp;gp=0.jpg">
              <a:extLst>
                <a:ext uri="{FF2B5EF4-FFF2-40B4-BE49-F238E27FC236}">
                  <a16:creationId xmlns:a16="http://schemas.microsoft.com/office/drawing/2014/main" id="{E1AA8E3E-143B-4CAF-9B57-D79AAFBE59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s://ss0.bdstatic.com/70cFuHSh_Q1YnxGkpoWK1HF6hhy/it/u=1321608505,1411387881&amp;fm=26&amp;gp=0.jpg">
              <a:extLst>
                <a:ext uri="{FF2B5EF4-FFF2-40B4-BE49-F238E27FC236}">
                  <a16:creationId xmlns:a16="http://schemas.microsoft.com/office/drawing/2014/main" id="{22FFA26B-3C72-426D-A416-DA28B53DE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s://ss0.bdstatic.com/70cFuHSh_Q1YnxGkpoWK1HF6hhy/it/u=1321608505,1411387881&amp;fm=26&amp;gp=0.jpg">
              <a:extLst>
                <a:ext uri="{FF2B5EF4-FFF2-40B4-BE49-F238E27FC236}">
                  <a16:creationId xmlns:a16="http://schemas.microsoft.com/office/drawing/2014/main" id="{BC5E592A-369F-4931-8289-EDFB0BAC49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ss0.bdstatic.com/70cFuHSh_Q1YnxGkpoWK1HF6hhy/it/u=1321608505,1411387881&amp;fm=26&amp;gp=0.jpg">
              <a:extLst>
                <a:ext uri="{FF2B5EF4-FFF2-40B4-BE49-F238E27FC236}">
                  <a16:creationId xmlns:a16="http://schemas.microsoft.com/office/drawing/2014/main" id="{0798EFD4-AD09-418C-9B13-E85BBC58C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s://ss0.bdstatic.com/70cFuHSh_Q1YnxGkpoWK1HF6hhy/it/u=1321608505,1411387881&amp;fm=26&amp;gp=0.jpg">
              <a:extLst>
                <a:ext uri="{FF2B5EF4-FFF2-40B4-BE49-F238E27FC236}">
                  <a16:creationId xmlns:a16="http://schemas.microsoft.com/office/drawing/2014/main" id="{F1A227E2-B309-4C2D-82CF-1B26EA6861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s://ss0.bdstatic.com/70cFuHSh_Q1YnxGkpoWK1HF6hhy/it/u=1321608505,1411387881&amp;fm=26&amp;gp=0.jpg">
              <a:extLst>
                <a:ext uri="{FF2B5EF4-FFF2-40B4-BE49-F238E27FC236}">
                  <a16:creationId xmlns:a16="http://schemas.microsoft.com/office/drawing/2014/main" id="{3E4427A1-848E-4E9B-B16A-78AA64893A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a:extLst>
              <a:ext uri="{FF2B5EF4-FFF2-40B4-BE49-F238E27FC236}">
                <a16:creationId xmlns:a16="http://schemas.microsoft.com/office/drawing/2014/main" id="{02F2F530-4F05-4ACB-8962-A085C0DFC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788836" y="-688389"/>
            <a:ext cx="2628901" cy="410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3547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CF7E2ADC-3474-4127-AF39-3BA53C3EF019}"/>
              </a:ext>
            </a:extLst>
          </p:cNvPr>
          <p:cNvGrpSpPr/>
          <p:nvPr/>
        </p:nvGrpSpPr>
        <p:grpSpPr>
          <a:xfrm>
            <a:off x="27896" y="0"/>
            <a:ext cx="12153899" cy="6870700"/>
            <a:chOff x="27896" y="0"/>
            <a:chExt cx="12153899" cy="6870700"/>
          </a:xfrm>
        </p:grpSpPr>
        <p:grpSp>
          <p:nvGrpSpPr>
            <p:cNvPr id="83" name="组合 82">
              <a:extLst>
                <a:ext uri="{FF2B5EF4-FFF2-40B4-BE49-F238E27FC236}">
                  <a16:creationId xmlns:a16="http://schemas.microsoft.com/office/drawing/2014/main" id="{779D295A-4FEA-48BB-8EF3-45729CF4FC2E}"/>
                </a:ext>
              </a:extLst>
            </p:cNvPr>
            <p:cNvGrpSpPr/>
            <p:nvPr/>
          </p:nvGrpSpPr>
          <p:grpSpPr>
            <a:xfrm>
              <a:off x="9237446" y="12700"/>
              <a:ext cx="2944349" cy="6858000"/>
              <a:chOff x="27896" y="0"/>
              <a:chExt cx="2944349" cy="6624780"/>
            </a:xfrm>
          </p:grpSpPr>
          <p:pic>
            <p:nvPicPr>
              <p:cNvPr id="119" name="Picture 2" descr="Adam Pfister on Twitter: &quot;Blended dot-density is a wild option. I ...">
                <a:extLst>
                  <a:ext uri="{FF2B5EF4-FFF2-40B4-BE49-F238E27FC236}">
                    <a16:creationId xmlns:a16="http://schemas.microsoft.com/office/drawing/2014/main" id="{22F676B6-9F1C-4846-BB73-C5F0A8E37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Adam Pfister on Twitter: &quot;Blended dot-density is a wild option. I ...">
                <a:extLst>
                  <a:ext uri="{FF2B5EF4-FFF2-40B4-BE49-F238E27FC236}">
                    <a16:creationId xmlns:a16="http://schemas.microsoft.com/office/drawing/2014/main" id="{54929544-A244-4A4D-AFD1-9DBBA7FA6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Adam Pfister on Twitter: &quot;Blended dot-density is a wild option. I ...">
                <a:extLst>
                  <a:ext uri="{FF2B5EF4-FFF2-40B4-BE49-F238E27FC236}">
                    <a16:creationId xmlns:a16="http://schemas.microsoft.com/office/drawing/2014/main" id="{76CD2997-6B3E-44C1-97DE-2F041AD2C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Adam Pfister on Twitter: &quot;Blended dot-density is a wild option. I ...">
                <a:extLst>
                  <a:ext uri="{FF2B5EF4-FFF2-40B4-BE49-F238E27FC236}">
                    <a16:creationId xmlns:a16="http://schemas.microsoft.com/office/drawing/2014/main" id="{0FF3A1A1-089E-48AB-B390-58E8DACC2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组合 83">
              <a:extLst>
                <a:ext uri="{FF2B5EF4-FFF2-40B4-BE49-F238E27FC236}">
                  <a16:creationId xmlns:a16="http://schemas.microsoft.com/office/drawing/2014/main" id="{43E08AB4-9BCF-443E-A9AA-6CEA9053DBC9}"/>
                </a:ext>
              </a:extLst>
            </p:cNvPr>
            <p:cNvGrpSpPr/>
            <p:nvPr/>
          </p:nvGrpSpPr>
          <p:grpSpPr>
            <a:xfrm>
              <a:off x="7702535" y="12700"/>
              <a:ext cx="2944349" cy="6858000"/>
              <a:chOff x="27896" y="0"/>
              <a:chExt cx="2944349" cy="6624780"/>
            </a:xfrm>
          </p:grpSpPr>
          <p:pic>
            <p:nvPicPr>
              <p:cNvPr id="115" name="Picture 2" descr="Adam Pfister on Twitter: &quot;Blended dot-density is a wild option. I ...">
                <a:extLst>
                  <a:ext uri="{FF2B5EF4-FFF2-40B4-BE49-F238E27FC236}">
                    <a16:creationId xmlns:a16="http://schemas.microsoft.com/office/drawing/2014/main" id="{A4B0DC96-A92E-4D87-9096-B22ACC22A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Adam Pfister on Twitter: &quot;Blended dot-density is a wild option. I ...">
                <a:extLst>
                  <a:ext uri="{FF2B5EF4-FFF2-40B4-BE49-F238E27FC236}">
                    <a16:creationId xmlns:a16="http://schemas.microsoft.com/office/drawing/2014/main" id="{2859127A-C7CE-4DB4-A7B1-BE4DB118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Adam Pfister on Twitter: &quot;Blended dot-density is a wild option. I ...">
                <a:extLst>
                  <a:ext uri="{FF2B5EF4-FFF2-40B4-BE49-F238E27FC236}">
                    <a16:creationId xmlns:a16="http://schemas.microsoft.com/office/drawing/2014/main" id="{ACEEB0E2-DA4A-4574-8096-A9EE92942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Adam Pfister on Twitter: &quot;Blended dot-density is a wild option. I ...">
                <a:extLst>
                  <a:ext uri="{FF2B5EF4-FFF2-40B4-BE49-F238E27FC236}">
                    <a16:creationId xmlns:a16="http://schemas.microsoft.com/office/drawing/2014/main" id="{46A7418C-43E4-4CF9-9DF6-EE06C7BD4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组合 84">
              <a:extLst>
                <a:ext uri="{FF2B5EF4-FFF2-40B4-BE49-F238E27FC236}">
                  <a16:creationId xmlns:a16="http://schemas.microsoft.com/office/drawing/2014/main" id="{B8B8F6C9-A544-4540-8D58-55310FCCAB04}"/>
                </a:ext>
              </a:extLst>
            </p:cNvPr>
            <p:cNvGrpSpPr/>
            <p:nvPr/>
          </p:nvGrpSpPr>
          <p:grpSpPr>
            <a:xfrm>
              <a:off x="6415996" y="12700"/>
              <a:ext cx="2944349" cy="6858000"/>
              <a:chOff x="27896" y="0"/>
              <a:chExt cx="2944349" cy="6624780"/>
            </a:xfrm>
          </p:grpSpPr>
          <p:pic>
            <p:nvPicPr>
              <p:cNvPr id="111" name="Picture 2" descr="Adam Pfister on Twitter: &quot;Blended dot-density is a wild option. I ...">
                <a:extLst>
                  <a:ext uri="{FF2B5EF4-FFF2-40B4-BE49-F238E27FC236}">
                    <a16:creationId xmlns:a16="http://schemas.microsoft.com/office/drawing/2014/main" id="{42A6EC9E-8225-4B85-9FF8-70A943BB7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Adam Pfister on Twitter: &quot;Blended dot-density is a wild option. I ...">
                <a:extLst>
                  <a:ext uri="{FF2B5EF4-FFF2-40B4-BE49-F238E27FC236}">
                    <a16:creationId xmlns:a16="http://schemas.microsoft.com/office/drawing/2014/main" id="{C6A6898E-6014-4D9F-8F9A-56BB1D94E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Adam Pfister on Twitter: &quot;Blended dot-density is a wild option. I ...">
                <a:extLst>
                  <a:ext uri="{FF2B5EF4-FFF2-40B4-BE49-F238E27FC236}">
                    <a16:creationId xmlns:a16="http://schemas.microsoft.com/office/drawing/2014/main" id="{298C6A96-F867-4E19-B420-8DF59B349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Adam Pfister on Twitter: &quot;Blended dot-density is a wild option. I ...">
                <a:extLst>
                  <a:ext uri="{FF2B5EF4-FFF2-40B4-BE49-F238E27FC236}">
                    <a16:creationId xmlns:a16="http://schemas.microsoft.com/office/drawing/2014/main" id="{C2E07D17-16F7-4EFA-9EA0-3A1FD0EF9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组合 85">
              <a:extLst>
                <a:ext uri="{FF2B5EF4-FFF2-40B4-BE49-F238E27FC236}">
                  <a16:creationId xmlns:a16="http://schemas.microsoft.com/office/drawing/2014/main" id="{7F4300C2-B452-4508-8EF1-6BF5CB57AE99}"/>
                </a:ext>
              </a:extLst>
            </p:cNvPr>
            <p:cNvGrpSpPr/>
            <p:nvPr/>
          </p:nvGrpSpPr>
          <p:grpSpPr>
            <a:xfrm>
              <a:off x="5086335" y="0"/>
              <a:ext cx="2944349" cy="6858000"/>
              <a:chOff x="27896" y="0"/>
              <a:chExt cx="2944349" cy="6624780"/>
            </a:xfrm>
          </p:grpSpPr>
          <p:pic>
            <p:nvPicPr>
              <p:cNvPr id="107" name="Picture 2" descr="Adam Pfister on Twitter: &quot;Blended dot-density is a wild option. I ...">
                <a:extLst>
                  <a:ext uri="{FF2B5EF4-FFF2-40B4-BE49-F238E27FC236}">
                    <a16:creationId xmlns:a16="http://schemas.microsoft.com/office/drawing/2014/main" id="{816C35ED-F497-4D95-B605-05F616FCB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Adam Pfister on Twitter: &quot;Blended dot-density is a wild option. I ...">
                <a:extLst>
                  <a:ext uri="{FF2B5EF4-FFF2-40B4-BE49-F238E27FC236}">
                    <a16:creationId xmlns:a16="http://schemas.microsoft.com/office/drawing/2014/main" id="{DEED4228-FFB8-40D4-91F9-B7817EAE4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Adam Pfister on Twitter: &quot;Blended dot-density is a wild option. I ...">
                <a:extLst>
                  <a:ext uri="{FF2B5EF4-FFF2-40B4-BE49-F238E27FC236}">
                    <a16:creationId xmlns:a16="http://schemas.microsoft.com/office/drawing/2014/main" id="{83E19FDC-071E-4BA9-8AB0-6A34A7123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Adam Pfister on Twitter: &quot;Blended dot-density is a wild option. I ...">
                <a:extLst>
                  <a:ext uri="{FF2B5EF4-FFF2-40B4-BE49-F238E27FC236}">
                    <a16:creationId xmlns:a16="http://schemas.microsoft.com/office/drawing/2014/main" id="{1B8E4E8F-83D6-4D9D-BC5F-A67E0EC24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组合 86">
              <a:extLst>
                <a:ext uri="{FF2B5EF4-FFF2-40B4-BE49-F238E27FC236}">
                  <a16:creationId xmlns:a16="http://schemas.microsoft.com/office/drawing/2014/main" id="{C5348195-47F6-4AFD-BFA9-E225BDF00E84}"/>
                </a:ext>
              </a:extLst>
            </p:cNvPr>
            <p:cNvGrpSpPr/>
            <p:nvPr/>
          </p:nvGrpSpPr>
          <p:grpSpPr>
            <a:xfrm>
              <a:off x="3930635" y="12700"/>
              <a:ext cx="2944349" cy="6858000"/>
              <a:chOff x="27896" y="0"/>
              <a:chExt cx="2944349" cy="6624780"/>
            </a:xfrm>
          </p:grpSpPr>
          <p:pic>
            <p:nvPicPr>
              <p:cNvPr id="103" name="Picture 2" descr="Adam Pfister on Twitter: &quot;Blended dot-density is a wild option. I ...">
                <a:extLst>
                  <a:ext uri="{FF2B5EF4-FFF2-40B4-BE49-F238E27FC236}">
                    <a16:creationId xmlns:a16="http://schemas.microsoft.com/office/drawing/2014/main" id="{31E66466-7E69-41C9-9B71-624508FB1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Adam Pfister on Twitter: &quot;Blended dot-density is a wild option. I ...">
                <a:extLst>
                  <a:ext uri="{FF2B5EF4-FFF2-40B4-BE49-F238E27FC236}">
                    <a16:creationId xmlns:a16="http://schemas.microsoft.com/office/drawing/2014/main" id="{284DA247-9FB4-4D90-835B-3CB3B759D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Adam Pfister on Twitter: &quot;Blended dot-density is a wild option. I ...">
                <a:extLst>
                  <a:ext uri="{FF2B5EF4-FFF2-40B4-BE49-F238E27FC236}">
                    <a16:creationId xmlns:a16="http://schemas.microsoft.com/office/drawing/2014/main" id="{965A3C63-37E0-4A8A-8587-C58EB15F1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Adam Pfister on Twitter: &quot;Blended dot-density is a wild option. I ...">
                <a:extLst>
                  <a:ext uri="{FF2B5EF4-FFF2-40B4-BE49-F238E27FC236}">
                    <a16:creationId xmlns:a16="http://schemas.microsoft.com/office/drawing/2014/main" id="{109CD741-747A-4D1A-BE78-3539DBC63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组合 87">
              <a:extLst>
                <a:ext uri="{FF2B5EF4-FFF2-40B4-BE49-F238E27FC236}">
                  <a16:creationId xmlns:a16="http://schemas.microsoft.com/office/drawing/2014/main" id="{9FC0E065-848F-4396-9BC8-B7D46D005060}"/>
                </a:ext>
              </a:extLst>
            </p:cNvPr>
            <p:cNvGrpSpPr/>
            <p:nvPr/>
          </p:nvGrpSpPr>
          <p:grpSpPr>
            <a:xfrm>
              <a:off x="2644096" y="12700"/>
              <a:ext cx="2944349" cy="6858000"/>
              <a:chOff x="27896" y="0"/>
              <a:chExt cx="2944349" cy="6624780"/>
            </a:xfrm>
          </p:grpSpPr>
          <p:pic>
            <p:nvPicPr>
              <p:cNvPr id="99" name="Picture 2" descr="Adam Pfister on Twitter: &quot;Blended dot-density is a wild option. I ...">
                <a:extLst>
                  <a:ext uri="{FF2B5EF4-FFF2-40B4-BE49-F238E27FC236}">
                    <a16:creationId xmlns:a16="http://schemas.microsoft.com/office/drawing/2014/main" id="{76652DD3-1289-4A8F-8B58-800E9A688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Adam Pfister on Twitter: &quot;Blended dot-density is a wild option. I ...">
                <a:extLst>
                  <a:ext uri="{FF2B5EF4-FFF2-40B4-BE49-F238E27FC236}">
                    <a16:creationId xmlns:a16="http://schemas.microsoft.com/office/drawing/2014/main" id="{2977E33E-A2F2-40ED-AE08-EF9AD9507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Adam Pfister on Twitter: &quot;Blended dot-density is a wild option. I ...">
                <a:extLst>
                  <a:ext uri="{FF2B5EF4-FFF2-40B4-BE49-F238E27FC236}">
                    <a16:creationId xmlns:a16="http://schemas.microsoft.com/office/drawing/2014/main" id="{8638E2DF-F571-443A-BC3A-38D39E6CC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Adam Pfister on Twitter: &quot;Blended dot-density is a wild option. I ...">
                <a:extLst>
                  <a:ext uri="{FF2B5EF4-FFF2-40B4-BE49-F238E27FC236}">
                    <a16:creationId xmlns:a16="http://schemas.microsoft.com/office/drawing/2014/main" id="{FD16BB10-926A-4574-A99A-92EFEB9C6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组合 88">
              <a:extLst>
                <a:ext uri="{FF2B5EF4-FFF2-40B4-BE49-F238E27FC236}">
                  <a16:creationId xmlns:a16="http://schemas.microsoft.com/office/drawing/2014/main" id="{7128E978-245B-445A-BC46-558C0263E792}"/>
                </a:ext>
              </a:extLst>
            </p:cNvPr>
            <p:cNvGrpSpPr/>
            <p:nvPr/>
          </p:nvGrpSpPr>
          <p:grpSpPr>
            <a:xfrm>
              <a:off x="1314435" y="0"/>
              <a:ext cx="2944349" cy="6858000"/>
              <a:chOff x="27896" y="0"/>
              <a:chExt cx="2944349" cy="6624780"/>
            </a:xfrm>
          </p:grpSpPr>
          <p:pic>
            <p:nvPicPr>
              <p:cNvPr id="95" name="Picture 2" descr="Adam Pfister on Twitter: &quot;Blended dot-density is a wild option. I ...">
                <a:extLst>
                  <a:ext uri="{FF2B5EF4-FFF2-40B4-BE49-F238E27FC236}">
                    <a16:creationId xmlns:a16="http://schemas.microsoft.com/office/drawing/2014/main" id="{3B976429-3E7B-4919-BB2C-711E5956A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Adam Pfister on Twitter: &quot;Blended dot-density is a wild option. I ...">
                <a:extLst>
                  <a:ext uri="{FF2B5EF4-FFF2-40B4-BE49-F238E27FC236}">
                    <a16:creationId xmlns:a16="http://schemas.microsoft.com/office/drawing/2014/main" id="{3C001CEF-823E-4CD9-AB3D-480F2479E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Adam Pfister on Twitter: &quot;Blended dot-density is a wild option. I ...">
                <a:extLst>
                  <a:ext uri="{FF2B5EF4-FFF2-40B4-BE49-F238E27FC236}">
                    <a16:creationId xmlns:a16="http://schemas.microsoft.com/office/drawing/2014/main" id="{663F6D5D-B5DC-4734-B579-2E2D49022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Adam Pfister on Twitter: &quot;Blended dot-density is a wild option. I ...">
                <a:extLst>
                  <a:ext uri="{FF2B5EF4-FFF2-40B4-BE49-F238E27FC236}">
                    <a16:creationId xmlns:a16="http://schemas.microsoft.com/office/drawing/2014/main" id="{6A861ECF-5297-4BFA-84FE-E6E7DED46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组合 89">
              <a:extLst>
                <a:ext uri="{FF2B5EF4-FFF2-40B4-BE49-F238E27FC236}">
                  <a16:creationId xmlns:a16="http://schemas.microsoft.com/office/drawing/2014/main" id="{8C4EB11C-9548-4D1C-84E4-F8163C6DB7C6}"/>
                </a:ext>
              </a:extLst>
            </p:cNvPr>
            <p:cNvGrpSpPr/>
            <p:nvPr/>
          </p:nvGrpSpPr>
          <p:grpSpPr>
            <a:xfrm>
              <a:off x="27896" y="0"/>
              <a:ext cx="2944349" cy="6858000"/>
              <a:chOff x="27896" y="0"/>
              <a:chExt cx="2944349" cy="6624780"/>
            </a:xfrm>
          </p:grpSpPr>
          <p:pic>
            <p:nvPicPr>
              <p:cNvPr id="91" name="Picture 2" descr="Adam Pfister on Twitter: &quot;Blended dot-density is a wild option. I ...">
                <a:extLst>
                  <a:ext uri="{FF2B5EF4-FFF2-40B4-BE49-F238E27FC236}">
                    <a16:creationId xmlns:a16="http://schemas.microsoft.com/office/drawing/2014/main" id="{FEDD8963-47D7-430A-9029-8DAADDFE8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 y="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Adam Pfister on Twitter: &quot;Blended dot-density is a wild option. I ...">
                <a:extLst>
                  <a:ext uri="{FF2B5EF4-FFF2-40B4-BE49-F238E27FC236}">
                    <a16:creationId xmlns:a16="http://schemas.microsoft.com/office/drawing/2014/main" id="{D93999FD-2189-4141-84D1-CABE13BE3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1656195"/>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Adam Pfister on Twitter: &quot;Blended dot-density is a wild option. I ...">
                <a:extLst>
                  <a:ext uri="{FF2B5EF4-FFF2-40B4-BE49-F238E27FC236}">
                    <a16:creationId xmlns:a16="http://schemas.microsoft.com/office/drawing/2014/main" id="{86247880-01FC-4AAD-82D5-1E3C0ECF1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 y="3312390"/>
                <a:ext cx="2944347" cy="165619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Adam Pfister on Twitter: &quot;Blended dot-density is a wild option. I ...">
                <a:extLst>
                  <a:ext uri="{FF2B5EF4-FFF2-40B4-BE49-F238E27FC236}">
                    <a16:creationId xmlns:a16="http://schemas.microsoft.com/office/drawing/2014/main" id="{D72C8E8C-9BB6-4796-808D-1E304A356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 y="4968585"/>
                <a:ext cx="2944347" cy="165619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椭圆 4">
            <a:extLst>
              <a:ext uri="{FF2B5EF4-FFF2-40B4-BE49-F238E27FC236}">
                <a16:creationId xmlns:a16="http://schemas.microsoft.com/office/drawing/2014/main" id="{F1D1DF04-E6DD-420A-91D2-0B9CA969CAF0}"/>
              </a:ext>
            </a:extLst>
          </p:cNvPr>
          <p:cNvSpPr/>
          <p:nvPr/>
        </p:nvSpPr>
        <p:spPr>
          <a:xfrm>
            <a:off x="2399272" y="71609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135D15E-7FBB-4450-91A0-A5FBF46FD637}"/>
              </a:ext>
            </a:extLst>
          </p:cNvPr>
          <p:cNvSpPr/>
          <p:nvPr/>
        </p:nvSpPr>
        <p:spPr>
          <a:xfrm>
            <a:off x="4239089" y="14542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B9F7E12-9902-45DE-A716-B8D8414408A3}"/>
              </a:ext>
            </a:extLst>
          </p:cNvPr>
          <p:cNvSpPr/>
          <p:nvPr/>
        </p:nvSpPr>
        <p:spPr>
          <a:xfrm>
            <a:off x="5838430" y="119665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D7BD62E-B6CC-4E03-AECA-CFB8E294D23F}"/>
              </a:ext>
            </a:extLst>
          </p:cNvPr>
          <p:cNvSpPr/>
          <p:nvPr/>
        </p:nvSpPr>
        <p:spPr>
          <a:xfrm>
            <a:off x="5967215" y="25737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A54A35A-04D9-46E2-BBD6-9C3C7AA96145}"/>
              </a:ext>
            </a:extLst>
          </p:cNvPr>
          <p:cNvSpPr/>
          <p:nvPr/>
        </p:nvSpPr>
        <p:spPr>
          <a:xfrm>
            <a:off x="7663813" y="186868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DBC2B83-B277-4683-BD5E-920E77AC8EC5}"/>
              </a:ext>
            </a:extLst>
          </p:cNvPr>
          <p:cNvSpPr/>
          <p:nvPr/>
        </p:nvSpPr>
        <p:spPr>
          <a:xfrm>
            <a:off x="3576555"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4272BE7-AF9C-48FB-8DA7-528F279466C6}"/>
              </a:ext>
            </a:extLst>
          </p:cNvPr>
          <p:cNvSpPr/>
          <p:nvPr/>
        </p:nvSpPr>
        <p:spPr>
          <a:xfrm>
            <a:off x="2894572" y="15169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549FC0A-0E69-4AD7-B548-C53520766289}"/>
              </a:ext>
            </a:extLst>
          </p:cNvPr>
          <p:cNvSpPr/>
          <p:nvPr/>
        </p:nvSpPr>
        <p:spPr>
          <a:xfrm>
            <a:off x="4734389" y="225504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38A32FC-33D5-48A1-89FE-508128C4F4C7}"/>
              </a:ext>
            </a:extLst>
          </p:cNvPr>
          <p:cNvSpPr/>
          <p:nvPr/>
        </p:nvSpPr>
        <p:spPr>
          <a:xfrm>
            <a:off x="6333730"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D8C2ED0-6CC7-426F-890E-886028F5B806}"/>
              </a:ext>
            </a:extLst>
          </p:cNvPr>
          <p:cNvSpPr/>
          <p:nvPr/>
        </p:nvSpPr>
        <p:spPr>
          <a:xfrm>
            <a:off x="6462515" y="33745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7C47EC7-8A31-484F-B8EA-3774916FF7E8}"/>
              </a:ext>
            </a:extLst>
          </p:cNvPr>
          <p:cNvSpPr/>
          <p:nvPr/>
        </p:nvSpPr>
        <p:spPr>
          <a:xfrm>
            <a:off x="8159113" y="26694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1E7FEC8-AF12-4152-B6DD-8C84695159DE}"/>
              </a:ext>
            </a:extLst>
          </p:cNvPr>
          <p:cNvSpPr/>
          <p:nvPr/>
        </p:nvSpPr>
        <p:spPr>
          <a:xfrm>
            <a:off x="304062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BC2C2CC6-8621-4CEF-8F8E-C8F204B892E7}"/>
              </a:ext>
            </a:extLst>
          </p:cNvPr>
          <p:cNvSpPr/>
          <p:nvPr/>
        </p:nvSpPr>
        <p:spPr>
          <a:xfrm>
            <a:off x="3743358" y="215996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EEF3655-F33E-4372-9BFD-F248F66CCC22}"/>
              </a:ext>
            </a:extLst>
          </p:cNvPr>
          <p:cNvSpPr/>
          <p:nvPr/>
        </p:nvSpPr>
        <p:spPr>
          <a:xfrm>
            <a:off x="5170844" y="390170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36EDEF-826F-4FD8-9AE1-CF0A5EA48660}"/>
              </a:ext>
            </a:extLst>
          </p:cNvPr>
          <p:cNvSpPr/>
          <p:nvPr/>
        </p:nvSpPr>
        <p:spPr>
          <a:xfrm>
            <a:off x="7010661"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C3857C-D0D3-4791-A731-0157875BC94C}"/>
              </a:ext>
            </a:extLst>
          </p:cNvPr>
          <p:cNvSpPr/>
          <p:nvPr/>
        </p:nvSpPr>
        <p:spPr>
          <a:xfrm>
            <a:off x="8610002" y="43822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A4F0499-9BD9-45E2-B755-21A7B819B97E}"/>
              </a:ext>
            </a:extLst>
          </p:cNvPr>
          <p:cNvSpPr/>
          <p:nvPr/>
        </p:nvSpPr>
        <p:spPr>
          <a:xfrm>
            <a:off x="2926526"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087E59C-A076-4ABA-992D-242E6FC41B82}"/>
              </a:ext>
            </a:extLst>
          </p:cNvPr>
          <p:cNvSpPr/>
          <p:nvPr/>
        </p:nvSpPr>
        <p:spPr>
          <a:xfrm>
            <a:off x="2382830" y="505382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11AA85D-4DBB-4BA3-8B78-DF9B55E94577}"/>
              </a:ext>
            </a:extLst>
          </p:cNvPr>
          <p:cNvSpPr/>
          <p:nvPr/>
        </p:nvSpPr>
        <p:spPr>
          <a:xfrm>
            <a:off x="6348127" y="58881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10C7984-DCEF-4E0B-9943-2FC25BBC56D2}"/>
              </a:ext>
            </a:extLst>
          </p:cNvPr>
          <p:cNvSpPr/>
          <p:nvPr/>
        </p:nvSpPr>
        <p:spPr>
          <a:xfrm>
            <a:off x="1936648" y="316287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601611B-E0AD-4FF0-B187-6A5649E23353}"/>
              </a:ext>
            </a:extLst>
          </p:cNvPr>
          <p:cNvSpPr/>
          <p:nvPr/>
        </p:nvSpPr>
        <p:spPr>
          <a:xfrm>
            <a:off x="5008352" y="89060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D471104F-C01E-4811-893F-ED0C0243588B}"/>
              </a:ext>
            </a:extLst>
          </p:cNvPr>
          <p:cNvSpPr/>
          <p:nvPr/>
        </p:nvSpPr>
        <p:spPr>
          <a:xfrm>
            <a:off x="6898902" y="290712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D01ED33-2714-4C6E-9802-2F6C7EEEFE6E}"/>
              </a:ext>
            </a:extLst>
          </p:cNvPr>
          <p:cNvSpPr/>
          <p:nvPr/>
        </p:nvSpPr>
        <p:spPr>
          <a:xfrm>
            <a:off x="8738719" y="364525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41A288C7-E349-4433-A37B-664839F7542F}"/>
              </a:ext>
            </a:extLst>
          </p:cNvPr>
          <p:cNvSpPr/>
          <p:nvPr/>
        </p:nvSpPr>
        <p:spPr>
          <a:xfrm>
            <a:off x="7972267"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CABC8E2-035E-41B7-8960-5C7CE4C19098}"/>
              </a:ext>
            </a:extLst>
          </p:cNvPr>
          <p:cNvSpPr/>
          <p:nvPr/>
        </p:nvSpPr>
        <p:spPr>
          <a:xfrm>
            <a:off x="2414290" y="476432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ADDCB5F-2AFC-4129-B011-7707227D25A5}"/>
              </a:ext>
            </a:extLst>
          </p:cNvPr>
          <p:cNvSpPr/>
          <p:nvPr/>
        </p:nvSpPr>
        <p:spPr>
          <a:xfrm>
            <a:off x="8076185" y="489358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6F19922-0838-48B2-A8A4-0590BA213AB5}"/>
              </a:ext>
            </a:extLst>
          </p:cNvPr>
          <p:cNvSpPr/>
          <p:nvPr/>
        </p:nvSpPr>
        <p:spPr>
          <a:xfrm>
            <a:off x="3698651" y="550562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7B16823-2FE2-4701-BFB7-52D448879E83}"/>
              </a:ext>
            </a:extLst>
          </p:cNvPr>
          <p:cNvSpPr/>
          <p:nvPr/>
        </p:nvSpPr>
        <p:spPr>
          <a:xfrm>
            <a:off x="3861143" y="570737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2AEA644-3F50-47F9-BCE9-ACA9BF6453A9}"/>
              </a:ext>
            </a:extLst>
          </p:cNvPr>
          <p:cNvSpPr/>
          <p:nvPr/>
        </p:nvSpPr>
        <p:spPr>
          <a:xfrm>
            <a:off x="5426709" y="45110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5588F08-732B-485E-8838-2C472FE2DCCB}"/>
              </a:ext>
            </a:extLst>
          </p:cNvPr>
          <p:cNvSpPr/>
          <p:nvPr/>
        </p:nvSpPr>
        <p:spPr>
          <a:xfrm>
            <a:off x="4096626" y="46398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4AAE416-67D3-4387-8AD7-64A423AD7AF2}"/>
              </a:ext>
            </a:extLst>
          </p:cNvPr>
          <p:cNvSpPr/>
          <p:nvPr/>
        </p:nvSpPr>
        <p:spPr>
          <a:xfrm>
            <a:off x="4401581" y="539081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02310F7-F44C-4AE2-8CC3-93534D669674}"/>
              </a:ext>
            </a:extLst>
          </p:cNvPr>
          <p:cNvSpPr/>
          <p:nvPr/>
        </p:nvSpPr>
        <p:spPr>
          <a:xfrm>
            <a:off x="5922009" y="531186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5DF4A2D8-7C8B-4339-9595-377D94B8689A}"/>
              </a:ext>
            </a:extLst>
          </p:cNvPr>
          <p:cNvSpPr/>
          <p:nvPr/>
        </p:nvSpPr>
        <p:spPr>
          <a:xfrm>
            <a:off x="2545322" y="89060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0CED3D2-ECA2-4C5B-8738-DCA47BE73220}"/>
              </a:ext>
            </a:extLst>
          </p:cNvPr>
          <p:cNvSpPr/>
          <p:nvPr/>
        </p:nvSpPr>
        <p:spPr>
          <a:xfrm>
            <a:off x="4385139" y="162873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F471171-1516-4E11-8257-6BF7F94F7E4A}"/>
              </a:ext>
            </a:extLst>
          </p:cNvPr>
          <p:cNvSpPr/>
          <p:nvPr/>
        </p:nvSpPr>
        <p:spPr>
          <a:xfrm>
            <a:off x="5984480" y="137116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599C2C6-E2E6-4228-990F-91C65CF0B630}"/>
              </a:ext>
            </a:extLst>
          </p:cNvPr>
          <p:cNvSpPr/>
          <p:nvPr/>
        </p:nvSpPr>
        <p:spPr>
          <a:xfrm>
            <a:off x="6113265" y="27482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2C6B18B-6ADB-4963-BECC-899B00FD403F}"/>
              </a:ext>
            </a:extLst>
          </p:cNvPr>
          <p:cNvSpPr/>
          <p:nvPr/>
        </p:nvSpPr>
        <p:spPr>
          <a:xfrm>
            <a:off x="7809863" y="204318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57F9AB6-AFD9-4584-9A0D-7407ECB653FE}"/>
              </a:ext>
            </a:extLst>
          </p:cNvPr>
          <p:cNvSpPr/>
          <p:nvPr/>
        </p:nvSpPr>
        <p:spPr>
          <a:xfrm>
            <a:off x="3541337" y="409051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5877310-A309-4B3B-B9EA-E07CCD6FB936}"/>
              </a:ext>
            </a:extLst>
          </p:cNvPr>
          <p:cNvSpPr/>
          <p:nvPr/>
        </p:nvSpPr>
        <p:spPr>
          <a:xfrm>
            <a:off x="3040622" y="169141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877A8FC-7476-43EF-B762-395A7CE296F7}"/>
              </a:ext>
            </a:extLst>
          </p:cNvPr>
          <p:cNvSpPr/>
          <p:nvPr/>
        </p:nvSpPr>
        <p:spPr>
          <a:xfrm>
            <a:off x="4880439" y="242954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9CED485-2008-42B1-9E27-D7B16623AA23}"/>
              </a:ext>
            </a:extLst>
          </p:cNvPr>
          <p:cNvSpPr/>
          <p:nvPr/>
        </p:nvSpPr>
        <p:spPr>
          <a:xfrm>
            <a:off x="6479780" y="217197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F2DC1AE0-986B-43EB-8EAB-5FD576D1AA31}"/>
              </a:ext>
            </a:extLst>
          </p:cNvPr>
          <p:cNvSpPr/>
          <p:nvPr/>
        </p:nvSpPr>
        <p:spPr>
          <a:xfrm>
            <a:off x="6608565" y="354908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1BB6A02-8155-48A3-8436-DC5516BA1335}"/>
              </a:ext>
            </a:extLst>
          </p:cNvPr>
          <p:cNvSpPr/>
          <p:nvPr/>
        </p:nvSpPr>
        <p:spPr>
          <a:xfrm>
            <a:off x="8305163" y="284400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94D50BB-77EC-4DA4-81C4-01126B774D62}"/>
              </a:ext>
            </a:extLst>
          </p:cNvPr>
          <p:cNvSpPr/>
          <p:nvPr/>
        </p:nvSpPr>
        <p:spPr>
          <a:xfrm>
            <a:off x="4217905" y="367786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BBDE1CA-3DC7-4A07-AFA0-4DD86D64F3AE}"/>
              </a:ext>
            </a:extLst>
          </p:cNvPr>
          <p:cNvSpPr/>
          <p:nvPr/>
        </p:nvSpPr>
        <p:spPr>
          <a:xfrm>
            <a:off x="4676652" y="196261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37EC401-E1D8-43B3-BBD6-391856C33497}"/>
              </a:ext>
            </a:extLst>
          </p:cNvPr>
          <p:cNvSpPr/>
          <p:nvPr/>
        </p:nvSpPr>
        <p:spPr>
          <a:xfrm>
            <a:off x="5316894" y="407621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45AF4A4-9468-4FBC-9D12-8E1F26E1D2CA}"/>
              </a:ext>
            </a:extLst>
          </p:cNvPr>
          <p:cNvSpPr/>
          <p:nvPr/>
        </p:nvSpPr>
        <p:spPr>
          <a:xfrm>
            <a:off x="7156711" y="481434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A036282F-C4FE-4B0D-8C5D-E1075EDA8E03}"/>
              </a:ext>
            </a:extLst>
          </p:cNvPr>
          <p:cNvSpPr/>
          <p:nvPr/>
        </p:nvSpPr>
        <p:spPr>
          <a:xfrm>
            <a:off x="8756052" y="45567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D326209-FC6F-4884-B9B4-E18DDDA517F1}"/>
              </a:ext>
            </a:extLst>
          </p:cNvPr>
          <p:cNvSpPr/>
          <p:nvPr/>
        </p:nvSpPr>
        <p:spPr>
          <a:xfrm>
            <a:off x="6575423" y="486005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131A239-8495-445C-A763-5DF1AB46FABE}"/>
              </a:ext>
            </a:extLst>
          </p:cNvPr>
          <p:cNvSpPr/>
          <p:nvPr/>
        </p:nvSpPr>
        <p:spPr>
          <a:xfrm>
            <a:off x="2757451" y="361084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581DA78D-B9F3-4ADA-B581-BB68105A4AF1}"/>
              </a:ext>
            </a:extLst>
          </p:cNvPr>
          <p:cNvSpPr/>
          <p:nvPr/>
        </p:nvSpPr>
        <p:spPr>
          <a:xfrm>
            <a:off x="6494177" y="60626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DAD285C3-6654-484F-9D07-52E43371EB21}"/>
              </a:ext>
            </a:extLst>
          </p:cNvPr>
          <p:cNvSpPr/>
          <p:nvPr/>
        </p:nvSpPr>
        <p:spPr>
          <a:xfrm>
            <a:off x="6990550" y="183694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2221926-FCB0-41AC-98A3-25855D6B7D3E}"/>
              </a:ext>
            </a:extLst>
          </p:cNvPr>
          <p:cNvSpPr/>
          <p:nvPr/>
        </p:nvSpPr>
        <p:spPr>
          <a:xfrm>
            <a:off x="7044952" y="308163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4DBF30D-B006-4D02-8A08-9094F700EF57}"/>
              </a:ext>
            </a:extLst>
          </p:cNvPr>
          <p:cNvSpPr/>
          <p:nvPr/>
        </p:nvSpPr>
        <p:spPr>
          <a:xfrm>
            <a:off x="8884769" y="38197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6316C72D-85DF-4CE4-A31E-FB85FABB1BEC}"/>
              </a:ext>
            </a:extLst>
          </p:cNvPr>
          <p:cNvSpPr/>
          <p:nvPr/>
        </p:nvSpPr>
        <p:spPr>
          <a:xfrm>
            <a:off x="7460876" y="337392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BE77C91-642C-4E20-BE6E-425FA06304E7}"/>
              </a:ext>
            </a:extLst>
          </p:cNvPr>
          <p:cNvSpPr/>
          <p:nvPr/>
        </p:nvSpPr>
        <p:spPr>
          <a:xfrm>
            <a:off x="5161988" y="318189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6260888-5E69-46D4-B11B-6B5922F5E6CB}"/>
              </a:ext>
            </a:extLst>
          </p:cNvPr>
          <p:cNvSpPr/>
          <p:nvPr/>
        </p:nvSpPr>
        <p:spPr>
          <a:xfrm>
            <a:off x="8222235" y="506808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C45BEEB-CCC7-4533-8A95-0675DD45500B}"/>
              </a:ext>
            </a:extLst>
          </p:cNvPr>
          <p:cNvSpPr/>
          <p:nvPr/>
        </p:nvSpPr>
        <p:spPr>
          <a:xfrm>
            <a:off x="4961685" y="522832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F5275ED-80D3-43AF-85CA-C932DFD2E440}"/>
              </a:ext>
            </a:extLst>
          </p:cNvPr>
          <p:cNvSpPr/>
          <p:nvPr/>
        </p:nvSpPr>
        <p:spPr>
          <a:xfrm>
            <a:off x="4266009" y="6213292"/>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C8435C1-99E0-436E-A2F0-053A0CFA76B7}"/>
              </a:ext>
            </a:extLst>
          </p:cNvPr>
          <p:cNvSpPr/>
          <p:nvPr/>
        </p:nvSpPr>
        <p:spPr>
          <a:xfrm>
            <a:off x="5572759" y="4685555"/>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2EC1F84D-A2DF-483D-B571-472E6D6279AC}"/>
              </a:ext>
            </a:extLst>
          </p:cNvPr>
          <p:cNvSpPr/>
          <p:nvPr/>
        </p:nvSpPr>
        <p:spPr>
          <a:xfrm>
            <a:off x="2981642" y="49235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E5F1FAE8-4865-4238-973B-79CDEC55A660}"/>
              </a:ext>
            </a:extLst>
          </p:cNvPr>
          <p:cNvSpPr/>
          <p:nvPr/>
        </p:nvSpPr>
        <p:spPr>
          <a:xfrm>
            <a:off x="4717947" y="590017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79A6E547-97C6-431D-BBAF-888EC0CF1ACD}"/>
              </a:ext>
            </a:extLst>
          </p:cNvPr>
          <p:cNvSpPr/>
          <p:nvPr/>
        </p:nvSpPr>
        <p:spPr>
          <a:xfrm>
            <a:off x="6068059" y="548636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32AAF28E-466A-46C8-B6FC-FFEE7A4BB456}"/>
              </a:ext>
            </a:extLst>
          </p:cNvPr>
          <p:cNvSpPr/>
          <p:nvPr/>
        </p:nvSpPr>
        <p:spPr>
          <a:xfrm>
            <a:off x="5800843" y="334775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291BDAC-9C1F-4A70-BA26-D928F34DD064}"/>
              </a:ext>
            </a:extLst>
          </p:cNvPr>
          <p:cNvSpPr/>
          <p:nvPr/>
        </p:nvSpPr>
        <p:spPr>
          <a:xfrm>
            <a:off x="5222602" y="63485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14AF80C4-7002-44FD-8449-2959F3FAB875}"/>
              </a:ext>
            </a:extLst>
          </p:cNvPr>
          <p:cNvSpPr/>
          <p:nvPr/>
        </p:nvSpPr>
        <p:spPr>
          <a:xfrm>
            <a:off x="9195657" y="16744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D656C87B-76FD-4299-B685-E8B30DF3D03F}"/>
              </a:ext>
            </a:extLst>
          </p:cNvPr>
          <p:cNvSpPr/>
          <p:nvPr/>
        </p:nvSpPr>
        <p:spPr>
          <a:xfrm>
            <a:off x="3039070" y="2455627"/>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087C62F4-290C-44F1-9F7A-BB0064B9B5C8}"/>
              </a:ext>
            </a:extLst>
          </p:cNvPr>
          <p:cNvSpPr/>
          <p:nvPr/>
        </p:nvSpPr>
        <p:spPr>
          <a:xfrm>
            <a:off x="2033540" y="2348299"/>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FDA0402-F51D-446C-82BE-78D43B5A7826}"/>
              </a:ext>
            </a:extLst>
          </p:cNvPr>
          <p:cNvSpPr/>
          <p:nvPr/>
        </p:nvSpPr>
        <p:spPr>
          <a:xfrm>
            <a:off x="8155154" y="398396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9098DBC1-4A24-4A03-93E6-47CA31C71D50}"/>
              </a:ext>
            </a:extLst>
          </p:cNvPr>
          <p:cNvSpPr/>
          <p:nvPr/>
        </p:nvSpPr>
        <p:spPr>
          <a:xfrm>
            <a:off x="5505191" y="199929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9DDFD44-467D-4C97-8729-8C3C2DFF406A}"/>
              </a:ext>
            </a:extLst>
          </p:cNvPr>
          <p:cNvSpPr/>
          <p:nvPr/>
        </p:nvSpPr>
        <p:spPr>
          <a:xfrm>
            <a:off x="6381269" y="433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E0DB851-8352-4901-A2A7-94061AD2A12B}"/>
              </a:ext>
            </a:extLst>
          </p:cNvPr>
          <p:cNvSpPr/>
          <p:nvPr/>
        </p:nvSpPr>
        <p:spPr>
          <a:xfrm>
            <a:off x="5316894" y="5541936"/>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369F5219-80C2-4A45-93BC-81EC1A1B7B07}"/>
              </a:ext>
            </a:extLst>
          </p:cNvPr>
          <p:cNvSpPr/>
          <p:nvPr/>
        </p:nvSpPr>
        <p:spPr>
          <a:xfrm>
            <a:off x="9341707" y="1848954"/>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B7E78DEF-CD73-43B9-B365-FA679D77DFCE}"/>
              </a:ext>
            </a:extLst>
          </p:cNvPr>
          <p:cNvSpPr/>
          <p:nvPr/>
        </p:nvSpPr>
        <p:spPr>
          <a:xfrm>
            <a:off x="7637864" y="270255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09C42FC-EB16-4E2D-A101-1CDD437A15B6}"/>
              </a:ext>
            </a:extLst>
          </p:cNvPr>
          <p:cNvSpPr/>
          <p:nvPr/>
        </p:nvSpPr>
        <p:spPr>
          <a:xfrm>
            <a:off x="2560086" y="1997470"/>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C0D579B-E5B7-43FE-8E91-7B64031D2F40}"/>
              </a:ext>
            </a:extLst>
          </p:cNvPr>
          <p:cNvSpPr/>
          <p:nvPr/>
        </p:nvSpPr>
        <p:spPr>
          <a:xfrm>
            <a:off x="4545808" y="306962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3A582F7E-6F1D-449C-BBC4-D9E0E649747C}"/>
              </a:ext>
            </a:extLst>
          </p:cNvPr>
          <p:cNvSpPr/>
          <p:nvPr/>
        </p:nvSpPr>
        <p:spPr>
          <a:xfrm>
            <a:off x="5511752" y="2655011"/>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1153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FF3399"/>
                                      </p:to>
                                    </p:animClr>
                                    <p:animClr clrSpc="rgb" dir="cw">
                                      <p:cBhvr>
                                        <p:cTn id="15" dur="250" autoRev="1" fill="remove"/>
                                        <p:tgtEl>
                                          <p:spTgt spid="6"/>
                                        </p:tgtEl>
                                        <p:attrNameLst>
                                          <p:attrName>fillcolor</p:attrName>
                                        </p:attrNameLst>
                                      </p:cBhvr>
                                      <p:to>
                                        <a:srgbClr val="FF3399"/>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rgbClr val="FF3399"/>
                                      </p:to>
                                    </p:animClr>
                                    <p:animClr clrSpc="rgb" dir="cw">
                                      <p:cBhvr>
                                        <p:cTn id="23" dur="250" autoRev="1" fill="remove"/>
                                        <p:tgtEl>
                                          <p:spTgt spid="7"/>
                                        </p:tgtEl>
                                        <p:attrNameLst>
                                          <p:attrName>fillcolor</p:attrName>
                                        </p:attrNameLst>
                                      </p:cBhvr>
                                      <p:to>
                                        <a:srgbClr val="FF3399"/>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
                                        </p:tgtEl>
                                        <p:attrNameLst>
                                          <p:attrName>style.color</p:attrName>
                                        </p:attrNameLst>
                                      </p:cBhvr>
                                      <p:to>
                                        <a:srgbClr val="FF3399"/>
                                      </p:to>
                                    </p:animClr>
                                    <p:animClr clrSpc="rgb" dir="cw">
                                      <p:cBhvr>
                                        <p:cTn id="31" dur="250" autoRev="1" fill="remove"/>
                                        <p:tgtEl>
                                          <p:spTgt spid="8"/>
                                        </p:tgtEl>
                                        <p:attrNameLst>
                                          <p:attrName>fillcolor</p:attrName>
                                        </p:attrNameLst>
                                      </p:cBhvr>
                                      <p:to>
                                        <a:srgbClr val="FF3399"/>
                                      </p:to>
                                    </p:animClr>
                                    <p:set>
                                      <p:cBhvr>
                                        <p:cTn id="32" dur="250" autoRev="1" fill="remove"/>
                                        <p:tgtEl>
                                          <p:spTgt spid="8"/>
                                        </p:tgtEl>
                                        <p:attrNameLst>
                                          <p:attrName>fill.type</p:attrName>
                                        </p:attrNameLst>
                                      </p:cBhvr>
                                      <p:to>
                                        <p:strVal val="solid"/>
                                      </p:to>
                                    </p:set>
                                    <p:set>
                                      <p:cBhvr>
                                        <p:cTn id="33" dur="250" autoRev="1" fill="remove"/>
                                        <p:tgtEl>
                                          <p:spTgt spid="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rgbClr val="FF3399"/>
                                      </p:to>
                                    </p:animClr>
                                    <p:animClr clrSpc="rgb" dir="cw">
                                      <p:cBhvr>
                                        <p:cTn id="39" dur="250" autoRev="1" fill="remove"/>
                                        <p:tgtEl>
                                          <p:spTgt spid="9"/>
                                        </p:tgtEl>
                                        <p:attrNameLst>
                                          <p:attrName>fillcolor</p:attrName>
                                        </p:attrNameLst>
                                      </p:cBhvr>
                                      <p:to>
                                        <a:srgbClr val="FF3399"/>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
                  </p:tgtEl>
                </p:cond>
              </p:nextCondLst>
            </p:seq>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
                                        </p:tgtEl>
                                        <p:attrNameLst>
                                          <p:attrName>style.color</p:attrName>
                                        </p:attrNameLst>
                                      </p:cBhvr>
                                      <p:to>
                                        <a:srgbClr val="FF3399"/>
                                      </p:to>
                                    </p:animClr>
                                    <p:animClr clrSpc="rgb" dir="cw">
                                      <p:cBhvr>
                                        <p:cTn id="47" dur="250" autoRev="1" fill="remove"/>
                                        <p:tgtEl>
                                          <p:spTgt spid="10"/>
                                        </p:tgtEl>
                                        <p:attrNameLst>
                                          <p:attrName>fillcolor</p:attrName>
                                        </p:attrNameLst>
                                      </p:cBhvr>
                                      <p:to>
                                        <a:srgbClr val="FF3399"/>
                                      </p:to>
                                    </p:animClr>
                                    <p:set>
                                      <p:cBhvr>
                                        <p:cTn id="48" dur="250" autoRev="1" fill="remove"/>
                                        <p:tgtEl>
                                          <p:spTgt spid="10"/>
                                        </p:tgtEl>
                                        <p:attrNameLst>
                                          <p:attrName>fill.type</p:attrName>
                                        </p:attrNameLst>
                                      </p:cBhvr>
                                      <p:to>
                                        <p:strVal val="solid"/>
                                      </p:to>
                                    </p:set>
                                    <p:set>
                                      <p:cBhvr>
                                        <p:cTn id="49" dur="250" autoRev="1" fill="remove"/>
                                        <p:tgtEl>
                                          <p:spTgt spid="1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50" restart="whenNotActive" fill="hold" evtFilter="cancelBubble" nodeType="interactiveSeq">
                <p:stCondLst>
                  <p:cond evt="onClick" delay="0">
                    <p:tgtEl>
                      <p:spTgt spid="1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
                                        </p:tgtEl>
                                        <p:attrNameLst>
                                          <p:attrName>style.color</p:attrName>
                                        </p:attrNameLst>
                                      </p:cBhvr>
                                      <p:to>
                                        <a:srgbClr val="FF3399"/>
                                      </p:to>
                                    </p:animClr>
                                    <p:animClr clrSpc="rgb" dir="cw">
                                      <p:cBhvr>
                                        <p:cTn id="55" dur="250" autoRev="1" fill="remove"/>
                                        <p:tgtEl>
                                          <p:spTgt spid="11"/>
                                        </p:tgtEl>
                                        <p:attrNameLst>
                                          <p:attrName>fillcolor</p:attrName>
                                        </p:attrNameLst>
                                      </p:cBhvr>
                                      <p:to>
                                        <a:srgbClr val="FF3399"/>
                                      </p:to>
                                    </p:animClr>
                                    <p:set>
                                      <p:cBhvr>
                                        <p:cTn id="56" dur="250" autoRev="1" fill="remove"/>
                                        <p:tgtEl>
                                          <p:spTgt spid="11"/>
                                        </p:tgtEl>
                                        <p:attrNameLst>
                                          <p:attrName>fill.type</p:attrName>
                                        </p:attrNameLst>
                                      </p:cBhvr>
                                      <p:to>
                                        <p:strVal val="solid"/>
                                      </p:to>
                                    </p:set>
                                    <p:set>
                                      <p:cBhvr>
                                        <p:cTn id="57" dur="250" autoRev="1" fill="remove"/>
                                        <p:tgtEl>
                                          <p:spTgt spid="1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
                                        </p:tgtEl>
                                        <p:attrNameLst>
                                          <p:attrName>style.color</p:attrName>
                                        </p:attrNameLst>
                                      </p:cBhvr>
                                      <p:to>
                                        <a:srgbClr val="FF3399"/>
                                      </p:to>
                                    </p:animClr>
                                    <p:animClr clrSpc="rgb" dir="cw">
                                      <p:cBhvr>
                                        <p:cTn id="63" dur="250" autoRev="1" fill="remove"/>
                                        <p:tgtEl>
                                          <p:spTgt spid="12"/>
                                        </p:tgtEl>
                                        <p:attrNameLst>
                                          <p:attrName>fillcolor</p:attrName>
                                        </p:attrNameLst>
                                      </p:cBhvr>
                                      <p:to>
                                        <a:srgbClr val="FF3399"/>
                                      </p:to>
                                    </p:animClr>
                                    <p:set>
                                      <p:cBhvr>
                                        <p:cTn id="64" dur="250" autoRev="1" fill="remove"/>
                                        <p:tgtEl>
                                          <p:spTgt spid="12"/>
                                        </p:tgtEl>
                                        <p:attrNameLst>
                                          <p:attrName>fill.type</p:attrName>
                                        </p:attrNameLst>
                                      </p:cBhvr>
                                      <p:to>
                                        <p:strVal val="solid"/>
                                      </p:to>
                                    </p:set>
                                    <p:set>
                                      <p:cBhvr>
                                        <p:cTn id="65" dur="250" autoRev="1" fill="remove"/>
                                        <p:tgtEl>
                                          <p:spTgt spid="1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66" restart="whenNotActive" fill="hold" evtFilter="cancelBubble" nodeType="interactiveSeq">
                <p:stCondLst>
                  <p:cond evt="onClick" delay="0">
                    <p:tgtEl>
                      <p:spTgt spid="1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3"/>
                                        </p:tgtEl>
                                        <p:attrNameLst>
                                          <p:attrName>style.color</p:attrName>
                                        </p:attrNameLst>
                                      </p:cBhvr>
                                      <p:to>
                                        <a:srgbClr val="FF3399"/>
                                      </p:to>
                                    </p:animClr>
                                    <p:animClr clrSpc="rgb" dir="cw">
                                      <p:cBhvr>
                                        <p:cTn id="71" dur="250" autoRev="1" fill="remove"/>
                                        <p:tgtEl>
                                          <p:spTgt spid="13"/>
                                        </p:tgtEl>
                                        <p:attrNameLst>
                                          <p:attrName>fillcolor</p:attrName>
                                        </p:attrNameLst>
                                      </p:cBhvr>
                                      <p:to>
                                        <a:srgbClr val="FF3399"/>
                                      </p:to>
                                    </p:animClr>
                                    <p:set>
                                      <p:cBhvr>
                                        <p:cTn id="72" dur="250" autoRev="1" fill="remove"/>
                                        <p:tgtEl>
                                          <p:spTgt spid="13"/>
                                        </p:tgtEl>
                                        <p:attrNameLst>
                                          <p:attrName>fill.type</p:attrName>
                                        </p:attrNameLst>
                                      </p:cBhvr>
                                      <p:to>
                                        <p:strVal val="solid"/>
                                      </p:to>
                                    </p:set>
                                    <p:set>
                                      <p:cBhvr>
                                        <p:cTn id="73" dur="250" autoRev="1" fill="remove"/>
                                        <p:tgtEl>
                                          <p:spTgt spid="1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
                  </p:tgtEl>
                </p:cond>
              </p:nextCondLst>
            </p:seq>
            <p:seq concurrent="1" nextAc="seek">
              <p:cTn id="74" restart="whenNotActive" fill="hold" evtFilter="cancelBubble" nodeType="interactiveSeq">
                <p:stCondLst>
                  <p:cond evt="onClick" delay="0">
                    <p:tgtEl>
                      <p:spTgt spid="1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4"/>
                                        </p:tgtEl>
                                        <p:attrNameLst>
                                          <p:attrName>style.color</p:attrName>
                                        </p:attrNameLst>
                                      </p:cBhvr>
                                      <p:to>
                                        <a:srgbClr val="FF3399"/>
                                      </p:to>
                                    </p:animClr>
                                    <p:animClr clrSpc="rgb" dir="cw">
                                      <p:cBhvr>
                                        <p:cTn id="79" dur="250" autoRev="1" fill="remove"/>
                                        <p:tgtEl>
                                          <p:spTgt spid="14"/>
                                        </p:tgtEl>
                                        <p:attrNameLst>
                                          <p:attrName>fillcolor</p:attrName>
                                        </p:attrNameLst>
                                      </p:cBhvr>
                                      <p:to>
                                        <a:srgbClr val="FF3399"/>
                                      </p:to>
                                    </p:animClr>
                                    <p:set>
                                      <p:cBhvr>
                                        <p:cTn id="80" dur="250" autoRev="1" fill="remove"/>
                                        <p:tgtEl>
                                          <p:spTgt spid="14"/>
                                        </p:tgtEl>
                                        <p:attrNameLst>
                                          <p:attrName>fill.type</p:attrName>
                                        </p:attrNameLst>
                                      </p:cBhvr>
                                      <p:to>
                                        <p:strVal val="solid"/>
                                      </p:to>
                                    </p:set>
                                    <p:set>
                                      <p:cBhvr>
                                        <p:cTn id="81" dur="250" autoRev="1" fill="remove"/>
                                        <p:tgtEl>
                                          <p:spTgt spid="1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82" restart="whenNotActive" fill="hold" evtFilter="cancelBubble" nodeType="interactiveSeq">
                <p:stCondLst>
                  <p:cond evt="onClick" delay="0">
                    <p:tgtEl>
                      <p:spTgt spid="1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5"/>
                                        </p:tgtEl>
                                        <p:attrNameLst>
                                          <p:attrName>style.color</p:attrName>
                                        </p:attrNameLst>
                                      </p:cBhvr>
                                      <p:to>
                                        <a:srgbClr val="FF3399"/>
                                      </p:to>
                                    </p:animClr>
                                    <p:animClr clrSpc="rgb" dir="cw">
                                      <p:cBhvr>
                                        <p:cTn id="87" dur="250" autoRev="1" fill="remove"/>
                                        <p:tgtEl>
                                          <p:spTgt spid="15"/>
                                        </p:tgtEl>
                                        <p:attrNameLst>
                                          <p:attrName>fillcolor</p:attrName>
                                        </p:attrNameLst>
                                      </p:cBhvr>
                                      <p:to>
                                        <a:srgbClr val="FF3399"/>
                                      </p:to>
                                    </p:animClr>
                                    <p:set>
                                      <p:cBhvr>
                                        <p:cTn id="88" dur="250" autoRev="1" fill="remove"/>
                                        <p:tgtEl>
                                          <p:spTgt spid="15"/>
                                        </p:tgtEl>
                                        <p:attrNameLst>
                                          <p:attrName>fill.type</p:attrName>
                                        </p:attrNameLst>
                                      </p:cBhvr>
                                      <p:to>
                                        <p:strVal val="solid"/>
                                      </p:to>
                                    </p:set>
                                    <p:set>
                                      <p:cBhvr>
                                        <p:cTn id="89" dur="250" autoRev="1" fill="remove"/>
                                        <p:tgtEl>
                                          <p:spTgt spid="1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
                  </p:tgtEl>
                </p:cond>
              </p:nextCondLst>
            </p:seq>
            <p:seq concurrent="1" nextAc="seek">
              <p:cTn id="90" restart="whenNotActive" fill="hold" evtFilter="cancelBubble" nodeType="interactiveSeq">
                <p:stCondLst>
                  <p:cond evt="onClick" delay="0">
                    <p:tgtEl>
                      <p:spTgt spid="1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6"/>
                                        </p:tgtEl>
                                        <p:attrNameLst>
                                          <p:attrName>style.color</p:attrName>
                                        </p:attrNameLst>
                                      </p:cBhvr>
                                      <p:to>
                                        <a:srgbClr val="FF3399"/>
                                      </p:to>
                                    </p:animClr>
                                    <p:animClr clrSpc="rgb" dir="cw">
                                      <p:cBhvr>
                                        <p:cTn id="95" dur="250" autoRev="1" fill="remove"/>
                                        <p:tgtEl>
                                          <p:spTgt spid="16"/>
                                        </p:tgtEl>
                                        <p:attrNameLst>
                                          <p:attrName>fillcolor</p:attrName>
                                        </p:attrNameLst>
                                      </p:cBhvr>
                                      <p:to>
                                        <a:srgbClr val="FF3399"/>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98" restart="whenNotActive" fill="hold" evtFilter="cancelBubble" nodeType="interactiveSeq">
                <p:stCondLst>
                  <p:cond evt="onClick" delay="0">
                    <p:tgtEl>
                      <p:spTgt spid="1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7"/>
                                        </p:tgtEl>
                                        <p:attrNameLst>
                                          <p:attrName>style.color</p:attrName>
                                        </p:attrNameLst>
                                      </p:cBhvr>
                                      <p:to>
                                        <a:srgbClr val="FF3399"/>
                                      </p:to>
                                    </p:animClr>
                                    <p:animClr clrSpc="rgb" dir="cw">
                                      <p:cBhvr>
                                        <p:cTn id="103" dur="250" autoRev="1" fill="remove"/>
                                        <p:tgtEl>
                                          <p:spTgt spid="17"/>
                                        </p:tgtEl>
                                        <p:attrNameLst>
                                          <p:attrName>fillcolor</p:attrName>
                                        </p:attrNameLst>
                                      </p:cBhvr>
                                      <p:to>
                                        <a:srgbClr val="FF3399"/>
                                      </p:to>
                                    </p:animClr>
                                    <p:set>
                                      <p:cBhvr>
                                        <p:cTn id="104" dur="250" autoRev="1" fill="remove"/>
                                        <p:tgtEl>
                                          <p:spTgt spid="17"/>
                                        </p:tgtEl>
                                        <p:attrNameLst>
                                          <p:attrName>fill.type</p:attrName>
                                        </p:attrNameLst>
                                      </p:cBhvr>
                                      <p:to>
                                        <p:strVal val="solid"/>
                                      </p:to>
                                    </p:set>
                                    <p:set>
                                      <p:cBhvr>
                                        <p:cTn id="105" dur="250" autoRev="1" fill="remove"/>
                                        <p:tgtEl>
                                          <p:spTgt spid="1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106" restart="whenNotActive" fill="hold" evtFilter="cancelBubble" nodeType="interactiveSeq">
                <p:stCondLst>
                  <p:cond evt="onClick" delay="0">
                    <p:tgtEl>
                      <p:spTgt spid="1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8"/>
                                        </p:tgtEl>
                                        <p:attrNameLst>
                                          <p:attrName>style.color</p:attrName>
                                        </p:attrNameLst>
                                      </p:cBhvr>
                                      <p:to>
                                        <a:srgbClr val="FF3399"/>
                                      </p:to>
                                    </p:animClr>
                                    <p:animClr clrSpc="rgb" dir="cw">
                                      <p:cBhvr>
                                        <p:cTn id="111" dur="250" autoRev="1" fill="remove"/>
                                        <p:tgtEl>
                                          <p:spTgt spid="18"/>
                                        </p:tgtEl>
                                        <p:attrNameLst>
                                          <p:attrName>fillcolor</p:attrName>
                                        </p:attrNameLst>
                                      </p:cBhvr>
                                      <p:to>
                                        <a:srgbClr val="FF3399"/>
                                      </p:to>
                                    </p:animClr>
                                    <p:set>
                                      <p:cBhvr>
                                        <p:cTn id="112" dur="250" autoRev="1" fill="remove"/>
                                        <p:tgtEl>
                                          <p:spTgt spid="18"/>
                                        </p:tgtEl>
                                        <p:attrNameLst>
                                          <p:attrName>fill.type</p:attrName>
                                        </p:attrNameLst>
                                      </p:cBhvr>
                                      <p:to>
                                        <p:strVal val="solid"/>
                                      </p:to>
                                    </p:set>
                                    <p:set>
                                      <p:cBhvr>
                                        <p:cTn id="113" dur="250" autoRev="1" fill="remove"/>
                                        <p:tgtEl>
                                          <p:spTgt spid="1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114" restart="whenNotActive" fill="hold" evtFilter="cancelBubble" nodeType="interactiveSeq">
                <p:stCondLst>
                  <p:cond evt="onClick" delay="0">
                    <p:tgtEl>
                      <p:spTgt spid="1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9"/>
                                        </p:tgtEl>
                                        <p:attrNameLst>
                                          <p:attrName>style.color</p:attrName>
                                        </p:attrNameLst>
                                      </p:cBhvr>
                                      <p:to>
                                        <a:srgbClr val="FF3399"/>
                                      </p:to>
                                    </p:animClr>
                                    <p:animClr clrSpc="rgb" dir="cw">
                                      <p:cBhvr>
                                        <p:cTn id="119" dur="250" autoRev="1" fill="remove"/>
                                        <p:tgtEl>
                                          <p:spTgt spid="19"/>
                                        </p:tgtEl>
                                        <p:attrNameLst>
                                          <p:attrName>fillcolor</p:attrName>
                                        </p:attrNameLst>
                                      </p:cBhvr>
                                      <p:to>
                                        <a:srgbClr val="FF3399"/>
                                      </p:to>
                                    </p:animClr>
                                    <p:set>
                                      <p:cBhvr>
                                        <p:cTn id="120" dur="250" autoRev="1" fill="remove"/>
                                        <p:tgtEl>
                                          <p:spTgt spid="19"/>
                                        </p:tgtEl>
                                        <p:attrNameLst>
                                          <p:attrName>fill.type</p:attrName>
                                        </p:attrNameLst>
                                      </p:cBhvr>
                                      <p:to>
                                        <p:strVal val="solid"/>
                                      </p:to>
                                    </p:set>
                                    <p:set>
                                      <p:cBhvr>
                                        <p:cTn id="121" dur="250" autoRev="1" fill="remove"/>
                                        <p:tgtEl>
                                          <p:spTgt spid="1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122" restart="whenNotActive" fill="hold" evtFilter="cancelBubble" nodeType="interactiveSeq">
                <p:stCondLst>
                  <p:cond evt="onClick" delay="0">
                    <p:tgtEl>
                      <p:spTgt spid="2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0"/>
                                        </p:tgtEl>
                                        <p:attrNameLst>
                                          <p:attrName>style.color</p:attrName>
                                        </p:attrNameLst>
                                      </p:cBhvr>
                                      <p:to>
                                        <a:srgbClr val="FF3399"/>
                                      </p:to>
                                    </p:animClr>
                                    <p:animClr clrSpc="rgb" dir="cw">
                                      <p:cBhvr>
                                        <p:cTn id="127" dur="250" autoRev="1" fill="remove"/>
                                        <p:tgtEl>
                                          <p:spTgt spid="20"/>
                                        </p:tgtEl>
                                        <p:attrNameLst>
                                          <p:attrName>fillcolor</p:attrName>
                                        </p:attrNameLst>
                                      </p:cBhvr>
                                      <p:to>
                                        <a:srgbClr val="FF3399"/>
                                      </p:to>
                                    </p:animClr>
                                    <p:set>
                                      <p:cBhvr>
                                        <p:cTn id="128" dur="250" autoRev="1" fill="remove"/>
                                        <p:tgtEl>
                                          <p:spTgt spid="20"/>
                                        </p:tgtEl>
                                        <p:attrNameLst>
                                          <p:attrName>fill.type</p:attrName>
                                        </p:attrNameLst>
                                      </p:cBhvr>
                                      <p:to>
                                        <p:strVal val="solid"/>
                                      </p:to>
                                    </p:set>
                                    <p:set>
                                      <p:cBhvr>
                                        <p:cTn id="129" dur="250" autoRev="1" fill="remove"/>
                                        <p:tgtEl>
                                          <p:spTgt spid="2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130" restart="whenNotActive" fill="hold" evtFilter="cancelBubble" nodeType="interactiveSeq">
                <p:stCondLst>
                  <p:cond evt="onClick" delay="0">
                    <p:tgtEl>
                      <p:spTgt spid="2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1"/>
                                        </p:tgtEl>
                                        <p:attrNameLst>
                                          <p:attrName>style.color</p:attrName>
                                        </p:attrNameLst>
                                      </p:cBhvr>
                                      <p:to>
                                        <a:srgbClr val="FF3399"/>
                                      </p:to>
                                    </p:animClr>
                                    <p:animClr clrSpc="rgb" dir="cw">
                                      <p:cBhvr>
                                        <p:cTn id="135" dur="250" autoRev="1" fill="remove"/>
                                        <p:tgtEl>
                                          <p:spTgt spid="21"/>
                                        </p:tgtEl>
                                        <p:attrNameLst>
                                          <p:attrName>fillcolor</p:attrName>
                                        </p:attrNameLst>
                                      </p:cBhvr>
                                      <p:to>
                                        <a:srgbClr val="FF3399"/>
                                      </p:to>
                                    </p:animClr>
                                    <p:set>
                                      <p:cBhvr>
                                        <p:cTn id="136" dur="250" autoRev="1" fill="remove"/>
                                        <p:tgtEl>
                                          <p:spTgt spid="21"/>
                                        </p:tgtEl>
                                        <p:attrNameLst>
                                          <p:attrName>fill.type</p:attrName>
                                        </p:attrNameLst>
                                      </p:cBhvr>
                                      <p:to>
                                        <p:strVal val="solid"/>
                                      </p:to>
                                    </p:set>
                                    <p:set>
                                      <p:cBhvr>
                                        <p:cTn id="137" dur="250" autoRev="1" fill="remove"/>
                                        <p:tgtEl>
                                          <p:spTgt spid="2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2"/>
                                        </p:tgtEl>
                                        <p:attrNameLst>
                                          <p:attrName>style.color</p:attrName>
                                        </p:attrNameLst>
                                      </p:cBhvr>
                                      <p:to>
                                        <a:srgbClr val="FF3399"/>
                                      </p:to>
                                    </p:animClr>
                                    <p:animClr clrSpc="rgb" dir="cw">
                                      <p:cBhvr>
                                        <p:cTn id="143" dur="250" autoRev="1" fill="remove"/>
                                        <p:tgtEl>
                                          <p:spTgt spid="22"/>
                                        </p:tgtEl>
                                        <p:attrNameLst>
                                          <p:attrName>fillcolor</p:attrName>
                                        </p:attrNameLst>
                                      </p:cBhvr>
                                      <p:to>
                                        <a:srgbClr val="FF3399"/>
                                      </p:to>
                                    </p:animClr>
                                    <p:set>
                                      <p:cBhvr>
                                        <p:cTn id="144" dur="250" autoRev="1" fill="remove"/>
                                        <p:tgtEl>
                                          <p:spTgt spid="22"/>
                                        </p:tgtEl>
                                        <p:attrNameLst>
                                          <p:attrName>fill.type</p:attrName>
                                        </p:attrNameLst>
                                      </p:cBhvr>
                                      <p:to>
                                        <p:strVal val="solid"/>
                                      </p:to>
                                    </p:set>
                                    <p:set>
                                      <p:cBhvr>
                                        <p:cTn id="145" dur="250" autoRev="1" fill="remove"/>
                                        <p:tgtEl>
                                          <p:spTgt spid="2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3"/>
                                        </p:tgtEl>
                                        <p:attrNameLst>
                                          <p:attrName>style.color</p:attrName>
                                        </p:attrNameLst>
                                      </p:cBhvr>
                                      <p:to>
                                        <a:srgbClr val="FF3399"/>
                                      </p:to>
                                    </p:animClr>
                                    <p:animClr clrSpc="rgb" dir="cw">
                                      <p:cBhvr>
                                        <p:cTn id="151" dur="250" autoRev="1" fill="remove"/>
                                        <p:tgtEl>
                                          <p:spTgt spid="23"/>
                                        </p:tgtEl>
                                        <p:attrNameLst>
                                          <p:attrName>fillcolor</p:attrName>
                                        </p:attrNameLst>
                                      </p:cBhvr>
                                      <p:to>
                                        <a:srgbClr val="FF3399"/>
                                      </p:to>
                                    </p:animClr>
                                    <p:set>
                                      <p:cBhvr>
                                        <p:cTn id="152" dur="250" autoRev="1" fill="remove"/>
                                        <p:tgtEl>
                                          <p:spTgt spid="23"/>
                                        </p:tgtEl>
                                        <p:attrNameLst>
                                          <p:attrName>fill.type</p:attrName>
                                        </p:attrNameLst>
                                      </p:cBhvr>
                                      <p:to>
                                        <p:strVal val="solid"/>
                                      </p:to>
                                    </p:set>
                                    <p:set>
                                      <p:cBhvr>
                                        <p:cTn id="153" dur="250" autoRev="1" fill="remove"/>
                                        <p:tgtEl>
                                          <p:spTgt spid="2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154" restart="whenNotActive" fill="hold" evtFilter="cancelBubble" nodeType="interactiveSeq">
                <p:stCondLst>
                  <p:cond evt="onClick" delay="0">
                    <p:tgtEl>
                      <p:spTgt spid="2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
                                        </p:tgtEl>
                                        <p:attrNameLst>
                                          <p:attrName>style.color</p:attrName>
                                        </p:attrNameLst>
                                      </p:cBhvr>
                                      <p:to>
                                        <a:srgbClr val="FF3399"/>
                                      </p:to>
                                    </p:animClr>
                                    <p:animClr clrSpc="rgb" dir="cw">
                                      <p:cBhvr>
                                        <p:cTn id="159" dur="250" autoRev="1" fill="remove"/>
                                        <p:tgtEl>
                                          <p:spTgt spid="24"/>
                                        </p:tgtEl>
                                        <p:attrNameLst>
                                          <p:attrName>fillcolor</p:attrName>
                                        </p:attrNameLst>
                                      </p:cBhvr>
                                      <p:to>
                                        <a:srgbClr val="FF3399"/>
                                      </p:to>
                                    </p:animClr>
                                    <p:set>
                                      <p:cBhvr>
                                        <p:cTn id="160" dur="250" autoRev="1" fill="remove"/>
                                        <p:tgtEl>
                                          <p:spTgt spid="24"/>
                                        </p:tgtEl>
                                        <p:attrNameLst>
                                          <p:attrName>fill.type</p:attrName>
                                        </p:attrNameLst>
                                      </p:cBhvr>
                                      <p:to>
                                        <p:strVal val="solid"/>
                                      </p:to>
                                    </p:set>
                                    <p:set>
                                      <p:cBhvr>
                                        <p:cTn id="161" dur="250" autoRev="1" fill="remove"/>
                                        <p:tgtEl>
                                          <p:spTgt spid="2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162" restart="whenNotActive" fill="hold" evtFilter="cancelBubble" nodeType="interactiveSeq">
                <p:stCondLst>
                  <p:cond evt="onClick" delay="0">
                    <p:tgtEl>
                      <p:spTgt spid="2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
                                        </p:tgtEl>
                                        <p:attrNameLst>
                                          <p:attrName>style.color</p:attrName>
                                        </p:attrNameLst>
                                      </p:cBhvr>
                                      <p:to>
                                        <a:srgbClr val="FF3399"/>
                                      </p:to>
                                    </p:animClr>
                                    <p:animClr clrSpc="rgb" dir="cw">
                                      <p:cBhvr>
                                        <p:cTn id="167" dur="250" autoRev="1" fill="remove"/>
                                        <p:tgtEl>
                                          <p:spTgt spid="25"/>
                                        </p:tgtEl>
                                        <p:attrNameLst>
                                          <p:attrName>fillcolor</p:attrName>
                                        </p:attrNameLst>
                                      </p:cBhvr>
                                      <p:to>
                                        <a:srgbClr val="FF3399"/>
                                      </p:to>
                                    </p:animClr>
                                    <p:set>
                                      <p:cBhvr>
                                        <p:cTn id="168" dur="250" autoRev="1" fill="remove"/>
                                        <p:tgtEl>
                                          <p:spTgt spid="25"/>
                                        </p:tgtEl>
                                        <p:attrNameLst>
                                          <p:attrName>fill.type</p:attrName>
                                        </p:attrNameLst>
                                      </p:cBhvr>
                                      <p:to>
                                        <p:strVal val="solid"/>
                                      </p:to>
                                    </p:set>
                                    <p:set>
                                      <p:cBhvr>
                                        <p:cTn id="169" dur="250" autoRev="1" fill="remove"/>
                                        <p:tgtEl>
                                          <p:spTgt spid="2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70" restart="whenNotActive" fill="hold" evtFilter="cancelBubble" nodeType="interactiveSeq">
                <p:stCondLst>
                  <p:cond evt="onClick" delay="0">
                    <p:tgtEl>
                      <p:spTgt spid="2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
                                        </p:tgtEl>
                                        <p:attrNameLst>
                                          <p:attrName>style.color</p:attrName>
                                        </p:attrNameLst>
                                      </p:cBhvr>
                                      <p:to>
                                        <a:srgbClr val="FF3399"/>
                                      </p:to>
                                    </p:animClr>
                                    <p:animClr clrSpc="rgb" dir="cw">
                                      <p:cBhvr>
                                        <p:cTn id="175" dur="250" autoRev="1" fill="remove"/>
                                        <p:tgtEl>
                                          <p:spTgt spid="26"/>
                                        </p:tgtEl>
                                        <p:attrNameLst>
                                          <p:attrName>fillcolor</p:attrName>
                                        </p:attrNameLst>
                                      </p:cBhvr>
                                      <p:to>
                                        <a:srgbClr val="FF3399"/>
                                      </p:to>
                                    </p:animClr>
                                    <p:set>
                                      <p:cBhvr>
                                        <p:cTn id="176" dur="250" autoRev="1" fill="remove"/>
                                        <p:tgtEl>
                                          <p:spTgt spid="26"/>
                                        </p:tgtEl>
                                        <p:attrNameLst>
                                          <p:attrName>fill.type</p:attrName>
                                        </p:attrNameLst>
                                      </p:cBhvr>
                                      <p:to>
                                        <p:strVal val="solid"/>
                                      </p:to>
                                    </p:set>
                                    <p:set>
                                      <p:cBhvr>
                                        <p:cTn id="177" dur="250" autoRev="1" fill="remove"/>
                                        <p:tgtEl>
                                          <p:spTgt spid="2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6"/>
                  </p:tgtEl>
                </p:cond>
              </p:nextCondLst>
            </p:seq>
            <p:seq concurrent="1" nextAc="seek">
              <p:cTn id="178" restart="whenNotActive" fill="hold" evtFilter="cancelBubble" nodeType="interactiveSeq">
                <p:stCondLst>
                  <p:cond evt="onClick" delay="0">
                    <p:tgtEl>
                      <p:spTgt spid="2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7"/>
                                        </p:tgtEl>
                                        <p:attrNameLst>
                                          <p:attrName>style.color</p:attrName>
                                        </p:attrNameLst>
                                      </p:cBhvr>
                                      <p:to>
                                        <a:srgbClr val="FF3399"/>
                                      </p:to>
                                    </p:animClr>
                                    <p:animClr clrSpc="rgb" dir="cw">
                                      <p:cBhvr>
                                        <p:cTn id="183" dur="250" autoRev="1" fill="remove"/>
                                        <p:tgtEl>
                                          <p:spTgt spid="27"/>
                                        </p:tgtEl>
                                        <p:attrNameLst>
                                          <p:attrName>fillcolor</p:attrName>
                                        </p:attrNameLst>
                                      </p:cBhvr>
                                      <p:to>
                                        <a:srgbClr val="FF3399"/>
                                      </p:to>
                                    </p:animClr>
                                    <p:set>
                                      <p:cBhvr>
                                        <p:cTn id="184" dur="250" autoRev="1" fill="remove"/>
                                        <p:tgtEl>
                                          <p:spTgt spid="27"/>
                                        </p:tgtEl>
                                        <p:attrNameLst>
                                          <p:attrName>fill.type</p:attrName>
                                        </p:attrNameLst>
                                      </p:cBhvr>
                                      <p:to>
                                        <p:strVal val="solid"/>
                                      </p:to>
                                    </p:set>
                                    <p:set>
                                      <p:cBhvr>
                                        <p:cTn id="185" dur="250" autoRev="1" fill="remove"/>
                                        <p:tgtEl>
                                          <p:spTgt spid="2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86" restart="whenNotActive" fill="hold" evtFilter="cancelBubble" nodeType="interactiveSeq">
                <p:stCondLst>
                  <p:cond evt="onClick" delay="0">
                    <p:tgtEl>
                      <p:spTgt spid="2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8"/>
                                        </p:tgtEl>
                                        <p:attrNameLst>
                                          <p:attrName>style.color</p:attrName>
                                        </p:attrNameLst>
                                      </p:cBhvr>
                                      <p:to>
                                        <a:srgbClr val="FF3399"/>
                                      </p:to>
                                    </p:animClr>
                                    <p:animClr clrSpc="rgb" dir="cw">
                                      <p:cBhvr>
                                        <p:cTn id="191" dur="250" autoRev="1" fill="remove"/>
                                        <p:tgtEl>
                                          <p:spTgt spid="28"/>
                                        </p:tgtEl>
                                        <p:attrNameLst>
                                          <p:attrName>fillcolor</p:attrName>
                                        </p:attrNameLst>
                                      </p:cBhvr>
                                      <p:to>
                                        <a:srgbClr val="FF3399"/>
                                      </p:to>
                                    </p:animClr>
                                    <p:set>
                                      <p:cBhvr>
                                        <p:cTn id="192" dur="250" autoRev="1" fill="remove"/>
                                        <p:tgtEl>
                                          <p:spTgt spid="28"/>
                                        </p:tgtEl>
                                        <p:attrNameLst>
                                          <p:attrName>fill.type</p:attrName>
                                        </p:attrNameLst>
                                      </p:cBhvr>
                                      <p:to>
                                        <p:strVal val="solid"/>
                                      </p:to>
                                    </p:set>
                                    <p:set>
                                      <p:cBhvr>
                                        <p:cTn id="193" dur="250" autoRev="1" fill="remove"/>
                                        <p:tgtEl>
                                          <p:spTgt spid="2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94" restart="whenNotActive" fill="hold" evtFilter="cancelBubble" nodeType="interactiveSeq">
                <p:stCondLst>
                  <p:cond evt="onClick" delay="0">
                    <p:tgtEl>
                      <p:spTgt spid="2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9"/>
                                        </p:tgtEl>
                                        <p:attrNameLst>
                                          <p:attrName>style.color</p:attrName>
                                        </p:attrNameLst>
                                      </p:cBhvr>
                                      <p:to>
                                        <a:srgbClr val="FF3399"/>
                                      </p:to>
                                    </p:animClr>
                                    <p:animClr clrSpc="rgb" dir="cw">
                                      <p:cBhvr>
                                        <p:cTn id="199" dur="250" autoRev="1" fill="remove"/>
                                        <p:tgtEl>
                                          <p:spTgt spid="29"/>
                                        </p:tgtEl>
                                        <p:attrNameLst>
                                          <p:attrName>fillcolor</p:attrName>
                                        </p:attrNameLst>
                                      </p:cBhvr>
                                      <p:to>
                                        <a:srgbClr val="FF3399"/>
                                      </p:to>
                                    </p:animClr>
                                    <p:set>
                                      <p:cBhvr>
                                        <p:cTn id="200" dur="250" autoRev="1" fill="remove"/>
                                        <p:tgtEl>
                                          <p:spTgt spid="29"/>
                                        </p:tgtEl>
                                        <p:attrNameLst>
                                          <p:attrName>fill.type</p:attrName>
                                        </p:attrNameLst>
                                      </p:cBhvr>
                                      <p:to>
                                        <p:strVal val="solid"/>
                                      </p:to>
                                    </p:set>
                                    <p:set>
                                      <p:cBhvr>
                                        <p:cTn id="201" dur="250" autoRev="1" fill="remove"/>
                                        <p:tgtEl>
                                          <p:spTgt spid="2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202" restart="whenNotActive" fill="hold" evtFilter="cancelBubble" nodeType="interactiveSeq">
                <p:stCondLst>
                  <p:cond evt="onClick" delay="0">
                    <p:tgtEl>
                      <p:spTgt spid="3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
                                        </p:tgtEl>
                                        <p:attrNameLst>
                                          <p:attrName>style.color</p:attrName>
                                        </p:attrNameLst>
                                      </p:cBhvr>
                                      <p:to>
                                        <a:srgbClr val="FF3399"/>
                                      </p:to>
                                    </p:animClr>
                                    <p:animClr clrSpc="rgb" dir="cw">
                                      <p:cBhvr>
                                        <p:cTn id="207" dur="250" autoRev="1" fill="remove"/>
                                        <p:tgtEl>
                                          <p:spTgt spid="30"/>
                                        </p:tgtEl>
                                        <p:attrNameLst>
                                          <p:attrName>fillcolor</p:attrName>
                                        </p:attrNameLst>
                                      </p:cBhvr>
                                      <p:to>
                                        <a:srgbClr val="FF3399"/>
                                      </p:to>
                                    </p:animClr>
                                    <p:set>
                                      <p:cBhvr>
                                        <p:cTn id="208" dur="250" autoRev="1" fill="remove"/>
                                        <p:tgtEl>
                                          <p:spTgt spid="30"/>
                                        </p:tgtEl>
                                        <p:attrNameLst>
                                          <p:attrName>fill.type</p:attrName>
                                        </p:attrNameLst>
                                      </p:cBhvr>
                                      <p:to>
                                        <p:strVal val="solid"/>
                                      </p:to>
                                    </p:set>
                                    <p:set>
                                      <p:cBhvr>
                                        <p:cTn id="209" dur="250" autoRev="1" fill="remove"/>
                                        <p:tgtEl>
                                          <p:spTgt spid="3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210" restart="whenNotActive" fill="hold" evtFilter="cancelBubble" nodeType="interactiveSeq">
                <p:stCondLst>
                  <p:cond evt="onClick" delay="0">
                    <p:tgtEl>
                      <p:spTgt spid="3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1"/>
                                        </p:tgtEl>
                                        <p:attrNameLst>
                                          <p:attrName>style.color</p:attrName>
                                        </p:attrNameLst>
                                      </p:cBhvr>
                                      <p:to>
                                        <a:srgbClr val="FF3399"/>
                                      </p:to>
                                    </p:animClr>
                                    <p:animClr clrSpc="rgb" dir="cw">
                                      <p:cBhvr>
                                        <p:cTn id="215" dur="250" autoRev="1" fill="remove"/>
                                        <p:tgtEl>
                                          <p:spTgt spid="31"/>
                                        </p:tgtEl>
                                        <p:attrNameLst>
                                          <p:attrName>fillcolor</p:attrName>
                                        </p:attrNameLst>
                                      </p:cBhvr>
                                      <p:to>
                                        <a:srgbClr val="FF3399"/>
                                      </p:to>
                                    </p:animClr>
                                    <p:set>
                                      <p:cBhvr>
                                        <p:cTn id="216" dur="250" autoRev="1" fill="remove"/>
                                        <p:tgtEl>
                                          <p:spTgt spid="31"/>
                                        </p:tgtEl>
                                        <p:attrNameLst>
                                          <p:attrName>fill.type</p:attrName>
                                        </p:attrNameLst>
                                      </p:cBhvr>
                                      <p:to>
                                        <p:strVal val="solid"/>
                                      </p:to>
                                    </p:set>
                                    <p:set>
                                      <p:cBhvr>
                                        <p:cTn id="217" dur="250" autoRev="1" fill="remove"/>
                                        <p:tgtEl>
                                          <p:spTgt spid="3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218" restart="whenNotActive" fill="hold" evtFilter="cancelBubble" nodeType="interactiveSeq">
                <p:stCondLst>
                  <p:cond evt="onClick" delay="0">
                    <p:tgtEl>
                      <p:spTgt spid="3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2"/>
                                        </p:tgtEl>
                                        <p:attrNameLst>
                                          <p:attrName>style.color</p:attrName>
                                        </p:attrNameLst>
                                      </p:cBhvr>
                                      <p:to>
                                        <a:srgbClr val="FF3399"/>
                                      </p:to>
                                    </p:animClr>
                                    <p:animClr clrSpc="rgb" dir="cw">
                                      <p:cBhvr>
                                        <p:cTn id="223" dur="250" autoRev="1" fill="remove"/>
                                        <p:tgtEl>
                                          <p:spTgt spid="32"/>
                                        </p:tgtEl>
                                        <p:attrNameLst>
                                          <p:attrName>fillcolor</p:attrName>
                                        </p:attrNameLst>
                                      </p:cBhvr>
                                      <p:to>
                                        <a:srgbClr val="FF3399"/>
                                      </p:to>
                                    </p:animClr>
                                    <p:set>
                                      <p:cBhvr>
                                        <p:cTn id="224" dur="250" autoRev="1" fill="remove"/>
                                        <p:tgtEl>
                                          <p:spTgt spid="32"/>
                                        </p:tgtEl>
                                        <p:attrNameLst>
                                          <p:attrName>fill.type</p:attrName>
                                        </p:attrNameLst>
                                      </p:cBhvr>
                                      <p:to>
                                        <p:strVal val="solid"/>
                                      </p:to>
                                    </p:set>
                                    <p:set>
                                      <p:cBhvr>
                                        <p:cTn id="225" dur="250" autoRev="1" fill="remove"/>
                                        <p:tgtEl>
                                          <p:spTgt spid="3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226" restart="whenNotActive" fill="hold" evtFilter="cancelBubble" nodeType="interactiveSeq">
                <p:stCondLst>
                  <p:cond evt="onClick" delay="0">
                    <p:tgtEl>
                      <p:spTgt spid="3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3"/>
                                        </p:tgtEl>
                                        <p:attrNameLst>
                                          <p:attrName>style.color</p:attrName>
                                        </p:attrNameLst>
                                      </p:cBhvr>
                                      <p:to>
                                        <a:srgbClr val="FF3399"/>
                                      </p:to>
                                    </p:animClr>
                                    <p:animClr clrSpc="rgb" dir="cw">
                                      <p:cBhvr>
                                        <p:cTn id="231" dur="250" autoRev="1" fill="remove"/>
                                        <p:tgtEl>
                                          <p:spTgt spid="33"/>
                                        </p:tgtEl>
                                        <p:attrNameLst>
                                          <p:attrName>fillcolor</p:attrName>
                                        </p:attrNameLst>
                                      </p:cBhvr>
                                      <p:to>
                                        <a:srgbClr val="FF3399"/>
                                      </p:to>
                                    </p:animClr>
                                    <p:set>
                                      <p:cBhvr>
                                        <p:cTn id="232" dur="250" autoRev="1" fill="remove"/>
                                        <p:tgtEl>
                                          <p:spTgt spid="33"/>
                                        </p:tgtEl>
                                        <p:attrNameLst>
                                          <p:attrName>fill.type</p:attrName>
                                        </p:attrNameLst>
                                      </p:cBhvr>
                                      <p:to>
                                        <p:strVal val="solid"/>
                                      </p:to>
                                    </p:set>
                                    <p:set>
                                      <p:cBhvr>
                                        <p:cTn id="233" dur="250" autoRev="1" fill="remove"/>
                                        <p:tgtEl>
                                          <p:spTgt spid="3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234" restart="whenNotActive" fill="hold" evtFilter="cancelBubble" nodeType="interactiveSeq">
                <p:stCondLst>
                  <p:cond evt="onClick" delay="0">
                    <p:tgtEl>
                      <p:spTgt spid="3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4"/>
                                        </p:tgtEl>
                                        <p:attrNameLst>
                                          <p:attrName>style.color</p:attrName>
                                        </p:attrNameLst>
                                      </p:cBhvr>
                                      <p:to>
                                        <a:srgbClr val="FF3399"/>
                                      </p:to>
                                    </p:animClr>
                                    <p:animClr clrSpc="rgb" dir="cw">
                                      <p:cBhvr>
                                        <p:cTn id="239" dur="250" autoRev="1" fill="remove"/>
                                        <p:tgtEl>
                                          <p:spTgt spid="34"/>
                                        </p:tgtEl>
                                        <p:attrNameLst>
                                          <p:attrName>fillcolor</p:attrName>
                                        </p:attrNameLst>
                                      </p:cBhvr>
                                      <p:to>
                                        <a:srgbClr val="FF3399"/>
                                      </p:to>
                                    </p:animClr>
                                    <p:set>
                                      <p:cBhvr>
                                        <p:cTn id="240" dur="250" autoRev="1" fill="remove"/>
                                        <p:tgtEl>
                                          <p:spTgt spid="34"/>
                                        </p:tgtEl>
                                        <p:attrNameLst>
                                          <p:attrName>fill.type</p:attrName>
                                        </p:attrNameLst>
                                      </p:cBhvr>
                                      <p:to>
                                        <p:strVal val="solid"/>
                                      </p:to>
                                    </p:set>
                                    <p:set>
                                      <p:cBhvr>
                                        <p:cTn id="241" dur="250" autoRev="1" fill="remove"/>
                                        <p:tgtEl>
                                          <p:spTgt spid="3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242" restart="whenNotActive" fill="hold" evtFilter="cancelBubble" nodeType="interactiveSeq">
                <p:stCondLst>
                  <p:cond evt="onClick" delay="0">
                    <p:tgtEl>
                      <p:spTgt spid="3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5"/>
                                        </p:tgtEl>
                                        <p:attrNameLst>
                                          <p:attrName>style.color</p:attrName>
                                        </p:attrNameLst>
                                      </p:cBhvr>
                                      <p:to>
                                        <a:srgbClr val="FF3399"/>
                                      </p:to>
                                    </p:animClr>
                                    <p:animClr clrSpc="rgb" dir="cw">
                                      <p:cBhvr>
                                        <p:cTn id="247" dur="250" autoRev="1" fill="remove"/>
                                        <p:tgtEl>
                                          <p:spTgt spid="35"/>
                                        </p:tgtEl>
                                        <p:attrNameLst>
                                          <p:attrName>fillcolor</p:attrName>
                                        </p:attrNameLst>
                                      </p:cBhvr>
                                      <p:to>
                                        <a:srgbClr val="FF3399"/>
                                      </p:to>
                                    </p:animClr>
                                    <p:set>
                                      <p:cBhvr>
                                        <p:cTn id="248" dur="250" autoRev="1" fill="remove"/>
                                        <p:tgtEl>
                                          <p:spTgt spid="35"/>
                                        </p:tgtEl>
                                        <p:attrNameLst>
                                          <p:attrName>fill.type</p:attrName>
                                        </p:attrNameLst>
                                      </p:cBhvr>
                                      <p:to>
                                        <p:strVal val="solid"/>
                                      </p:to>
                                    </p:set>
                                    <p:set>
                                      <p:cBhvr>
                                        <p:cTn id="249" dur="250" autoRev="1" fill="remove"/>
                                        <p:tgtEl>
                                          <p:spTgt spid="3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250" restart="whenNotActive" fill="hold" evtFilter="cancelBubble" nodeType="interactiveSeq">
                <p:stCondLst>
                  <p:cond evt="onClick" delay="0">
                    <p:tgtEl>
                      <p:spTgt spid="3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6"/>
                                        </p:tgtEl>
                                        <p:attrNameLst>
                                          <p:attrName>style.color</p:attrName>
                                        </p:attrNameLst>
                                      </p:cBhvr>
                                      <p:to>
                                        <a:srgbClr val="FF3399"/>
                                      </p:to>
                                    </p:animClr>
                                    <p:animClr clrSpc="rgb" dir="cw">
                                      <p:cBhvr>
                                        <p:cTn id="255" dur="250" autoRev="1" fill="remove"/>
                                        <p:tgtEl>
                                          <p:spTgt spid="36"/>
                                        </p:tgtEl>
                                        <p:attrNameLst>
                                          <p:attrName>fillcolor</p:attrName>
                                        </p:attrNameLst>
                                      </p:cBhvr>
                                      <p:to>
                                        <a:srgbClr val="FF3399"/>
                                      </p:to>
                                    </p:animClr>
                                    <p:set>
                                      <p:cBhvr>
                                        <p:cTn id="256" dur="250" autoRev="1" fill="remove"/>
                                        <p:tgtEl>
                                          <p:spTgt spid="36"/>
                                        </p:tgtEl>
                                        <p:attrNameLst>
                                          <p:attrName>fill.type</p:attrName>
                                        </p:attrNameLst>
                                      </p:cBhvr>
                                      <p:to>
                                        <p:strVal val="solid"/>
                                      </p:to>
                                    </p:set>
                                    <p:set>
                                      <p:cBhvr>
                                        <p:cTn id="257" dur="250" autoRev="1" fill="remove"/>
                                        <p:tgtEl>
                                          <p:spTgt spid="3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258" restart="whenNotActive" fill="hold" evtFilter="cancelBubble" nodeType="interactiveSeq">
                <p:stCondLst>
                  <p:cond evt="onClick" delay="0">
                    <p:tgtEl>
                      <p:spTgt spid="3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7"/>
                                        </p:tgtEl>
                                        <p:attrNameLst>
                                          <p:attrName>style.color</p:attrName>
                                        </p:attrNameLst>
                                      </p:cBhvr>
                                      <p:to>
                                        <a:srgbClr val="FF3399"/>
                                      </p:to>
                                    </p:animClr>
                                    <p:animClr clrSpc="rgb" dir="cw">
                                      <p:cBhvr>
                                        <p:cTn id="263" dur="250" autoRev="1" fill="remove"/>
                                        <p:tgtEl>
                                          <p:spTgt spid="37"/>
                                        </p:tgtEl>
                                        <p:attrNameLst>
                                          <p:attrName>fillcolor</p:attrName>
                                        </p:attrNameLst>
                                      </p:cBhvr>
                                      <p:to>
                                        <a:srgbClr val="FF3399"/>
                                      </p:to>
                                    </p:animClr>
                                    <p:set>
                                      <p:cBhvr>
                                        <p:cTn id="264" dur="250" autoRev="1" fill="remove"/>
                                        <p:tgtEl>
                                          <p:spTgt spid="37"/>
                                        </p:tgtEl>
                                        <p:attrNameLst>
                                          <p:attrName>fill.type</p:attrName>
                                        </p:attrNameLst>
                                      </p:cBhvr>
                                      <p:to>
                                        <p:strVal val="solid"/>
                                      </p:to>
                                    </p:set>
                                    <p:set>
                                      <p:cBhvr>
                                        <p:cTn id="265" dur="250" autoRev="1" fill="remove"/>
                                        <p:tgtEl>
                                          <p:spTgt spid="3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266" restart="whenNotActive" fill="hold" evtFilter="cancelBubble" nodeType="interactiveSeq">
                <p:stCondLst>
                  <p:cond evt="onClick" delay="0">
                    <p:tgtEl>
                      <p:spTgt spid="3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8"/>
                                        </p:tgtEl>
                                        <p:attrNameLst>
                                          <p:attrName>style.color</p:attrName>
                                        </p:attrNameLst>
                                      </p:cBhvr>
                                      <p:to>
                                        <a:srgbClr val="FF3399"/>
                                      </p:to>
                                    </p:animClr>
                                    <p:animClr clrSpc="rgb" dir="cw">
                                      <p:cBhvr>
                                        <p:cTn id="271" dur="250" autoRev="1" fill="remove"/>
                                        <p:tgtEl>
                                          <p:spTgt spid="38"/>
                                        </p:tgtEl>
                                        <p:attrNameLst>
                                          <p:attrName>fillcolor</p:attrName>
                                        </p:attrNameLst>
                                      </p:cBhvr>
                                      <p:to>
                                        <a:srgbClr val="FF3399"/>
                                      </p:to>
                                    </p:animClr>
                                    <p:set>
                                      <p:cBhvr>
                                        <p:cTn id="272" dur="250" autoRev="1" fill="remove"/>
                                        <p:tgtEl>
                                          <p:spTgt spid="38"/>
                                        </p:tgtEl>
                                        <p:attrNameLst>
                                          <p:attrName>fill.type</p:attrName>
                                        </p:attrNameLst>
                                      </p:cBhvr>
                                      <p:to>
                                        <p:strVal val="solid"/>
                                      </p:to>
                                    </p:set>
                                    <p:set>
                                      <p:cBhvr>
                                        <p:cTn id="273" dur="250" autoRev="1" fill="remove"/>
                                        <p:tgtEl>
                                          <p:spTgt spid="3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74" restart="whenNotActive" fill="hold" evtFilter="cancelBubble" nodeType="interactiveSeq">
                <p:stCondLst>
                  <p:cond evt="onClick" delay="0">
                    <p:tgtEl>
                      <p:spTgt spid="3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9"/>
                                        </p:tgtEl>
                                        <p:attrNameLst>
                                          <p:attrName>style.color</p:attrName>
                                        </p:attrNameLst>
                                      </p:cBhvr>
                                      <p:to>
                                        <a:srgbClr val="FF3399"/>
                                      </p:to>
                                    </p:animClr>
                                    <p:animClr clrSpc="rgb" dir="cw">
                                      <p:cBhvr>
                                        <p:cTn id="279" dur="250" autoRev="1" fill="remove"/>
                                        <p:tgtEl>
                                          <p:spTgt spid="39"/>
                                        </p:tgtEl>
                                        <p:attrNameLst>
                                          <p:attrName>fillcolor</p:attrName>
                                        </p:attrNameLst>
                                      </p:cBhvr>
                                      <p:to>
                                        <a:srgbClr val="FF3399"/>
                                      </p:to>
                                    </p:animClr>
                                    <p:set>
                                      <p:cBhvr>
                                        <p:cTn id="280" dur="250" autoRev="1" fill="remove"/>
                                        <p:tgtEl>
                                          <p:spTgt spid="39"/>
                                        </p:tgtEl>
                                        <p:attrNameLst>
                                          <p:attrName>fill.type</p:attrName>
                                        </p:attrNameLst>
                                      </p:cBhvr>
                                      <p:to>
                                        <p:strVal val="solid"/>
                                      </p:to>
                                    </p:set>
                                    <p:set>
                                      <p:cBhvr>
                                        <p:cTn id="281" dur="250" autoRev="1" fill="remove"/>
                                        <p:tgtEl>
                                          <p:spTgt spid="3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82" restart="whenNotActive" fill="hold" evtFilter="cancelBubble" nodeType="interactiveSeq">
                <p:stCondLst>
                  <p:cond evt="onClick" delay="0">
                    <p:tgtEl>
                      <p:spTgt spid="4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0"/>
                                        </p:tgtEl>
                                        <p:attrNameLst>
                                          <p:attrName>style.color</p:attrName>
                                        </p:attrNameLst>
                                      </p:cBhvr>
                                      <p:to>
                                        <a:srgbClr val="FF3399"/>
                                      </p:to>
                                    </p:animClr>
                                    <p:animClr clrSpc="rgb" dir="cw">
                                      <p:cBhvr>
                                        <p:cTn id="287" dur="250" autoRev="1" fill="remove"/>
                                        <p:tgtEl>
                                          <p:spTgt spid="40"/>
                                        </p:tgtEl>
                                        <p:attrNameLst>
                                          <p:attrName>fillcolor</p:attrName>
                                        </p:attrNameLst>
                                      </p:cBhvr>
                                      <p:to>
                                        <a:srgbClr val="FF3399"/>
                                      </p:to>
                                    </p:animClr>
                                    <p:set>
                                      <p:cBhvr>
                                        <p:cTn id="288" dur="250" autoRev="1" fill="remove"/>
                                        <p:tgtEl>
                                          <p:spTgt spid="40"/>
                                        </p:tgtEl>
                                        <p:attrNameLst>
                                          <p:attrName>fill.type</p:attrName>
                                        </p:attrNameLst>
                                      </p:cBhvr>
                                      <p:to>
                                        <p:strVal val="solid"/>
                                      </p:to>
                                    </p:set>
                                    <p:set>
                                      <p:cBhvr>
                                        <p:cTn id="289" dur="250" autoRev="1" fill="remove"/>
                                        <p:tgtEl>
                                          <p:spTgt spid="4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0"/>
                  </p:tgtEl>
                </p:cond>
              </p:nextCondLst>
            </p:seq>
            <p:seq concurrent="1" nextAc="seek">
              <p:cTn id="290" restart="whenNotActive" fill="hold" evtFilter="cancelBubble" nodeType="interactiveSeq">
                <p:stCondLst>
                  <p:cond evt="onClick" delay="0">
                    <p:tgtEl>
                      <p:spTgt spid="4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1"/>
                                        </p:tgtEl>
                                        <p:attrNameLst>
                                          <p:attrName>style.color</p:attrName>
                                        </p:attrNameLst>
                                      </p:cBhvr>
                                      <p:to>
                                        <a:srgbClr val="FF3399"/>
                                      </p:to>
                                    </p:animClr>
                                    <p:animClr clrSpc="rgb" dir="cw">
                                      <p:cBhvr>
                                        <p:cTn id="295" dur="250" autoRev="1" fill="remove"/>
                                        <p:tgtEl>
                                          <p:spTgt spid="41"/>
                                        </p:tgtEl>
                                        <p:attrNameLst>
                                          <p:attrName>fillcolor</p:attrName>
                                        </p:attrNameLst>
                                      </p:cBhvr>
                                      <p:to>
                                        <a:srgbClr val="FF3399"/>
                                      </p:to>
                                    </p:animClr>
                                    <p:set>
                                      <p:cBhvr>
                                        <p:cTn id="296" dur="250" autoRev="1" fill="remove"/>
                                        <p:tgtEl>
                                          <p:spTgt spid="41"/>
                                        </p:tgtEl>
                                        <p:attrNameLst>
                                          <p:attrName>fill.type</p:attrName>
                                        </p:attrNameLst>
                                      </p:cBhvr>
                                      <p:to>
                                        <p:strVal val="solid"/>
                                      </p:to>
                                    </p:set>
                                    <p:set>
                                      <p:cBhvr>
                                        <p:cTn id="297" dur="250" autoRev="1" fill="remove"/>
                                        <p:tgtEl>
                                          <p:spTgt spid="4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1"/>
                  </p:tgtEl>
                </p:cond>
              </p:nextCondLst>
            </p:seq>
            <p:seq concurrent="1" nextAc="seek">
              <p:cTn id="298" restart="whenNotActive" fill="hold" evtFilter="cancelBubble" nodeType="interactiveSeq">
                <p:stCondLst>
                  <p:cond evt="onClick" delay="0">
                    <p:tgtEl>
                      <p:spTgt spid="4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2"/>
                                        </p:tgtEl>
                                        <p:attrNameLst>
                                          <p:attrName>style.color</p:attrName>
                                        </p:attrNameLst>
                                      </p:cBhvr>
                                      <p:to>
                                        <a:srgbClr val="FF3399"/>
                                      </p:to>
                                    </p:animClr>
                                    <p:animClr clrSpc="rgb" dir="cw">
                                      <p:cBhvr>
                                        <p:cTn id="303" dur="250" autoRev="1" fill="remove"/>
                                        <p:tgtEl>
                                          <p:spTgt spid="42"/>
                                        </p:tgtEl>
                                        <p:attrNameLst>
                                          <p:attrName>fillcolor</p:attrName>
                                        </p:attrNameLst>
                                      </p:cBhvr>
                                      <p:to>
                                        <a:srgbClr val="FF3399"/>
                                      </p:to>
                                    </p:animClr>
                                    <p:set>
                                      <p:cBhvr>
                                        <p:cTn id="304" dur="250" autoRev="1" fill="remove"/>
                                        <p:tgtEl>
                                          <p:spTgt spid="42"/>
                                        </p:tgtEl>
                                        <p:attrNameLst>
                                          <p:attrName>fill.type</p:attrName>
                                        </p:attrNameLst>
                                      </p:cBhvr>
                                      <p:to>
                                        <p:strVal val="solid"/>
                                      </p:to>
                                    </p:set>
                                    <p:set>
                                      <p:cBhvr>
                                        <p:cTn id="305" dur="250" autoRev="1" fill="remove"/>
                                        <p:tgtEl>
                                          <p:spTgt spid="4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2"/>
                  </p:tgtEl>
                </p:cond>
              </p:nextCondLst>
            </p:seq>
            <p:seq concurrent="1" nextAc="seek">
              <p:cTn id="306" restart="whenNotActive" fill="hold" evtFilter="cancelBubble" nodeType="interactiveSeq">
                <p:stCondLst>
                  <p:cond evt="onClick" delay="0">
                    <p:tgtEl>
                      <p:spTgt spid="4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3"/>
                                        </p:tgtEl>
                                        <p:attrNameLst>
                                          <p:attrName>style.color</p:attrName>
                                        </p:attrNameLst>
                                      </p:cBhvr>
                                      <p:to>
                                        <a:srgbClr val="FF3399"/>
                                      </p:to>
                                    </p:animClr>
                                    <p:animClr clrSpc="rgb" dir="cw">
                                      <p:cBhvr>
                                        <p:cTn id="311" dur="250" autoRev="1" fill="remove"/>
                                        <p:tgtEl>
                                          <p:spTgt spid="43"/>
                                        </p:tgtEl>
                                        <p:attrNameLst>
                                          <p:attrName>fillcolor</p:attrName>
                                        </p:attrNameLst>
                                      </p:cBhvr>
                                      <p:to>
                                        <a:srgbClr val="FF3399"/>
                                      </p:to>
                                    </p:animClr>
                                    <p:set>
                                      <p:cBhvr>
                                        <p:cTn id="312" dur="250" autoRev="1" fill="remove"/>
                                        <p:tgtEl>
                                          <p:spTgt spid="43"/>
                                        </p:tgtEl>
                                        <p:attrNameLst>
                                          <p:attrName>fill.type</p:attrName>
                                        </p:attrNameLst>
                                      </p:cBhvr>
                                      <p:to>
                                        <p:strVal val="solid"/>
                                      </p:to>
                                    </p:set>
                                    <p:set>
                                      <p:cBhvr>
                                        <p:cTn id="313" dur="250" autoRev="1" fill="remove"/>
                                        <p:tgtEl>
                                          <p:spTgt spid="4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314" restart="whenNotActive" fill="hold" evtFilter="cancelBubble" nodeType="interactiveSeq">
                <p:stCondLst>
                  <p:cond evt="onClick" delay="0">
                    <p:tgtEl>
                      <p:spTgt spid="4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4"/>
                                        </p:tgtEl>
                                        <p:attrNameLst>
                                          <p:attrName>style.color</p:attrName>
                                        </p:attrNameLst>
                                      </p:cBhvr>
                                      <p:to>
                                        <a:srgbClr val="FF3399"/>
                                      </p:to>
                                    </p:animClr>
                                    <p:animClr clrSpc="rgb" dir="cw">
                                      <p:cBhvr>
                                        <p:cTn id="319" dur="250" autoRev="1" fill="remove"/>
                                        <p:tgtEl>
                                          <p:spTgt spid="44"/>
                                        </p:tgtEl>
                                        <p:attrNameLst>
                                          <p:attrName>fillcolor</p:attrName>
                                        </p:attrNameLst>
                                      </p:cBhvr>
                                      <p:to>
                                        <a:srgbClr val="FF3399"/>
                                      </p:to>
                                    </p:animClr>
                                    <p:set>
                                      <p:cBhvr>
                                        <p:cTn id="320" dur="250" autoRev="1" fill="remove"/>
                                        <p:tgtEl>
                                          <p:spTgt spid="44"/>
                                        </p:tgtEl>
                                        <p:attrNameLst>
                                          <p:attrName>fill.type</p:attrName>
                                        </p:attrNameLst>
                                      </p:cBhvr>
                                      <p:to>
                                        <p:strVal val="solid"/>
                                      </p:to>
                                    </p:set>
                                    <p:set>
                                      <p:cBhvr>
                                        <p:cTn id="321" dur="250" autoRev="1" fill="remove"/>
                                        <p:tgtEl>
                                          <p:spTgt spid="4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322" restart="whenNotActive" fill="hold" evtFilter="cancelBubble" nodeType="interactiveSeq">
                <p:stCondLst>
                  <p:cond evt="onClick" delay="0">
                    <p:tgtEl>
                      <p:spTgt spid="4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5"/>
                                        </p:tgtEl>
                                        <p:attrNameLst>
                                          <p:attrName>style.color</p:attrName>
                                        </p:attrNameLst>
                                      </p:cBhvr>
                                      <p:to>
                                        <a:srgbClr val="FF3399"/>
                                      </p:to>
                                    </p:animClr>
                                    <p:animClr clrSpc="rgb" dir="cw">
                                      <p:cBhvr>
                                        <p:cTn id="327" dur="250" autoRev="1" fill="remove"/>
                                        <p:tgtEl>
                                          <p:spTgt spid="45"/>
                                        </p:tgtEl>
                                        <p:attrNameLst>
                                          <p:attrName>fillcolor</p:attrName>
                                        </p:attrNameLst>
                                      </p:cBhvr>
                                      <p:to>
                                        <a:srgbClr val="FF3399"/>
                                      </p:to>
                                    </p:animClr>
                                    <p:set>
                                      <p:cBhvr>
                                        <p:cTn id="328" dur="250" autoRev="1" fill="remove"/>
                                        <p:tgtEl>
                                          <p:spTgt spid="45"/>
                                        </p:tgtEl>
                                        <p:attrNameLst>
                                          <p:attrName>fill.type</p:attrName>
                                        </p:attrNameLst>
                                      </p:cBhvr>
                                      <p:to>
                                        <p:strVal val="solid"/>
                                      </p:to>
                                    </p:set>
                                    <p:set>
                                      <p:cBhvr>
                                        <p:cTn id="329" dur="250" autoRev="1" fill="remove"/>
                                        <p:tgtEl>
                                          <p:spTgt spid="4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330" restart="whenNotActive" fill="hold" evtFilter="cancelBubble" nodeType="interactiveSeq">
                <p:stCondLst>
                  <p:cond evt="onClick" delay="0">
                    <p:tgtEl>
                      <p:spTgt spid="4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6"/>
                                        </p:tgtEl>
                                        <p:attrNameLst>
                                          <p:attrName>style.color</p:attrName>
                                        </p:attrNameLst>
                                      </p:cBhvr>
                                      <p:to>
                                        <a:srgbClr val="FF3399"/>
                                      </p:to>
                                    </p:animClr>
                                    <p:animClr clrSpc="rgb" dir="cw">
                                      <p:cBhvr>
                                        <p:cTn id="335" dur="250" autoRev="1" fill="remove"/>
                                        <p:tgtEl>
                                          <p:spTgt spid="46"/>
                                        </p:tgtEl>
                                        <p:attrNameLst>
                                          <p:attrName>fillcolor</p:attrName>
                                        </p:attrNameLst>
                                      </p:cBhvr>
                                      <p:to>
                                        <a:srgbClr val="FF3399"/>
                                      </p:to>
                                    </p:animClr>
                                    <p:set>
                                      <p:cBhvr>
                                        <p:cTn id="336" dur="250" autoRev="1" fill="remove"/>
                                        <p:tgtEl>
                                          <p:spTgt spid="46"/>
                                        </p:tgtEl>
                                        <p:attrNameLst>
                                          <p:attrName>fill.type</p:attrName>
                                        </p:attrNameLst>
                                      </p:cBhvr>
                                      <p:to>
                                        <p:strVal val="solid"/>
                                      </p:to>
                                    </p:set>
                                    <p:set>
                                      <p:cBhvr>
                                        <p:cTn id="337" dur="250" autoRev="1" fill="remove"/>
                                        <p:tgtEl>
                                          <p:spTgt spid="4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6"/>
                  </p:tgtEl>
                </p:cond>
              </p:nextCondLst>
            </p:seq>
            <p:seq concurrent="1" nextAc="seek">
              <p:cTn id="338" restart="whenNotActive" fill="hold" evtFilter="cancelBubble" nodeType="interactiveSeq">
                <p:stCondLst>
                  <p:cond evt="onClick" delay="0">
                    <p:tgtEl>
                      <p:spTgt spid="4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7"/>
                                        </p:tgtEl>
                                        <p:attrNameLst>
                                          <p:attrName>style.color</p:attrName>
                                        </p:attrNameLst>
                                      </p:cBhvr>
                                      <p:to>
                                        <a:srgbClr val="FF3399"/>
                                      </p:to>
                                    </p:animClr>
                                    <p:animClr clrSpc="rgb" dir="cw">
                                      <p:cBhvr>
                                        <p:cTn id="343" dur="250" autoRev="1" fill="remove"/>
                                        <p:tgtEl>
                                          <p:spTgt spid="47"/>
                                        </p:tgtEl>
                                        <p:attrNameLst>
                                          <p:attrName>fillcolor</p:attrName>
                                        </p:attrNameLst>
                                      </p:cBhvr>
                                      <p:to>
                                        <a:srgbClr val="FF3399"/>
                                      </p:to>
                                    </p:animClr>
                                    <p:set>
                                      <p:cBhvr>
                                        <p:cTn id="344" dur="250" autoRev="1" fill="remove"/>
                                        <p:tgtEl>
                                          <p:spTgt spid="47"/>
                                        </p:tgtEl>
                                        <p:attrNameLst>
                                          <p:attrName>fill.type</p:attrName>
                                        </p:attrNameLst>
                                      </p:cBhvr>
                                      <p:to>
                                        <p:strVal val="solid"/>
                                      </p:to>
                                    </p:set>
                                    <p:set>
                                      <p:cBhvr>
                                        <p:cTn id="345" dur="250" autoRev="1" fill="remove"/>
                                        <p:tgtEl>
                                          <p:spTgt spid="4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346" restart="whenNotActive" fill="hold" evtFilter="cancelBubble" nodeType="interactiveSeq">
                <p:stCondLst>
                  <p:cond evt="onClick" delay="0">
                    <p:tgtEl>
                      <p:spTgt spid="4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8"/>
                                        </p:tgtEl>
                                        <p:attrNameLst>
                                          <p:attrName>style.color</p:attrName>
                                        </p:attrNameLst>
                                      </p:cBhvr>
                                      <p:to>
                                        <a:srgbClr val="FF3399"/>
                                      </p:to>
                                    </p:animClr>
                                    <p:animClr clrSpc="rgb" dir="cw">
                                      <p:cBhvr>
                                        <p:cTn id="351" dur="250" autoRev="1" fill="remove"/>
                                        <p:tgtEl>
                                          <p:spTgt spid="48"/>
                                        </p:tgtEl>
                                        <p:attrNameLst>
                                          <p:attrName>fillcolor</p:attrName>
                                        </p:attrNameLst>
                                      </p:cBhvr>
                                      <p:to>
                                        <a:srgbClr val="FF3399"/>
                                      </p:to>
                                    </p:animClr>
                                    <p:set>
                                      <p:cBhvr>
                                        <p:cTn id="352" dur="250" autoRev="1" fill="remove"/>
                                        <p:tgtEl>
                                          <p:spTgt spid="48"/>
                                        </p:tgtEl>
                                        <p:attrNameLst>
                                          <p:attrName>fill.type</p:attrName>
                                        </p:attrNameLst>
                                      </p:cBhvr>
                                      <p:to>
                                        <p:strVal val="solid"/>
                                      </p:to>
                                    </p:set>
                                    <p:set>
                                      <p:cBhvr>
                                        <p:cTn id="353" dur="250" autoRev="1" fill="remove"/>
                                        <p:tgtEl>
                                          <p:spTgt spid="4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354" restart="whenNotActive" fill="hold" evtFilter="cancelBubble" nodeType="interactiveSeq">
                <p:stCondLst>
                  <p:cond evt="onClick" delay="0">
                    <p:tgtEl>
                      <p:spTgt spid="4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9"/>
                                        </p:tgtEl>
                                        <p:attrNameLst>
                                          <p:attrName>style.color</p:attrName>
                                        </p:attrNameLst>
                                      </p:cBhvr>
                                      <p:to>
                                        <a:srgbClr val="FF3399"/>
                                      </p:to>
                                    </p:animClr>
                                    <p:animClr clrSpc="rgb" dir="cw">
                                      <p:cBhvr>
                                        <p:cTn id="359" dur="250" autoRev="1" fill="remove"/>
                                        <p:tgtEl>
                                          <p:spTgt spid="49"/>
                                        </p:tgtEl>
                                        <p:attrNameLst>
                                          <p:attrName>fillcolor</p:attrName>
                                        </p:attrNameLst>
                                      </p:cBhvr>
                                      <p:to>
                                        <a:srgbClr val="FF3399"/>
                                      </p:to>
                                    </p:animClr>
                                    <p:set>
                                      <p:cBhvr>
                                        <p:cTn id="360" dur="250" autoRev="1" fill="remove"/>
                                        <p:tgtEl>
                                          <p:spTgt spid="49"/>
                                        </p:tgtEl>
                                        <p:attrNameLst>
                                          <p:attrName>fill.type</p:attrName>
                                        </p:attrNameLst>
                                      </p:cBhvr>
                                      <p:to>
                                        <p:strVal val="solid"/>
                                      </p:to>
                                    </p:set>
                                    <p:set>
                                      <p:cBhvr>
                                        <p:cTn id="361" dur="250" autoRev="1" fill="remove"/>
                                        <p:tgtEl>
                                          <p:spTgt spid="4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362" restart="whenNotActive" fill="hold" evtFilter="cancelBubble" nodeType="interactiveSeq">
                <p:stCondLst>
                  <p:cond evt="onClick" delay="0">
                    <p:tgtEl>
                      <p:spTgt spid="5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0"/>
                                        </p:tgtEl>
                                        <p:attrNameLst>
                                          <p:attrName>style.color</p:attrName>
                                        </p:attrNameLst>
                                      </p:cBhvr>
                                      <p:to>
                                        <a:srgbClr val="FF3399"/>
                                      </p:to>
                                    </p:animClr>
                                    <p:animClr clrSpc="rgb" dir="cw">
                                      <p:cBhvr>
                                        <p:cTn id="367" dur="250" autoRev="1" fill="remove"/>
                                        <p:tgtEl>
                                          <p:spTgt spid="50"/>
                                        </p:tgtEl>
                                        <p:attrNameLst>
                                          <p:attrName>fillcolor</p:attrName>
                                        </p:attrNameLst>
                                      </p:cBhvr>
                                      <p:to>
                                        <a:srgbClr val="FF3399"/>
                                      </p:to>
                                    </p:animClr>
                                    <p:set>
                                      <p:cBhvr>
                                        <p:cTn id="368" dur="250" autoRev="1" fill="remove"/>
                                        <p:tgtEl>
                                          <p:spTgt spid="50"/>
                                        </p:tgtEl>
                                        <p:attrNameLst>
                                          <p:attrName>fill.type</p:attrName>
                                        </p:attrNameLst>
                                      </p:cBhvr>
                                      <p:to>
                                        <p:strVal val="solid"/>
                                      </p:to>
                                    </p:set>
                                    <p:set>
                                      <p:cBhvr>
                                        <p:cTn id="369" dur="250" autoRev="1" fill="remove"/>
                                        <p:tgtEl>
                                          <p:spTgt spid="5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370" restart="whenNotActive" fill="hold" evtFilter="cancelBubble" nodeType="interactiveSeq">
                <p:stCondLst>
                  <p:cond evt="onClick" delay="0">
                    <p:tgtEl>
                      <p:spTgt spid="5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1"/>
                                        </p:tgtEl>
                                        <p:attrNameLst>
                                          <p:attrName>style.color</p:attrName>
                                        </p:attrNameLst>
                                      </p:cBhvr>
                                      <p:to>
                                        <a:srgbClr val="FF3399"/>
                                      </p:to>
                                    </p:animClr>
                                    <p:animClr clrSpc="rgb" dir="cw">
                                      <p:cBhvr>
                                        <p:cTn id="375" dur="250" autoRev="1" fill="remove"/>
                                        <p:tgtEl>
                                          <p:spTgt spid="51"/>
                                        </p:tgtEl>
                                        <p:attrNameLst>
                                          <p:attrName>fillcolor</p:attrName>
                                        </p:attrNameLst>
                                      </p:cBhvr>
                                      <p:to>
                                        <a:srgbClr val="FF3399"/>
                                      </p:to>
                                    </p:animClr>
                                    <p:set>
                                      <p:cBhvr>
                                        <p:cTn id="376" dur="250" autoRev="1" fill="remove"/>
                                        <p:tgtEl>
                                          <p:spTgt spid="51"/>
                                        </p:tgtEl>
                                        <p:attrNameLst>
                                          <p:attrName>fill.type</p:attrName>
                                        </p:attrNameLst>
                                      </p:cBhvr>
                                      <p:to>
                                        <p:strVal val="solid"/>
                                      </p:to>
                                    </p:set>
                                    <p:set>
                                      <p:cBhvr>
                                        <p:cTn id="377" dur="250" autoRev="1" fill="remove"/>
                                        <p:tgtEl>
                                          <p:spTgt spid="5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378" restart="whenNotActive" fill="hold" evtFilter="cancelBubble" nodeType="interactiveSeq">
                <p:stCondLst>
                  <p:cond evt="onClick" delay="0">
                    <p:tgtEl>
                      <p:spTgt spid="5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2"/>
                                        </p:tgtEl>
                                        <p:attrNameLst>
                                          <p:attrName>style.color</p:attrName>
                                        </p:attrNameLst>
                                      </p:cBhvr>
                                      <p:to>
                                        <a:srgbClr val="FF3399"/>
                                      </p:to>
                                    </p:animClr>
                                    <p:animClr clrSpc="rgb" dir="cw">
                                      <p:cBhvr>
                                        <p:cTn id="383" dur="250" autoRev="1" fill="remove"/>
                                        <p:tgtEl>
                                          <p:spTgt spid="52"/>
                                        </p:tgtEl>
                                        <p:attrNameLst>
                                          <p:attrName>fillcolor</p:attrName>
                                        </p:attrNameLst>
                                      </p:cBhvr>
                                      <p:to>
                                        <a:srgbClr val="FF3399"/>
                                      </p:to>
                                    </p:animClr>
                                    <p:set>
                                      <p:cBhvr>
                                        <p:cTn id="384" dur="250" autoRev="1" fill="remove"/>
                                        <p:tgtEl>
                                          <p:spTgt spid="52"/>
                                        </p:tgtEl>
                                        <p:attrNameLst>
                                          <p:attrName>fill.type</p:attrName>
                                        </p:attrNameLst>
                                      </p:cBhvr>
                                      <p:to>
                                        <p:strVal val="solid"/>
                                      </p:to>
                                    </p:set>
                                    <p:set>
                                      <p:cBhvr>
                                        <p:cTn id="385" dur="250" autoRev="1" fill="remove"/>
                                        <p:tgtEl>
                                          <p:spTgt spid="5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386" restart="whenNotActive" fill="hold" evtFilter="cancelBubble" nodeType="interactiveSeq">
                <p:stCondLst>
                  <p:cond evt="onClick" delay="0">
                    <p:tgtEl>
                      <p:spTgt spid="5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3"/>
                                        </p:tgtEl>
                                        <p:attrNameLst>
                                          <p:attrName>style.color</p:attrName>
                                        </p:attrNameLst>
                                      </p:cBhvr>
                                      <p:to>
                                        <a:srgbClr val="FF3399"/>
                                      </p:to>
                                    </p:animClr>
                                    <p:animClr clrSpc="rgb" dir="cw">
                                      <p:cBhvr>
                                        <p:cTn id="391" dur="250" autoRev="1" fill="remove"/>
                                        <p:tgtEl>
                                          <p:spTgt spid="53"/>
                                        </p:tgtEl>
                                        <p:attrNameLst>
                                          <p:attrName>fillcolor</p:attrName>
                                        </p:attrNameLst>
                                      </p:cBhvr>
                                      <p:to>
                                        <a:srgbClr val="FF3399"/>
                                      </p:to>
                                    </p:animClr>
                                    <p:set>
                                      <p:cBhvr>
                                        <p:cTn id="392" dur="250" autoRev="1" fill="remove"/>
                                        <p:tgtEl>
                                          <p:spTgt spid="53"/>
                                        </p:tgtEl>
                                        <p:attrNameLst>
                                          <p:attrName>fill.type</p:attrName>
                                        </p:attrNameLst>
                                      </p:cBhvr>
                                      <p:to>
                                        <p:strVal val="solid"/>
                                      </p:to>
                                    </p:set>
                                    <p:set>
                                      <p:cBhvr>
                                        <p:cTn id="393" dur="250" autoRev="1" fill="remove"/>
                                        <p:tgtEl>
                                          <p:spTgt spid="5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394" restart="whenNotActive" fill="hold" evtFilter="cancelBubble" nodeType="interactiveSeq">
                <p:stCondLst>
                  <p:cond evt="onClick" delay="0">
                    <p:tgtEl>
                      <p:spTgt spid="5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4"/>
                                        </p:tgtEl>
                                        <p:attrNameLst>
                                          <p:attrName>style.color</p:attrName>
                                        </p:attrNameLst>
                                      </p:cBhvr>
                                      <p:to>
                                        <a:srgbClr val="FF3399"/>
                                      </p:to>
                                    </p:animClr>
                                    <p:animClr clrSpc="rgb" dir="cw">
                                      <p:cBhvr>
                                        <p:cTn id="399" dur="250" autoRev="1" fill="remove"/>
                                        <p:tgtEl>
                                          <p:spTgt spid="54"/>
                                        </p:tgtEl>
                                        <p:attrNameLst>
                                          <p:attrName>fillcolor</p:attrName>
                                        </p:attrNameLst>
                                      </p:cBhvr>
                                      <p:to>
                                        <a:srgbClr val="FF3399"/>
                                      </p:to>
                                    </p:animClr>
                                    <p:set>
                                      <p:cBhvr>
                                        <p:cTn id="400" dur="250" autoRev="1" fill="remove"/>
                                        <p:tgtEl>
                                          <p:spTgt spid="54"/>
                                        </p:tgtEl>
                                        <p:attrNameLst>
                                          <p:attrName>fill.type</p:attrName>
                                        </p:attrNameLst>
                                      </p:cBhvr>
                                      <p:to>
                                        <p:strVal val="solid"/>
                                      </p:to>
                                    </p:set>
                                    <p:set>
                                      <p:cBhvr>
                                        <p:cTn id="401" dur="250" autoRev="1" fill="remove"/>
                                        <p:tgtEl>
                                          <p:spTgt spid="5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402" restart="whenNotActive" fill="hold" evtFilter="cancelBubble" nodeType="interactiveSeq">
                <p:stCondLst>
                  <p:cond evt="onClick" delay="0">
                    <p:tgtEl>
                      <p:spTgt spid="5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5"/>
                                        </p:tgtEl>
                                        <p:attrNameLst>
                                          <p:attrName>style.color</p:attrName>
                                        </p:attrNameLst>
                                      </p:cBhvr>
                                      <p:to>
                                        <a:srgbClr val="FF3399"/>
                                      </p:to>
                                    </p:animClr>
                                    <p:animClr clrSpc="rgb" dir="cw">
                                      <p:cBhvr>
                                        <p:cTn id="407" dur="250" autoRev="1" fill="remove"/>
                                        <p:tgtEl>
                                          <p:spTgt spid="55"/>
                                        </p:tgtEl>
                                        <p:attrNameLst>
                                          <p:attrName>fillcolor</p:attrName>
                                        </p:attrNameLst>
                                      </p:cBhvr>
                                      <p:to>
                                        <a:srgbClr val="FF3399"/>
                                      </p:to>
                                    </p:animClr>
                                    <p:set>
                                      <p:cBhvr>
                                        <p:cTn id="408" dur="250" autoRev="1" fill="remove"/>
                                        <p:tgtEl>
                                          <p:spTgt spid="55"/>
                                        </p:tgtEl>
                                        <p:attrNameLst>
                                          <p:attrName>fill.type</p:attrName>
                                        </p:attrNameLst>
                                      </p:cBhvr>
                                      <p:to>
                                        <p:strVal val="solid"/>
                                      </p:to>
                                    </p:set>
                                    <p:set>
                                      <p:cBhvr>
                                        <p:cTn id="409" dur="250" autoRev="1" fill="remove"/>
                                        <p:tgtEl>
                                          <p:spTgt spid="5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410" restart="whenNotActive" fill="hold" evtFilter="cancelBubble" nodeType="interactiveSeq">
                <p:stCondLst>
                  <p:cond evt="onClick" delay="0">
                    <p:tgtEl>
                      <p:spTgt spid="5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6"/>
                                        </p:tgtEl>
                                        <p:attrNameLst>
                                          <p:attrName>style.color</p:attrName>
                                        </p:attrNameLst>
                                      </p:cBhvr>
                                      <p:to>
                                        <a:srgbClr val="FF3399"/>
                                      </p:to>
                                    </p:animClr>
                                    <p:animClr clrSpc="rgb" dir="cw">
                                      <p:cBhvr>
                                        <p:cTn id="415" dur="250" autoRev="1" fill="remove"/>
                                        <p:tgtEl>
                                          <p:spTgt spid="56"/>
                                        </p:tgtEl>
                                        <p:attrNameLst>
                                          <p:attrName>fillcolor</p:attrName>
                                        </p:attrNameLst>
                                      </p:cBhvr>
                                      <p:to>
                                        <a:srgbClr val="FF3399"/>
                                      </p:to>
                                    </p:animClr>
                                    <p:set>
                                      <p:cBhvr>
                                        <p:cTn id="416" dur="250" autoRev="1" fill="remove"/>
                                        <p:tgtEl>
                                          <p:spTgt spid="56"/>
                                        </p:tgtEl>
                                        <p:attrNameLst>
                                          <p:attrName>fill.type</p:attrName>
                                        </p:attrNameLst>
                                      </p:cBhvr>
                                      <p:to>
                                        <p:strVal val="solid"/>
                                      </p:to>
                                    </p:set>
                                    <p:set>
                                      <p:cBhvr>
                                        <p:cTn id="417" dur="250" autoRev="1" fill="remove"/>
                                        <p:tgtEl>
                                          <p:spTgt spid="5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418" restart="whenNotActive" fill="hold" evtFilter="cancelBubble" nodeType="interactiveSeq">
                <p:stCondLst>
                  <p:cond evt="onClick" delay="0">
                    <p:tgtEl>
                      <p:spTgt spid="5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7"/>
                                        </p:tgtEl>
                                        <p:attrNameLst>
                                          <p:attrName>style.color</p:attrName>
                                        </p:attrNameLst>
                                      </p:cBhvr>
                                      <p:to>
                                        <a:srgbClr val="FF3399"/>
                                      </p:to>
                                    </p:animClr>
                                    <p:animClr clrSpc="rgb" dir="cw">
                                      <p:cBhvr>
                                        <p:cTn id="423" dur="250" autoRev="1" fill="remove"/>
                                        <p:tgtEl>
                                          <p:spTgt spid="57"/>
                                        </p:tgtEl>
                                        <p:attrNameLst>
                                          <p:attrName>fillcolor</p:attrName>
                                        </p:attrNameLst>
                                      </p:cBhvr>
                                      <p:to>
                                        <a:srgbClr val="FF3399"/>
                                      </p:to>
                                    </p:animClr>
                                    <p:set>
                                      <p:cBhvr>
                                        <p:cTn id="424" dur="250" autoRev="1" fill="remove"/>
                                        <p:tgtEl>
                                          <p:spTgt spid="57"/>
                                        </p:tgtEl>
                                        <p:attrNameLst>
                                          <p:attrName>fill.type</p:attrName>
                                        </p:attrNameLst>
                                      </p:cBhvr>
                                      <p:to>
                                        <p:strVal val="solid"/>
                                      </p:to>
                                    </p:set>
                                    <p:set>
                                      <p:cBhvr>
                                        <p:cTn id="425" dur="250" autoRev="1" fill="remove"/>
                                        <p:tgtEl>
                                          <p:spTgt spid="5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426" restart="whenNotActive" fill="hold" evtFilter="cancelBubble" nodeType="interactiveSeq">
                <p:stCondLst>
                  <p:cond evt="onClick" delay="0">
                    <p:tgtEl>
                      <p:spTgt spid="5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8"/>
                                        </p:tgtEl>
                                        <p:attrNameLst>
                                          <p:attrName>style.color</p:attrName>
                                        </p:attrNameLst>
                                      </p:cBhvr>
                                      <p:to>
                                        <a:srgbClr val="FF3399"/>
                                      </p:to>
                                    </p:animClr>
                                    <p:animClr clrSpc="rgb" dir="cw">
                                      <p:cBhvr>
                                        <p:cTn id="431" dur="250" autoRev="1" fill="remove"/>
                                        <p:tgtEl>
                                          <p:spTgt spid="58"/>
                                        </p:tgtEl>
                                        <p:attrNameLst>
                                          <p:attrName>fillcolor</p:attrName>
                                        </p:attrNameLst>
                                      </p:cBhvr>
                                      <p:to>
                                        <a:srgbClr val="FF3399"/>
                                      </p:to>
                                    </p:animClr>
                                    <p:set>
                                      <p:cBhvr>
                                        <p:cTn id="432" dur="250" autoRev="1" fill="remove"/>
                                        <p:tgtEl>
                                          <p:spTgt spid="58"/>
                                        </p:tgtEl>
                                        <p:attrNameLst>
                                          <p:attrName>fill.type</p:attrName>
                                        </p:attrNameLst>
                                      </p:cBhvr>
                                      <p:to>
                                        <p:strVal val="solid"/>
                                      </p:to>
                                    </p:set>
                                    <p:set>
                                      <p:cBhvr>
                                        <p:cTn id="433" dur="250" autoRev="1" fill="remove"/>
                                        <p:tgtEl>
                                          <p:spTgt spid="5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434" restart="whenNotActive" fill="hold" evtFilter="cancelBubble" nodeType="interactiveSeq">
                <p:stCondLst>
                  <p:cond evt="onClick" delay="0">
                    <p:tgtEl>
                      <p:spTgt spid="5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9"/>
                                        </p:tgtEl>
                                        <p:attrNameLst>
                                          <p:attrName>style.color</p:attrName>
                                        </p:attrNameLst>
                                      </p:cBhvr>
                                      <p:to>
                                        <a:srgbClr val="FF3399"/>
                                      </p:to>
                                    </p:animClr>
                                    <p:animClr clrSpc="rgb" dir="cw">
                                      <p:cBhvr>
                                        <p:cTn id="439" dur="250" autoRev="1" fill="remove"/>
                                        <p:tgtEl>
                                          <p:spTgt spid="59"/>
                                        </p:tgtEl>
                                        <p:attrNameLst>
                                          <p:attrName>fillcolor</p:attrName>
                                        </p:attrNameLst>
                                      </p:cBhvr>
                                      <p:to>
                                        <a:srgbClr val="FF3399"/>
                                      </p:to>
                                    </p:animClr>
                                    <p:set>
                                      <p:cBhvr>
                                        <p:cTn id="440" dur="250" autoRev="1" fill="remove"/>
                                        <p:tgtEl>
                                          <p:spTgt spid="59"/>
                                        </p:tgtEl>
                                        <p:attrNameLst>
                                          <p:attrName>fill.type</p:attrName>
                                        </p:attrNameLst>
                                      </p:cBhvr>
                                      <p:to>
                                        <p:strVal val="solid"/>
                                      </p:to>
                                    </p:set>
                                    <p:set>
                                      <p:cBhvr>
                                        <p:cTn id="441" dur="250" autoRev="1" fill="remove"/>
                                        <p:tgtEl>
                                          <p:spTgt spid="5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9"/>
                  </p:tgtEl>
                </p:cond>
              </p:nextCondLst>
            </p:seq>
            <p:seq concurrent="1" nextAc="seek">
              <p:cTn id="442" restart="whenNotActive" fill="hold" evtFilter="cancelBubble" nodeType="interactiveSeq">
                <p:stCondLst>
                  <p:cond evt="onClick" delay="0">
                    <p:tgtEl>
                      <p:spTgt spid="6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0"/>
                                        </p:tgtEl>
                                        <p:attrNameLst>
                                          <p:attrName>style.color</p:attrName>
                                        </p:attrNameLst>
                                      </p:cBhvr>
                                      <p:to>
                                        <a:srgbClr val="FF3399"/>
                                      </p:to>
                                    </p:animClr>
                                    <p:animClr clrSpc="rgb" dir="cw">
                                      <p:cBhvr>
                                        <p:cTn id="447" dur="250" autoRev="1" fill="remove"/>
                                        <p:tgtEl>
                                          <p:spTgt spid="60"/>
                                        </p:tgtEl>
                                        <p:attrNameLst>
                                          <p:attrName>fillcolor</p:attrName>
                                        </p:attrNameLst>
                                      </p:cBhvr>
                                      <p:to>
                                        <a:srgbClr val="FF3399"/>
                                      </p:to>
                                    </p:animClr>
                                    <p:set>
                                      <p:cBhvr>
                                        <p:cTn id="448" dur="250" autoRev="1" fill="remove"/>
                                        <p:tgtEl>
                                          <p:spTgt spid="60"/>
                                        </p:tgtEl>
                                        <p:attrNameLst>
                                          <p:attrName>fill.type</p:attrName>
                                        </p:attrNameLst>
                                      </p:cBhvr>
                                      <p:to>
                                        <p:strVal val="solid"/>
                                      </p:to>
                                    </p:set>
                                    <p:set>
                                      <p:cBhvr>
                                        <p:cTn id="449" dur="250" autoRev="1" fill="remove"/>
                                        <p:tgtEl>
                                          <p:spTgt spid="6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450" restart="whenNotActive" fill="hold" evtFilter="cancelBubble" nodeType="interactiveSeq">
                <p:stCondLst>
                  <p:cond evt="onClick" delay="0">
                    <p:tgtEl>
                      <p:spTgt spid="6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1"/>
                                        </p:tgtEl>
                                        <p:attrNameLst>
                                          <p:attrName>style.color</p:attrName>
                                        </p:attrNameLst>
                                      </p:cBhvr>
                                      <p:to>
                                        <a:srgbClr val="FF3399"/>
                                      </p:to>
                                    </p:animClr>
                                    <p:animClr clrSpc="rgb" dir="cw">
                                      <p:cBhvr>
                                        <p:cTn id="455" dur="250" autoRev="1" fill="remove"/>
                                        <p:tgtEl>
                                          <p:spTgt spid="61"/>
                                        </p:tgtEl>
                                        <p:attrNameLst>
                                          <p:attrName>fillcolor</p:attrName>
                                        </p:attrNameLst>
                                      </p:cBhvr>
                                      <p:to>
                                        <a:srgbClr val="FF3399"/>
                                      </p:to>
                                    </p:animClr>
                                    <p:set>
                                      <p:cBhvr>
                                        <p:cTn id="456" dur="250" autoRev="1" fill="remove"/>
                                        <p:tgtEl>
                                          <p:spTgt spid="61"/>
                                        </p:tgtEl>
                                        <p:attrNameLst>
                                          <p:attrName>fill.type</p:attrName>
                                        </p:attrNameLst>
                                      </p:cBhvr>
                                      <p:to>
                                        <p:strVal val="solid"/>
                                      </p:to>
                                    </p:set>
                                    <p:set>
                                      <p:cBhvr>
                                        <p:cTn id="457" dur="250" autoRev="1" fill="remove"/>
                                        <p:tgtEl>
                                          <p:spTgt spid="6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458" restart="whenNotActive" fill="hold" evtFilter="cancelBubble" nodeType="interactiveSeq">
                <p:stCondLst>
                  <p:cond evt="onClick" delay="0">
                    <p:tgtEl>
                      <p:spTgt spid="6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2"/>
                                        </p:tgtEl>
                                        <p:attrNameLst>
                                          <p:attrName>style.color</p:attrName>
                                        </p:attrNameLst>
                                      </p:cBhvr>
                                      <p:to>
                                        <a:srgbClr val="FF3399"/>
                                      </p:to>
                                    </p:animClr>
                                    <p:animClr clrSpc="rgb" dir="cw">
                                      <p:cBhvr>
                                        <p:cTn id="463" dur="250" autoRev="1" fill="remove"/>
                                        <p:tgtEl>
                                          <p:spTgt spid="62"/>
                                        </p:tgtEl>
                                        <p:attrNameLst>
                                          <p:attrName>fillcolor</p:attrName>
                                        </p:attrNameLst>
                                      </p:cBhvr>
                                      <p:to>
                                        <a:srgbClr val="FF3399"/>
                                      </p:to>
                                    </p:animClr>
                                    <p:set>
                                      <p:cBhvr>
                                        <p:cTn id="464" dur="250" autoRev="1" fill="remove"/>
                                        <p:tgtEl>
                                          <p:spTgt spid="62"/>
                                        </p:tgtEl>
                                        <p:attrNameLst>
                                          <p:attrName>fill.type</p:attrName>
                                        </p:attrNameLst>
                                      </p:cBhvr>
                                      <p:to>
                                        <p:strVal val="solid"/>
                                      </p:to>
                                    </p:set>
                                    <p:set>
                                      <p:cBhvr>
                                        <p:cTn id="465" dur="250" autoRev="1" fill="remove"/>
                                        <p:tgtEl>
                                          <p:spTgt spid="6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466" restart="whenNotActive" fill="hold" evtFilter="cancelBubble" nodeType="interactiveSeq">
                <p:stCondLst>
                  <p:cond evt="onClick" delay="0">
                    <p:tgtEl>
                      <p:spTgt spid="6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3"/>
                                        </p:tgtEl>
                                        <p:attrNameLst>
                                          <p:attrName>style.color</p:attrName>
                                        </p:attrNameLst>
                                      </p:cBhvr>
                                      <p:to>
                                        <a:srgbClr val="FF3399"/>
                                      </p:to>
                                    </p:animClr>
                                    <p:animClr clrSpc="rgb" dir="cw">
                                      <p:cBhvr>
                                        <p:cTn id="471" dur="250" autoRev="1" fill="remove"/>
                                        <p:tgtEl>
                                          <p:spTgt spid="63"/>
                                        </p:tgtEl>
                                        <p:attrNameLst>
                                          <p:attrName>fillcolor</p:attrName>
                                        </p:attrNameLst>
                                      </p:cBhvr>
                                      <p:to>
                                        <a:srgbClr val="FF3399"/>
                                      </p:to>
                                    </p:animClr>
                                    <p:set>
                                      <p:cBhvr>
                                        <p:cTn id="472" dur="250" autoRev="1" fill="remove"/>
                                        <p:tgtEl>
                                          <p:spTgt spid="63"/>
                                        </p:tgtEl>
                                        <p:attrNameLst>
                                          <p:attrName>fill.type</p:attrName>
                                        </p:attrNameLst>
                                      </p:cBhvr>
                                      <p:to>
                                        <p:strVal val="solid"/>
                                      </p:to>
                                    </p:set>
                                    <p:set>
                                      <p:cBhvr>
                                        <p:cTn id="473" dur="250" autoRev="1" fill="remove"/>
                                        <p:tgtEl>
                                          <p:spTgt spid="6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474" restart="whenNotActive" fill="hold" evtFilter="cancelBubble" nodeType="interactiveSeq">
                <p:stCondLst>
                  <p:cond evt="onClick" delay="0">
                    <p:tgtEl>
                      <p:spTgt spid="6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4"/>
                                        </p:tgtEl>
                                        <p:attrNameLst>
                                          <p:attrName>style.color</p:attrName>
                                        </p:attrNameLst>
                                      </p:cBhvr>
                                      <p:to>
                                        <a:srgbClr val="FF3399"/>
                                      </p:to>
                                    </p:animClr>
                                    <p:animClr clrSpc="rgb" dir="cw">
                                      <p:cBhvr>
                                        <p:cTn id="479" dur="250" autoRev="1" fill="remove"/>
                                        <p:tgtEl>
                                          <p:spTgt spid="64"/>
                                        </p:tgtEl>
                                        <p:attrNameLst>
                                          <p:attrName>fillcolor</p:attrName>
                                        </p:attrNameLst>
                                      </p:cBhvr>
                                      <p:to>
                                        <a:srgbClr val="FF3399"/>
                                      </p:to>
                                    </p:animClr>
                                    <p:set>
                                      <p:cBhvr>
                                        <p:cTn id="480" dur="250" autoRev="1" fill="remove"/>
                                        <p:tgtEl>
                                          <p:spTgt spid="64"/>
                                        </p:tgtEl>
                                        <p:attrNameLst>
                                          <p:attrName>fill.type</p:attrName>
                                        </p:attrNameLst>
                                      </p:cBhvr>
                                      <p:to>
                                        <p:strVal val="solid"/>
                                      </p:to>
                                    </p:set>
                                    <p:set>
                                      <p:cBhvr>
                                        <p:cTn id="481" dur="250" autoRev="1" fill="remove"/>
                                        <p:tgtEl>
                                          <p:spTgt spid="6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482" restart="whenNotActive" fill="hold" evtFilter="cancelBubble" nodeType="interactiveSeq">
                <p:stCondLst>
                  <p:cond evt="onClick" delay="0">
                    <p:tgtEl>
                      <p:spTgt spid="6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5"/>
                                        </p:tgtEl>
                                        <p:attrNameLst>
                                          <p:attrName>style.color</p:attrName>
                                        </p:attrNameLst>
                                      </p:cBhvr>
                                      <p:to>
                                        <a:srgbClr val="FF3399"/>
                                      </p:to>
                                    </p:animClr>
                                    <p:animClr clrSpc="rgb" dir="cw">
                                      <p:cBhvr>
                                        <p:cTn id="487" dur="250" autoRev="1" fill="remove"/>
                                        <p:tgtEl>
                                          <p:spTgt spid="65"/>
                                        </p:tgtEl>
                                        <p:attrNameLst>
                                          <p:attrName>fillcolor</p:attrName>
                                        </p:attrNameLst>
                                      </p:cBhvr>
                                      <p:to>
                                        <a:srgbClr val="FF3399"/>
                                      </p:to>
                                    </p:animClr>
                                    <p:set>
                                      <p:cBhvr>
                                        <p:cTn id="488" dur="250" autoRev="1" fill="remove"/>
                                        <p:tgtEl>
                                          <p:spTgt spid="65"/>
                                        </p:tgtEl>
                                        <p:attrNameLst>
                                          <p:attrName>fill.type</p:attrName>
                                        </p:attrNameLst>
                                      </p:cBhvr>
                                      <p:to>
                                        <p:strVal val="solid"/>
                                      </p:to>
                                    </p:set>
                                    <p:set>
                                      <p:cBhvr>
                                        <p:cTn id="489" dur="250" autoRev="1" fill="remove"/>
                                        <p:tgtEl>
                                          <p:spTgt spid="6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490" restart="whenNotActive" fill="hold" evtFilter="cancelBubble" nodeType="interactiveSeq">
                <p:stCondLst>
                  <p:cond evt="onClick" delay="0">
                    <p:tgtEl>
                      <p:spTgt spid="6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6"/>
                                        </p:tgtEl>
                                        <p:attrNameLst>
                                          <p:attrName>style.color</p:attrName>
                                        </p:attrNameLst>
                                      </p:cBhvr>
                                      <p:to>
                                        <a:srgbClr val="FF3399"/>
                                      </p:to>
                                    </p:animClr>
                                    <p:animClr clrSpc="rgb" dir="cw">
                                      <p:cBhvr>
                                        <p:cTn id="495" dur="250" autoRev="1" fill="remove"/>
                                        <p:tgtEl>
                                          <p:spTgt spid="66"/>
                                        </p:tgtEl>
                                        <p:attrNameLst>
                                          <p:attrName>fillcolor</p:attrName>
                                        </p:attrNameLst>
                                      </p:cBhvr>
                                      <p:to>
                                        <a:srgbClr val="FF3399"/>
                                      </p:to>
                                    </p:animClr>
                                    <p:set>
                                      <p:cBhvr>
                                        <p:cTn id="496" dur="250" autoRev="1" fill="remove"/>
                                        <p:tgtEl>
                                          <p:spTgt spid="66"/>
                                        </p:tgtEl>
                                        <p:attrNameLst>
                                          <p:attrName>fill.type</p:attrName>
                                        </p:attrNameLst>
                                      </p:cBhvr>
                                      <p:to>
                                        <p:strVal val="solid"/>
                                      </p:to>
                                    </p:set>
                                    <p:set>
                                      <p:cBhvr>
                                        <p:cTn id="497" dur="250" autoRev="1" fill="remove"/>
                                        <p:tgtEl>
                                          <p:spTgt spid="6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498" restart="whenNotActive" fill="hold" evtFilter="cancelBubble" nodeType="interactiveSeq">
                <p:stCondLst>
                  <p:cond evt="onClick" delay="0">
                    <p:tgtEl>
                      <p:spTgt spid="6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7"/>
                                        </p:tgtEl>
                                        <p:attrNameLst>
                                          <p:attrName>style.color</p:attrName>
                                        </p:attrNameLst>
                                      </p:cBhvr>
                                      <p:to>
                                        <a:srgbClr val="FF3399"/>
                                      </p:to>
                                    </p:animClr>
                                    <p:animClr clrSpc="rgb" dir="cw">
                                      <p:cBhvr>
                                        <p:cTn id="503" dur="250" autoRev="1" fill="remove"/>
                                        <p:tgtEl>
                                          <p:spTgt spid="67"/>
                                        </p:tgtEl>
                                        <p:attrNameLst>
                                          <p:attrName>fillcolor</p:attrName>
                                        </p:attrNameLst>
                                      </p:cBhvr>
                                      <p:to>
                                        <a:srgbClr val="FF3399"/>
                                      </p:to>
                                    </p:animClr>
                                    <p:set>
                                      <p:cBhvr>
                                        <p:cTn id="504" dur="250" autoRev="1" fill="remove"/>
                                        <p:tgtEl>
                                          <p:spTgt spid="67"/>
                                        </p:tgtEl>
                                        <p:attrNameLst>
                                          <p:attrName>fill.type</p:attrName>
                                        </p:attrNameLst>
                                      </p:cBhvr>
                                      <p:to>
                                        <p:strVal val="solid"/>
                                      </p:to>
                                    </p:set>
                                    <p:set>
                                      <p:cBhvr>
                                        <p:cTn id="505" dur="250" autoRev="1" fill="remove"/>
                                        <p:tgtEl>
                                          <p:spTgt spid="6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506" restart="whenNotActive" fill="hold" evtFilter="cancelBubble" nodeType="interactiveSeq">
                <p:stCondLst>
                  <p:cond evt="onClick" delay="0">
                    <p:tgtEl>
                      <p:spTgt spid="6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8"/>
                                        </p:tgtEl>
                                        <p:attrNameLst>
                                          <p:attrName>style.color</p:attrName>
                                        </p:attrNameLst>
                                      </p:cBhvr>
                                      <p:to>
                                        <a:srgbClr val="FF3399"/>
                                      </p:to>
                                    </p:animClr>
                                    <p:animClr clrSpc="rgb" dir="cw">
                                      <p:cBhvr>
                                        <p:cTn id="511" dur="250" autoRev="1" fill="remove"/>
                                        <p:tgtEl>
                                          <p:spTgt spid="68"/>
                                        </p:tgtEl>
                                        <p:attrNameLst>
                                          <p:attrName>fillcolor</p:attrName>
                                        </p:attrNameLst>
                                      </p:cBhvr>
                                      <p:to>
                                        <a:srgbClr val="FF3399"/>
                                      </p:to>
                                    </p:animClr>
                                    <p:set>
                                      <p:cBhvr>
                                        <p:cTn id="512" dur="250" autoRev="1" fill="remove"/>
                                        <p:tgtEl>
                                          <p:spTgt spid="68"/>
                                        </p:tgtEl>
                                        <p:attrNameLst>
                                          <p:attrName>fill.type</p:attrName>
                                        </p:attrNameLst>
                                      </p:cBhvr>
                                      <p:to>
                                        <p:strVal val="solid"/>
                                      </p:to>
                                    </p:set>
                                    <p:set>
                                      <p:cBhvr>
                                        <p:cTn id="513" dur="250" autoRev="1" fill="remove"/>
                                        <p:tgtEl>
                                          <p:spTgt spid="6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514" restart="whenNotActive" fill="hold" evtFilter="cancelBubble" nodeType="interactiveSeq">
                <p:stCondLst>
                  <p:cond evt="onClick" delay="0">
                    <p:tgtEl>
                      <p:spTgt spid="6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9"/>
                                        </p:tgtEl>
                                        <p:attrNameLst>
                                          <p:attrName>style.color</p:attrName>
                                        </p:attrNameLst>
                                      </p:cBhvr>
                                      <p:to>
                                        <a:srgbClr val="FF3399"/>
                                      </p:to>
                                    </p:animClr>
                                    <p:animClr clrSpc="rgb" dir="cw">
                                      <p:cBhvr>
                                        <p:cTn id="519" dur="250" autoRev="1" fill="remove"/>
                                        <p:tgtEl>
                                          <p:spTgt spid="69"/>
                                        </p:tgtEl>
                                        <p:attrNameLst>
                                          <p:attrName>fillcolor</p:attrName>
                                        </p:attrNameLst>
                                      </p:cBhvr>
                                      <p:to>
                                        <a:srgbClr val="FF3399"/>
                                      </p:to>
                                    </p:animClr>
                                    <p:set>
                                      <p:cBhvr>
                                        <p:cTn id="520" dur="250" autoRev="1" fill="remove"/>
                                        <p:tgtEl>
                                          <p:spTgt spid="69"/>
                                        </p:tgtEl>
                                        <p:attrNameLst>
                                          <p:attrName>fill.type</p:attrName>
                                        </p:attrNameLst>
                                      </p:cBhvr>
                                      <p:to>
                                        <p:strVal val="solid"/>
                                      </p:to>
                                    </p:set>
                                    <p:set>
                                      <p:cBhvr>
                                        <p:cTn id="521" dur="250" autoRev="1" fill="remove"/>
                                        <p:tgtEl>
                                          <p:spTgt spid="6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522" restart="whenNotActive" fill="hold" evtFilter="cancelBubble" nodeType="interactiveSeq">
                <p:stCondLst>
                  <p:cond evt="onClick" delay="0">
                    <p:tgtEl>
                      <p:spTgt spid="7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0"/>
                                        </p:tgtEl>
                                        <p:attrNameLst>
                                          <p:attrName>style.color</p:attrName>
                                        </p:attrNameLst>
                                      </p:cBhvr>
                                      <p:to>
                                        <a:srgbClr val="FF3399"/>
                                      </p:to>
                                    </p:animClr>
                                    <p:animClr clrSpc="rgb" dir="cw">
                                      <p:cBhvr>
                                        <p:cTn id="527" dur="250" autoRev="1" fill="remove"/>
                                        <p:tgtEl>
                                          <p:spTgt spid="70"/>
                                        </p:tgtEl>
                                        <p:attrNameLst>
                                          <p:attrName>fillcolor</p:attrName>
                                        </p:attrNameLst>
                                      </p:cBhvr>
                                      <p:to>
                                        <a:srgbClr val="FF3399"/>
                                      </p:to>
                                    </p:animClr>
                                    <p:set>
                                      <p:cBhvr>
                                        <p:cTn id="528" dur="250" autoRev="1" fill="remove"/>
                                        <p:tgtEl>
                                          <p:spTgt spid="70"/>
                                        </p:tgtEl>
                                        <p:attrNameLst>
                                          <p:attrName>fill.type</p:attrName>
                                        </p:attrNameLst>
                                      </p:cBhvr>
                                      <p:to>
                                        <p:strVal val="solid"/>
                                      </p:to>
                                    </p:set>
                                    <p:set>
                                      <p:cBhvr>
                                        <p:cTn id="529" dur="250" autoRev="1" fill="remove"/>
                                        <p:tgtEl>
                                          <p:spTgt spid="7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530" restart="whenNotActive" fill="hold" evtFilter="cancelBubble" nodeType="interactiveSeq">
                <p:stCondLst>
                  <p:cond evt="onClick" delay="0">
                    <p:tgtEl>
                      <p:spTgt spid="7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1"/>
                                        </p:tgtEl>
                                        <p:attrNameLst>
                                          <p:attrName>style.color</p:attrName>
                                        </p:attrNameLst>
                                      </p:cBhvr>
                                      <p:to>
                                        <a:srgbClr val="FF3399"/>
                                      </p:to>
                                    </p:animClr>
                                    <p:animClr clrSpc="rgb" dir="cw">
                                      <p:cBhvr>
                                        <p:cTn id="535" dur="250" autoRev="1" fill="remove"/>
                                        <p:tgtEl>
                                          <p:spTgt spid="71"/>
                                        </p:tgtEl>
                                        <p:attrNameLst>
                                          <p:attrName>fillcolor</p:attrName>
                                        </p:attrNameLst>
                                      </p:cBhvr>
                                      <p:to>
                                        <a:srgbClr val="FF3399"/>
                                      </p:to>
                                    </p:animClr>
                                    <p:set>
                                      <p:cBhvr>
                                        <p:cTn id="536" dur="250" autoRev="1" fill="remove"/>
                                        <p:tgtEl>
                                          <p:spTgt spid="71"/>
                                        </p:tgtEl>
                                        <p:attrNameLst>
                                          <p:attrName>fill.type</p:attrName>
                                        </p:attrNameLst>
                                      </p:cBhvr>
                                      <p:to>
                                        <p:strVal val="solid"/>
                                      </p:to>
                                    </p:set>
                                    <p:set>
                                      <p:cBhvr>
                                        <p:cTn id="537" dur="250" autoRev="1" fill="remove"/>
                                        <p:tgtEl>
                                          <p:spTgt spid="7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538" restart="whenNotActive" fill="hold" evtFilter="cancelBubble" nodeType="interactiveSeq">
                <p:stCondLst>
                  <p:cond evt="onClick" delay="0">
                    <p:tgtEl>
                      <p:spTgt spid="7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2"/>
                                        </p:tgtEl>
                                        <p:attrNameLst>
                                          <p:attrName>style.color</p:attrName>
                                        </p:attrNameLst>
                                      </p:cBhvr>
                                      <p:to>
                                        <a:srgbClr val="FF3399"/>
                                      </p:to>
                                    </p:animClr>
                                    <p:animClr clrSpc="rgb" dir="cw">
                                      <p:cBhvr>
                                        <p:cTn id="543" dur="250" autoRev="1" fill="remove"/>
                                        <p:tgtEl>
                                          <p:spTgt spid="72"/>
                                        </p:tgtEl>
                                        <p:attrNameLst>
                                          <p:attrName>fillcolor</p:attrName>
                                        </p:attrNameLst>
                                      </p:cBhvr>
                                      <p:to>
                                        <a:srgbClr val="FF3399"/>
                                      </p:to>
                                    </p:animClr>
                                    <p:set>
                                      <p:cBhvr>
                                        <p:cTn id="544" dur="250" autoRev="1" fill="remove"/>
                                        <p:tgtEl>
                                          <p:spTgt spid="72"/>
                                        </p:tgtEl>
                                        <p:attrNameLst>
                                          <p:attrName>fill.type</p:attrName>
                                        </p:attrNameLst>
                                      </p:cBhvr>
                                      <p:to>
                                        <p:strVal val="solid"/>
                                      </p:to>
                                    </p:set>
                                    <p:set>
                                      <p:cBhvr>
                                        <p:cTn id="545" dur="250" autoRev="1" fill="remove"/>
                                        <p:tgtEl>
                                          <p:spTgt spid="7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546" restart="whenNotActive" fill="hold" evtFilter="cancelBubble" nodeType="interactiveSeq">
                <p:stCondLst>
                  <p:cond evt="onClick" delay="0">
                    <p:tgtEl>
                      <p:spTgt spid="7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3"/>
                                        </p:tgtEl>
                                        <p:attrNameLst>
                                          <p:attrName>style.color</p:attrName>
                                        </p:attrNameLst>
                                      </p:cBhvr>
                                      <p:to>
                                        <a:srgbClr val="FF3399"/>
                                      </p:to>
                                    </p:animClr>
                                    <p:animClr clrSpc="rgb" dir="cw">
                                      <p:cBhvr>
                                        <p:cTn id="551" dur="250" autoRev="1" fill="remove"/>
                                        <p:tgtEl>
                                          <p:spTgt spid="73"/>
                                        </p:tgtEl>
                                        <p:attrNameLst>
                                          <p:attrName>fillcolor</p:attrName>
                                        </p:attrNameLst>
                                      </p:cBhvr>
                                      <p:to>
                                        <a:srgbClr val="FF3399"/>
                                      </p:to>
                                    </p:animClr>
                                    <p:set>
                                      <p:cBhvr>
                                        <p:cTn id="552" dur="250" autoRev="1" fill="remove"/>
                                        <p:tgtEl>
                                          <p:spTgt spid="73"/>
                                        </p:tgtEl>
                                        <p:attrNameLst>
                                          <p:attrName>fill.type</p:attrName>
                                        </p:attrNameLst>
                                      </p:cBhvr>
                                      <p:to>
                                        <p:strVal val="solid"/>
                                      </p:to>
                                    </p:set>
                                    <p:set>
                                      <p:cBhvr>
                                        <p:cTn id="553" dur="250" autoRev="1" fill="remove"/>
                                        <p:tgtEl>
                                          <p:spTgt spid="7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554" restart="whenNotActive" fill="hold" evtFilter="cancelBubble" nodeType="interactiveSeq">
                <p:stCondLst>
                  <p:cond evt="onClick" delay="0">
                    <p:tgtEl>
                      <p:spTgt spid="7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4"/>
                                        </p:tgtEl>
                                        <p:attrNameLst>
                                          <p:attrName>style.color</p:attrName>
                                        </p:attrNameLst>
                                      </p:cBhvr>
                                      <p:to>
                                        <a:srgbClr val="FF3399"/>
                                      </p:to>
                                    </p:animClr>
                                    <p:animClr clrSpc="rgb" dir="cw">
                                      <p:cBhvr>
                                        <p:cTn id="559" dur="250" autoRev="1" fill="remove"/>
                                        <p:tgtEl>
                                          <p:spTgt spid="74"/>
                                        </p:tgtEl>
                                        <p:attrNameLst>
                                          <p:attrName>fillcolor</p:attrName>
                                        </p:attrNameLst>
                                      </p:cBhvr>
                                      <p:to>
                                        <a:srgbClr val="FF3399"/>
                                      </p:to>
                                    </p:animClr>
                                    <p:set>
                                      <p:cBhvr>
                                        <p:cTn id="560" dur="250" autoRev="1" fill="remove"/>
                                        <p:tgtEl>
                                          <p:spTgt spid="74"/>
                                        </p:tgtEl>
                                        <p:attrNameLst>
                                          <p:attrName>fill.type</p:attrName>
                                        </p:attrNameLst>
                                      </p:cBhvr>
                                      <p:to>
                                        <p:strVal val="solid"/>
                                      </p:to>
                                    </p:set>
                                    <p:set>
                                      <p:cBhvr>
                                        <p:cTn id="561" dur="250" autoRev="1" fill="remove"/>
                                        <p:tgtEl>
                                          <p:spTgt spid="7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562" restart="whenNotActive" fill="hold" evtFilter="cancelBubble" nodeType="interactiveSeq">
                <p:stCondLst>
                  <p:cond evt="onClick" delay="0">
                    <p:tgtEl>
                      <p:spTgt spid="7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5"/>
                                        </p:tgtEl>
                                        <p:attrNameLst>
                                          <p:attrName>style.color</p:attrName>
                                        </p:attrNameLst>
                                      </p:cBhvr>
                                      <p:to>
                                        <a:srgbClr val="FF3399"/>
                                      </p:to>
                                    </p:animClr>
                                    <p:animClr clrSpc="rgb" dir="cw">
                                      <p:cBhvr>
                                        <p:cTn id="567" dur="250" autoRev="1" fill="remove"/>
                                        <p:tgtEl>
                                          <p:spTgt spid="75"/>
                                        </p:tgtEl>
                                        <p:attrNameLst>
                                          <p:attrName>fillcolor</p:attrName>
                                        </p:attrNameLst>
                                      </p:cBhvr>
                                      <p:to>
                                        <a:srgbClr val="FF3399"/>
                                      </p:to>
                                    </p:animClr>
                                    <p:set>
                                      <p:cBhvr>
                                        <p:cTn id="568" dur="250" autoRev="1" fill="remove"/>
                                        <p:tgtEl>
                                          <p:spTgt spid="75"/>
                                        </p:tgtEl>
                                        <p:attrNameLst>
                                          <p:attrName>fill.type</p:attrName>
                                        </p:attrNameLst>
                                      </p:cBhvr>
                                      <p:to>
                                        <p:strVal val="solid"/>
                                      </p:to>
                                    </p:set>
                                    <p:set>
                                      <p:cBhvr>
                                        <p:cTn id="569" dur="250" autoRev="1" fill="remove"/>
                                        <p:tgtEl>
                                          <p:spTgt spid="7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5"/>
                  </p:tgtEl>
                </p:cond>
              </p:nextCondLst>
            </p:seq>
            <p:seq concurrent="1" nextAc="seek">
              <p:cTn id="570" restart="whenNotActive" fill="hold" evtFilter="cancelBubble" nodeType="interactiveSeq">
                <p:stCondLst>
                  <p:cond evt="onClick" delay="0">
                    <p:tgtEl>
                      <p:spTgt spid="7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6"/>
                                        </p:tgtEl>
                                        <p:attrNameLst>
                                          <p:attrName>style.color</p:attrName>
                                        </p:attrNameLst>
                                      </p:cBhvr>
                                      <p:to>
                                        <a:srgbClr val="FF3399"/>
                                      </p:to>
                                    </p:animClr>
                                    <p:animClr clrSpc="rgb" dir="cw">
                                      <p:cBhvr>
                                        <p:cTn id="575" dur="250" autoRev="1" fill="remove"/>
                                        <p:tgtEl>
                                          <p:spTgt spid="76"/>
                                        </p:tgtEl>
                                        <p:attrNameLst>
                                          <p:attrName>fillcolor</p:attrName>
                                        </p:attrNameLst>
                                      </p:cBhvr>
                                      <p:to>
                                        <a:srgbClr val="FF3399"/>
                                      </p:to>
                                    </p:animClr>
                                    <p:set>
                                      <p:cBhvr>
                                        <p:cTn id="576" dur="250" autoRev="1" fill="remove"/>
                                        <p:tgtEl>
                                          <p:spTgt spid="76"/>
                                        </p:tgtEl>
                                        <p:attrNameLst>
                                          <p:attrName>fill.type</p:attrName>
                                        </p:attrNameLst>
                                      </p:cBhvr>
                                      <p:to>
                                        <p:strVal val="solid"/>
                                      </p:to>
                                    </p:set>
                                    <p:set>
                                      <p:cBhvr>
                                        <p:cTn id="577" dur="250" autoRev="1" fill="remove"/>
                                        <p:tgtEl>
                                          <p:spTgt spid="7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578" restart="whenNotActive" fill="hold" evtFilter="cancelBubble" nodeType="interactiveSeq">
                <p:stCondLst>
                  <p:cond evt="onClick" delay="0">
                    <p:tgtEl>
                      <p:spTgt spid="7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7"/>
                                        </p:tgtEl>
                                        <p:attrNameLst>
                                          <p:attrName>style.color</p:attrName>
                                        </p:attrNameLst>
                                      </p:cBhvr>
                                      <p:to>
                                        <a:srgbClr val="FF3399"/>
                                      </p:to>
                                    </p:animClr>
                                    <p:animClr clrSpc="rgb" dir="cw">
                                      <p:cBhvr>
                                        <p:cTn id="583" dur="250" autoRev="1" fill="remove"/>
                                        <p:tgtEl>
                                          <p:spTgt spid="77"/>
                                        </p:tgtEl>
                                        <p:attrNameLst>
                                          <p:attrName>fillcolor</p:attrName>
                                        </p:attrNameLst>
                                      </p:cBhvr>
                                      <p:to>
                                        <a:srgbClr val="FF3399"/>
                                      </p:to>
                                    </p:animClr>
                                    <p:set>
                                      <p:cBhvr>
                                        <p:cTn id="584" dur="250" autoRev="1" fill="remove"/>
                                        <p:tgtEl>
                                          <p:spTgt spid="77"/>
                                        </p:tgtEl>
                                        <p:attrNameLst>
                                          <p:attrName>fill.type</p:attrName>
                                        </p:attrNameLst>
                                      </p:cBhvr>
                                      <p:to>
                                        <p:strVal val="solid"/>
                                      </p:to>
                                    </p:set>
                                    <p:set>
                                      <p:cBhvr>
                                        <p:cTn id="585" dur="250" autoRev="1" fill="remove"/>
                                        <p:tgtEl>
                                          <p:spTgt spid="7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586" restart="whenNotActive" fill="hold" evtFilter="cancelBubble" nodeType="interactiveSeq">
                <p:stCondLst>
                  <p:cond evt="onClick" delay="0">
                    <p:tgtEl>
                      <p:spTgt spid="7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8"/>
                                        </p:tgtEl>
                                        <p:attrNameLst>
                                          <p:attrName>style.color</p:attrName>
                                        </p:attrNameLst>
                                      </p:cBhvr>
                                      <p:to>
                                        <a:srgbClr val="FF3399"/>
                                      </p:to>
                                    </p:animClr>
                                    <p:animClr clrSpc="rgb" dir="cw">
                                      <p:cBhvr>
                                        <p:cTn id="591" dur="250" autoRev="1" fill="remove"/>
                                        <p:tgtEl>
                                          <p:spTgt spid="78"/>
                                        </p:tgtEl>
                                        <p:attrNameLst>
                                          <p:attrName>fillcolor</p:attrName>
                                        </p:attrNameLst>
                                      </p:cBhvr>
                                      <p:to>
                                        <a:srgbClr val="FF3399"/>
                                      </p:to>
                                    </p:animClr>
                                    <p:set>
                                      <p:cBhvr>
                                        <p:cTn id="592" dur="250" autoRev="1" fill="remove"/>
                                        <p:tgtEl>
                                          <p:spTgt spid="78"/>
                                        </p:tgtEl>
                                        <p:attrNameLst>
                                          <p:attrName>fill.type</p:attrName>
                                        </p:attrNameLst>
                                      </p:cBhvr>
                                      <p:to>
                                        <p:strVal val="solid"/>
                                      </p:to>
                                    </p:set>
                                    <p:set>
                                      <p:cBhvr>
                                        <p:cTn id="593" dur="250" autoRev="1" fill="remove"/>
                                        <p:tgtEl>
                                          <p:spTgt spid="7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594" restart="whenNotActive" fill="hold" evtFilter="cancelBubble" nodeType="interactiveSeq">
                <p:stCondLst>
                  <p:cond evt="onClick" delay="0">
                    <p:tgtEl>
                      <p:spTgt spid="7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9"/>
                                        </p:tgtEl>
                                        <p:attrNameLst>
                                          <p:attrName>style.color</p:attrName>
                                        </p:attrNameLst>
                                      </p:cBhvr>
                                      <p:to>
                                        <a:srgbClr val="FF3399"/>
                                      </p:to>
                                    </p:animClr>
                                    <p:animClr clrSpc="rgb" dir="cw">
                                      <p:cBhvr>
                                        <p:cTn id="599" dur="250" autoRev="1" fill="remove"/>
                                        <p:tgtEl>
                                          <p:spTgt spid="79"/>
                                        </p:tgtEl>
                                        <p:attrNameLst>
                                          <p:attrName>fillcolor</p:attrName>
                                        </p:attrNameLst>
                                      </p:cBhvr>
                                      <p:to>
                                        <a:srgbClr val="FF3399"/>
                                      </p:to>
                                    </p:animClr>
                                    <p:set>
                                      <p:cBhvr>
                                        <p:cTn id="600" dur="250" autoRev="1" fill="remove"/>
                                        <p:tgtEl>
                                          <p:spTgt spid="79"/>
                                        </p:tgtEl>
                                        <p:attrNameLst>
                                          <p:attrName>fill.type</p:attrName>
                                        </p:attrNameLst>
                                      </p:cBhvr>
                                      <p:to>
                                        <p:strVal val="solid"/>
                                      </p:to>
                                    </p:set>
                                    <p:set>
                                      <p:cBhvr>
                                        <p:cTn id="601" dur="250" autoRev="1" fill="remove"/>
                                        <p:tgtEl>
                                          <p:spTgt spid="7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602" restart="whenNotActive" fill="hold" evtFilter="cancelBubble" nodeType="interactiveSeq">
                <p:stCondLst>
                  <p:cond evt="onClick" delay="0">
                    <p:tgtEl>
                      <p:spTgt spid="8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0"/>
                                        </p:tgtEl>
                                        <p:attrNameLst>
                                          <p:attrName>style.color</p:attrName>
                                        </p:attrNameLst>
                                      </p:cBhvr>
                                      <p:to>
                                        <a:srgbClr val="FF3399"/>
                                      </p:to>
                                    </p:animClr>
                                    <p:animClr clrSpc="rgb" dir="cw">
                                      <p:cBhvr>
                                        <p:cTn id="607" dur="250" autoRev="1" fill="remove"/>
                                        <p:tgtEl>
                                          <p:spTgt spid="80"/>
                                        </p:tgtEl>
                                        <p:attrNameLst>
                                          <p:attrName>fillcolor</p:attrName>
                                        </p:attrNameLst>
                                      </p:cBhvr>
                                      <p:to>
                                        <a:srgbClr val="FF3399"/>
                                      </p:to>
                                    </p:animClr>
                                    <p:set>
                                      <p:cBhvr>
                                        <p:cTn id="608" dur="250" autoRev="1" fill="remove"/>
                                        <p:tgtEl>
                                          <p:spTgt spid="80"/>
                                        </p:tgtEl>
                                        <p:attrNameLst>
                                          <p:attrName>fill.type</p:attrName>
                                        </p:attrNameLst>
                                      </p:cBhvr>
                                      <p:to>
                                        <p:strVal val="solid"/>
                                      </p:to>
                                    </p:set>
                                    <p:set>
                                      <p:cBhvr>
                                        <p:cTn id="609" dur="250" autoRev="1" fill="remove"/>
                                        <p:tgtEl>
                                          <p:spTgt spid="8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610" restart="whenNotActive" fill="hold" evtFilter="cancelBubble" nodeType="interactiveSeq">
                <p:stCondLst>
                  <p:cond evt="onClick" delay="0">
                    <p:tgtEl>
                      <p:spTgt spid="8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1"/>
                                        </p:tgtEl>
                                        <p:attrNameLst>
                                          <p:attrName>style.color</p:attrName>
                                        </p:attrNameLst>
                                      </p:cBhvr>
                                      <p:to>
                                        <a:srgbClr val="FF3399"/>
                                      </p:to>
                                    </p:animClr>
                                    <p:animClr clrSpc="rgb" dir="cw">
                                      <p:cBhvr>
                                        <p:cTn id="615" dur="250" autoRev="1" fill="remove"/>
                                        <p:tgtEl>
                                          <p:spTgt spid="81"/>
                                        </p:tgtEl>
                                        <p:attrNameLst>
                                          <p:attrName>fillcolor</p:attrName>
                                        </p:attrNameLst>
                                      </p:cBhvr>
                                      <p:to>
                                        <a:srgbClr val="FF3399"/>
                                      </p:to>
                                    </p:animClr>
                                    <p:set>
                                      <p:cBhvr>
                                        <p:cTn id="616" dur="250" autoRev="1" fill="remove"/>
                                        <p:tgtEl>
                                          <p:spTgt spid="81"/>
                                        </p:tgtEl>
                                        <p:attrNameLst>
                                          <p:attrName>fill.type</p:attrName>
                                        </p:attrNameLst>
                                      </p:cBhvr>
                                      <p:to>
                                        <p:strVal val="solid"/>
                                      </p:to>
                                    </p:set>
                                    <p:set>
                                      <p:cBhvr>
                                        <p:cTn id="617" dur="250" autoRev="1" fill="remove"/>
                                        <p:tgtEl>
                                          <p:spTgt spid="8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a:extLst>
              <a:ext uri="{FF2B5EF4-FFF2-40B4-BE49-F238E27FC236}">
                <a16:creationId xmlns:a16="http://schemas.microsoft.com/office/drawing/2014/main" id="{C274CDE5-9407-40DA-B8A5-B5F8929EA47A}"/>
              </a:ext>
            </a:extLst>
          </p:cNvPr>
          <p:cNvGrpSpPr/>
          <p:nvPr/>
        </p:nvGrpSpPr>
        <p:grpSpPr>
          <a:xfrm>
            <a:off x="0" y="-1"/>
            <a:ext cx="12506258" cy="6950871"/>
            <a:chOff x="0" y="-1"/>
            <a:chExt cx="12506258" cy="6950871"/>
          </a:xfrm>
        </p:grpSpPr>
        <p:grpSp>
          <p:nvGrpSpPr>
            <p:cNvPr id="84" name="组合 83">
              <a:extLst>
                <a:ext uri="{FF2B5EF4-FFF2-40B4-BE49-F238E27FC236}">
                  <a16:creationId xmlns:a16="http://schemas.microsoft.com/office/drawing/2014/main" id="{D9055B89-A6A6-4D8D-9787-0D79272C4F34}"/>
                </a:ext>
              </a:extLst>
            </p:cNvPr>
            <p:cNvGrpSpPr/>
            <p:nvPr/>
          </p:nvGrpSpPr>
          <p:grpSpPr>
            <a:xfrm>
              <a:off x="0" y="-1"/>
              <a:ext cx="6261100" cy="3521869"/>
              <a:chOff x="0" y="-1"/>
              <a:chExt cx="10236200" cy="5757863"/>
            </a:xfrm>
          </p:grpSpPr>
          <p:pic>
            <p:nvPicPr>
              <p:cNvPr id="100" name="Picture 4" descr="Dot Density in Map Viewer Beta: ArcGIS Online's newest mapping style">
                <a:extLst>
                  <a:ext uri="{FF2B5EF4-FFF2-40B4-BE49-F238E27FC236}">
                    <a16:creationId xmlns:a16="http://schemas.microsoft.com/office/drawing/2014/main" id="{B92A77A5-092B-411F-B051-95A1799FC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Dot Density in Map Viewer Beta: ArcGIS Online's newest mapping style">
                <a:extLst>
                  <a:ext uri="{FF2B5EF4-FFF2-40B4-BE49-F238E27FC236}">
                    <a16:creationId xmlns:a16="http://schemas.microsoft.com/office/drawing/2014/main" id="{55D31080-DBF2-46D5-9927-88FB29429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Dot Density in Map Viewer Beta: ArcGIS Online's newest mapping style">
                <a:extLst>
                  <a:ext uri="{FF2B5EF4-FFF2-40B4-BE49-F238E27FC236}">
                    <a16:creationId xmlns:a16="http://schemas.microsoft.com/office/drawing/2014/main" id="{36B8B1B2-F825-470D-87C7-514412D23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Dot Density in Map Viewer Beta: ArcGIS Online's newest mapping style">
                <a:extLst>
                  <a:ext uri="{FF2B5EF4-FFF2-40B4-BE49-F238E27FC236}">
                    <a16:creationId xmlns:a16="http://schemas.microsoft.com/office/drawing/2014/main" id="{21C95447-4AA6-4702-88A0-5FEAD8052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组合 84">
              <a:extLst>
                <a:ext uri="{FF2B5EF4-FFF2-40B4-BE49-F238E27FC236}">
                  <a16:creationId xmlns:a16="http://schemas.microsoft.com/office/drawing/2014/main" id="{3A887CA7-6BF0-4381-BECD-09E5F92B8899}"/>
                </a:ext>
              </a:extLst>
            </p:cNvPr>
            <p:cNvGrpSpPr/>
            <p:nvPr/>
          </p:nvGrpSpPr>
          <p:grpSpPr>
            <a:xfrm>
              <a:off x="0" y="3429000"/>
              <a:ext cx="6261100" cy="3521869"/>
              <a:chOff x="0" y="-1"/>
              <a:chExt cx="10236200" cy="5757863"/>
            </a:xfrm>
          </p:grpSpPr>
          <p:pic>
            <p:nvPicPr>
              <p:cNvPr id="96" name="Picture 4" descr="Dot Density in Map Viewer Beta: ArcGIS Online's newest mapping style">
                <a:extLst>
                  <a:ext uri="{FF2B5EF4-FFF2-40B4-BE49-F238E27FC236}">
                    <a16:creationId xmlns:a16="http://schemas.microsoft.com/office/drawing/2014/main" id="{0739AD83-89C7-4535-890E-E1B6C2BC6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Dot Density in Map Viewer Beta: ArcGIS Online's newest mapping style">
                <a:extLst>
                  <a:ext uri="{FF2B5EF4-FFF2-40B4-BE49-F238E27FC236}">
                    <a16:creationId xmlns:a16="http://schemas.microsoft.com/office/drawing/2014/main" id="{65A71FF0-7F2D-4ACC-972F-743A7BFB8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Dot Density in Map Viewer Beta: ArcGIS Online's newest mapping style">
                <a:extLst>
                  <a:ext uri="{FF2B5EF4-FFF2-40B4-BE49-F238E27FC236}">
                    <a16:creationId xmlns:a16="http://schemas.microsoft.com/office/drawing/2014/main" id="{E48A13EE-C73B-4647-8E4C-31A35C096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Dot Density in Map Viewer Beta: ArcGIS Online's newest mapping style">
                <a:extLst>
                  <a:ext uri="{FF2B5EF4-FFF2-40B4-BE49-F238E27FC236}">
                    <a16:creationId xmlns:a16="http://schemas.microsoft.com/office/drawing/2014/main" id="{70C4042A-6C96-4816-BBC2-FFCF9DA14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组合 85">
              <a:extLst>
                <a:ext uri="{FF2B5EF4-FFF2-40B4-BE49-F238E27FC236}">
                  <a16:creationId xmlns:a16="http://schemas.microsoft.com/office/drawing/2014/main" id="{038788DC-DC41-487C-A193-CF3A282DC1D0}"/>
                </a:ext>
              </a:extLst>
            </p:cNvPr>
            <p:cNvGrpSpPr/>
            <p:nvPr/>
          </p:nvGrpSpPr>
          <p:grpSpPr>
            <a:xfrm>
              <a:off x="6245158" y="0"/>
              <a:ext cx="6261100" cy="3521869"/>
              <a:chOff x="0" y="-1"/>
              <a:chExt cx="10236200" cy="5757863"/>
            </a:xfrm>
          </p:grpSpPr>
          <p:pic>
            <p:nvPicPr>
              <p:cNvPr id="92" name="Picture 4" descr="Dot Density in Map Viewer Beta: ArcGIS Online's newest mapping style">
                <a:extLst>
                  <a:ext uri="{FF2B5EF4-FFF2-40B4-BE49-F238E27FC236}">
                    <a16:creationId xmlns:a16="http://schemas.microsoft.com/office/drawing/2014/main" id="{4C990C8B-1851-4AE6-9689-F645E3FB2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Dot Density in Map Viewer Beta: ArcGIS Online's newest mapping style">
                <a:extLst>
                  <a:ext uri="{FF2B5EF4-FFF2-40B4-BE49-F238E27FC236}">
                    <a16:creationId xmlns:a16="http://schemas.microsoft.com/office/drawing/2014/main" id="{02D98924-C922-4E51-A0FD-2F2A84BD0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Dot Density in Map Viewer Beta: ArcGIS Online's newest mapping style">
                <a:extLst>
                  <a:ext uri="{FF2B5EF4-FFF2-40B4-BE49-F238E27FC236}">
                    <a16:creationId xmlns:a16="http://schemas.microsoft.com/office/drawing/2014/main" id="{FF625C5D-06AE-4619-AB40-937DC2009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Dot Density in Map Viewer Beta: ArcGIS Online's newest mapping style">
                <a:extLst>
                  <a:ext uri="{FF2B5EF4-FFF2-40B4-BE49-F238E27FC236}">
                    <a16:creationId xmlns:a16="http://schemas.microsoft.com/office/drawing/2014/main" id="{EDC36372-9579-4124-8A5B-C698567CD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组合 86">
              <a:extLst>
                <a:ext uri="{FF2B5EF4-FFF2-40B4-BE49-F238E27FC236}">
                  <a16:creationId xmlns:a16="http://schemas.microsoft.com/office/drawing/2014/main" id="{2536A136-1AB6-41D6-832A-01F5FCA48CA6}"/>
                </a:ext>
              </a:extLst>
            </p:cNvPr>
            <p:cNvGrpSpPr/>
            <p:nvPr/>
          </p:nvGrpSpPr>
          <p:grpSpPr>
            <a:xfrm>
              <a:off x="6245158" y="3429001"/>
              <a:ext cx="6261100" cy="3521869"/>
              <a:chOff x="0" y="-1"/>
              <a:chExt cx="10236200" cy="5757863"/>
            </a:xfrm>
          </p:grpSpPr>
          <p:pic>
            <p:nvPicPr>
              <p:cNvPr id="88" name="Picture 4" descr="Dot Density in Map Viewer Beta: ArcGIS Online's newest mapping style">
                <a:extLst>
                  <a:ext uri="{FF2B5EF4-FFF2-40B4-BE49-F238E27FC236}">
                    <a16:creationId xmlns:a16="http://schemas.microsoft.com/office/drawing/2014/main" id="{48B9E02A-6B93-4E0F-98D3-8F00012A2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Dot Density in Map Viewer Beta: ArcGIS Online's newest mapping style">
                <a:extLst>
                  <a:ext uri="{FF2B5EF4-FFF2-40B4-BE49-F238E27FC236}">
                    <a16:creationId xmlns:a16="http://schemas.microsoft.com/office/drawing/2014/main" id="{0709F553-5EF6-4E68-BECC-50A075D00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893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Dot Density in Map Viewer Beta: ArcGIS Online's newest mapping style">
                <a:extLst>
                  <a:ext uri="{FF2B5EF4-FFF2-40B4-BE49-F238E27FC236}">
                    <a16:creationId xmlns:a16="http://schemas.microsoft.com/office/drawing/2014/main" id="{C5D22BCC-530C-47C7-8303-2D421F249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
                <a:ext cx="5118100" cy="287893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Dot Density in Map Viewer Beta: ArcGIS Online's newest mapping style">
                <a:extLst>
                  <a:ext uri="{FF2B5EF4-FFF2-40B4-BE49-F238E27FC236}">
                    <a16:creationId xmlns:a16="http://schemas.microsoft.com/office/drawing/2014/main" id="{A603FDD6-B59D-41A8-AD5F-347C47A2B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2878930"/>
                <a:ext cx="5118100" cy="287893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4" name="椭圆 103">
            <a:extLst>
              <a:ext uri="{FF2B5EF4-FFF2-40B4-BE49-F238E27FC236}">
                <a16:creationId xmlns:a16="http://schemas.microsoft.com/office/drawing/2014/main" id="{B4EFD59B-3ACE-4601-A575-7E61C5459D29}"/>
              </a:ext>
            </a:extLst>
          </p:cNvPr>
          <p:cNvSpPr/>
          <p:nvPr/>
        </p:nvSpPr>
        <p:spPr>
          <a:xfrm>
            <a:off x="1450526" y="19145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3A95FF9-27E2-4B46-9646-BCE1C0F469CD}"/>
              </a:ext>
            </a:extLst>
          </p:cNvPr>
          <p:cNvSpPr/>
          <p:nvPr/>
        </p:nvSpPr>
        <p:spPr>
          <a:xfrm>
            <a:off x="3066360" y="121359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5815D4EF-2E39-40F6-B8DD-FADC72D474AB}"/>
              </a:ext>
            </a:extLst>
          </p:cNvPr>
          <p:cNvSpPr/>
          <p:nvPr/>
        </p:nvSpPr>
        <p:spPr>
          <a:xfrm>
            <a:off x="4665701" y="95602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1950A7A1-1C47-42F3-9776-257003C27D6F}"/>
              </a:ext>
            </a:extLst>
          </p:cNvPr>
          <p:cNvSpPr/>
          <p:nvPr/>
        </p:nvSpPr>
        <p:spPr>
          <a:xfrm>
            <a:off x="4794486" y="23331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AE711E76-5119-40EE-8C08-62025B7D3FF8}"/>
              </a:ext>
            </a:extLst>
          </p:cNvPr>
          <p:cNvSpPr/>
          <p:nvPr/>
        </p:nvSpPr>
        <p:spPr>
          <a:xfrm>
            <a:off x="6491084"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8014458D-0D70-4CF6-BBE6-419EC8759B92}"/>
              </a:ext>
            </a:extLst>
          </p:cNvPr>
          <p:cNvSpPr/>
          <p:nvPr/>
        </p:nvSpPr>
        <p:spPr>
          <a:xfrm>
            <a:off x="2403826" y="24619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8D4871D2-D6B7-4982-8D0B-E93EEE5D2164}"/>
              </a:ext>
            </a:extLst>
          </p:cNvPr>
          <p:cNvSpPr/>
          <p:nvPr/>
        </p:nvSpPr>
        <p:spPr>
          <a:xfrm>
            <a:off x="1721843" y="12762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0262E738-884F-408A-A63D-C87A160B9A5A}"/>
              </a:ext>
            </a:extLst>
          </p:cNvPr>
          <p:cNvSpPr/>
          <p:nvPr/>
        </p:nvSpPr>
        <p:spPr>
          <a:xfrm>
            <a:off x="3561660" y="201440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25FB3E5E-EFBE-4880-A4EA-01ADDE31A26C}"/>
              </a:ext>
            </a:extLst>
          </p:cNvPr>
          <p:cNvSpPr/>
          <p:nvPr/>
        </p:nvSpPr>
        <p:spPr>
          <a:xfrm>
            <a:off x="5161001" y="175683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B5223987-651F-4A4C-B40D-B1B6D615AB25}"/>
              </a:ext>
            </a:extLst>
          </p:cNvPr>
          <p:cNvSpPr/>
          <p:nvPr/>
        </p:nvSpPr>
        <p:spPr>
          <a:xfrm>
            <a:off x="5289786" y="31339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2572B38-A759-497F-B177-3D0E1C30FB0E}"/>
              </a:ext>
            </a:extLst>
          </p:cNvPr>
          <p:cNvSpPr/>
          <p:nvPr/>
        </p:nvSpPr>
        <p:spPr>
          <a:xfrm>
            <a:off x="6986384" y="242886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3611354B-0357-4795-8CFC-DD99CE0356FC}"/>
              </a:ext>
            </a:extLst>
          </p:cNvPr>
          <p:cNvSpPr/>
          <p:nvPr/>
        </p:nvSpPr>
        <p:spPr>
          <a:xfrm>
            <a:off x="2899126" y="32627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C027AD0-C49A-45F8-8CBE-E23B3BF793FD}"/>
              </a:ext>
            </a:extLst>
          </p:cNvPr>
          <p:cNvSpPr/>
          <p:nvPr/>
        </p:nvSpPr>
        <p:spPr>
          <a:xfrm>
            <a:off x="8717542" y="395402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3338814A-9C71-4F66-9C08-76FD2BBAD2F2}"/>
              </a:ext>
            </a:extLst>
          </p:cNvPr>
          <p:cNvSpPr/>
          <p:nvPr/>
        </p:nvSpPr>
        <p:spPr>
          <a:xfrm>
            <a:off x="3998115" y="36610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D68ED3A2-AB3F-45F4-8144-B1313EBFD308}"/>
              </a:ext>
            </a:extLst>
          </p:cNvPr>
          <p:cNvSpPr/>
          <p:nvPr/>
        </p:nvSpPr>
        <p:spPr>
          <a:xfrm>
            <a:off x="5837932"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EE0A5FBE-CA7B-4A57-84C0-C015EA21C882}"/>
              </a:ext>
            </a:extLst>
          </p:cNvPr>
          <p:cNvSpPr/>
          <p:nvPr/>
        </p:nvSpPr>
        <p:spPr>
          <a:xfrm>
            <a:off x="7437273" y="41416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6F1331A9-C36A-4401-9BB1-6F7D07EBBB50}"/>
              </a:ext>
            </a:extLst>
          </p:cNvPr>
          <p:cNvSpPr/>
          <p:nvPr/>
        </p:nvSpPr>
        <p:spPr>
          <a:xfrm>
            <a:off x="7566058" y="551874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F11A5E6-EC96-46DE-9817-94FD4726EF7D}"/>
              </a:ext>
            </a:extLst>
          </p:cNvPr>
          <p:cNvSpPr/>
          <p:nvPr/>
        </p:nvSpPr>
        <p:spPr>
          <a:xfrm>
            <a:off x="9785193" y="487698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F17D2AD-888A-4518-921E-D17838D13B61}"/>
              </a:ext>
            </a:extLst>
          </p:cNvPr>
          <p:cNvSpPr/>
          <p:nvPr/>
        </p:nvSpPr>
        <p:spPr>
          <a:xfrm>
            <a:off x="5175398" y="56475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55E9CE9A-72DC-4091-AE40-B7702219C384}"/>
              </a:ext>
            </a:extLst>
          </p:cNvPr>
          <p:cNvSpPr/>
          <p:nvPr/>
        </p:nvSpPr>
        <p:spPr>
          <a:xfrm>
            <a:off x="8664628" y="137546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367558DB-B356-4980-9A73-921289A96CD4}"/>
              </a:ext>
            </a:extLst>
          </p:cNvPr>
          <p:cNvSpPr/>
          <p:nvPr/>
        </p:nvSpPr>
        <p:spPr>
          <a:xfrm>
            <a:off x="10445600" y="295944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06CF13B7-258E-4878-9254-90FDD983077A}"/>
              </a:ext>
            </a:extLst>
          </p:cNvPr>
          <p:cNvSpPr/>
          <p:nvPr/>
        </p:nvSpPr>
        <p:spPr>
          <a:xfrm>
            <a:off x="5726173" y="266649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33036F3A-61A6-4879-8381-4DEAFDFB6479}"/>
              </a:ext>
            </a:extLst>
          </p:cNvPr>
          <p:cNvSpPr/>
          <p:nvPr/>
        </p:nvSpPr>
        <p:spPr>
          <a:xfrm>
            <a:off x="7565990" y="34046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363E18F0-EE72-46FE-8CDD-91756EF3B806}"/>
              </a:ext>
            </a:extLst>
          </p:cNvPr>
          <p:cNvSpPr/>
          <p:nvPr/>
        </p:nvSpPr>
        <p:spPr>
          <a:xfrm>
            <a:off x="9115517" y="30882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848A82D0-F726-4442-A77E-95FCA87917F4}"/>
              </a:ext>
            </a:extLst>
          </p:cNvPr>
          <p:cNvSpPr/>
          <p:nvPr/>
        </p:nvSpPr>
        <p:spPr>
          <a:xfrm>
            <a:off x="9244302" y="44653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7816625A-ABAE-45BE-8C87-9E91861B6A46}"/>
              </a:ext>
            </a:extLst>
          </p:cNvPr>
          <p:cNvSpPr/>
          <p:nvPr/>
        </p:nvSpPr>
        <p:spPr>
          <a:xfrm>
            <a:off x="10940900" y="376025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86F9D4B-31AD-4641-AE45-98FC424BB788}"/>
              </a:ext>
            </a:extLst>
          </p:cNvPr>
          <p:cNvSpPr/>
          <p:nvPr/>
        </p:nvSpPr>
        <p:spPr>
          <a:xfrm>
            <a:off x="6903456" y="4652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60B940FB-ACA2-47E6-B19B-F3D988570DEC}"/>
              </a:ext>
            </a:extLst>
          </p:cNvPr>
          <p:cNvSpPr/>
          <p:nvPr/>
        </p:nvSpPr>
        <p:spPr>
          <a:xfrm>
            <a:off x="2525922" y="526499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D994FDEB-B18D-4421-96E5-FDA6A7727F7A}"/>
              </a:ext>
            </a:extLst>
          </p:cNvPr>
          <p:cNvSpPr/>
          <p:nvPr/>
        </p:nvSpPr>
        <p:spPr>
          <a:xfrm>
            <a:off x="3021222" y="606581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B947495F-D3F5-45FF-ADF5-70726E6708D4}"/>
              </a:ext>
            </a:extLst>
          </p:cNvPr>
          <p:cNvSpPr/>
          <p:nvPr/>
        </p:nvSpPr>
        <p:spPr>
          <a:xfrm>
            <a:off x="4253980" y="42704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930A2EE6-1B5B-4EB1-876D-7B39E05CC36D}"/>
              </a:ext>
            </a:extLst>
          </p:cNvPr>
          <p:cNvSpPr/>
          <p:nvPr/>
        </p:nvSpPr>
        <p:spPr>
          <a:xfrm>
            <a:off x="2923897"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FCC94D02-293F-4E99-90A6-497E72EF7107}"/>
              </a:ext>
            </a:extLst>
          </p:cNvPr>
          <p:cNvSpPr/>
          <p:nvPr/>
        </p:nvSpPr>
        <p:spPr>
          <a:xfrm>
            <a:off x="3634591" y="502170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C39667C1-2961-42B7-9CF8-371A09A04EC6}"/>
              </a:ext>
            </a:extLst>
          </p:cNvPr>
          <p:cNvSpPr/>
          <p:nvPr/>
        </p:nvSpPr>
        <p:spPr>
          <a:xfrm>
            <a:off x="4749280" y="50712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570CD451-AB7D-4E38-B0FD-FEC8538F928E}"/>
              </a:ext>
            </a:extLst>
          </p:cNvPr>
          <p:cNvSpPr/>
          <p:nvPr/>
        </p:nvSpPr>
        <p:spPr>
          <a:xfrm>
            <a:off x="2464930" y="18688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1F95B17C-45C9-4179-817D-5A60063C2ADC}"/>
              </a:ext>
            </a:extLst>
          </p:cNvPr>
          <p:cNvSpPr/>
          <p:nvPr/>
        </p:nvSpPr>
        <p:spPr>
          <a:xfrm>
            <a:off x="3974393"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310F6A68-B4F7-426D-9974-83D4332CDBF4}"/>
              </a:ext>
            </a:extLst>
          </p:cNvPr>
          <p:cNvSpPr/>
          <p:nvPr/>
        </p:nvSpPr>
        <p:spPr>
          <a:xfrm>
            <a:off x="3663205" y="8843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4572736D-F976-42BD-AB02-5E4EE8DF6C37}"/>
              </a:ext>
            </a:extLst>
          </p:cNvPr>
          <p:cNvSpPr/>
          <p:nvPr/>
        </p:nvSpPr>
        <p:spPr>
          <a:xfrm>
            <a:off x="4249791" y="241162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C0BC0B3F-4664-4985-A83D-5792C84008DB}"/>
              </a:ext>
            </a:extLst>
          </p:cNvPr>
          <p:cNvSpPr/>
          <p:nvPr/>
        </p:nvSpPr>
        <p:spPr>
          <a:xfrm>
            <a:off x="6626874" y="11289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357C20F-AB9B-4A40-807C-6D4E3345C9CB}"/>
              </a:ext>
            </a:extLst>
          </p:cNvPr>
          <p:cNvSpPr/>
          <p:nvPr/>
        </p:nvSpPr>
        <p:spPr>
          <a:xfrm>
            <a:off x="3100392" y="263776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BED962B9-7FB8-4F0C-BA3E-58F3A57C12FF}"/>
              </a:ext>
            </a:extLst>
          </p:cNvPr>
          <p:cNvSpPr/>
          <p:nvPr/>
        </p:nvSpPr>
        <p:spPr>
          <a:xfrm>
            <a:off x="2309169" y="8756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F9622929-5BDD-4279-A9E1-F5C81F97CAEE}"/>
              </a:ext>
            </a:extLst>
          </p:cNvPr>
          <p:cNvSpPr/>
          <p:nvPr/>
        </p:nvSpPr>
        <p:spPr>
          <a:xfrm>
            <a:off x="5723853" y="1240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7D405031-4802-47F4-B06D-2DDD2D6C8380}"/>
              </a:ext>
            </a:extLst>
          </p:cNvPr>
          <p:cNvSpPr/>
          <p:nvPr/>
        </p:nvSpPr>
        <p:spPr>
          <a:xfrm>
            <a:off x="5835870" y="217664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C6BA9AFD-69FF-4231-AFAD-7D59F061C1D3}"/>
              </a:ext>
            </a:extLst>
          </p:cNvPr>
          <p:cNvSpPr/>
          <p:nvPr/>
        </p:nvSpPr>
        <p:spPr>
          <a:xfrm>
            <a:off x="3648317" y="28410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D78EA3A6-2FA3-4876-AB84-1B985888B42D}"/>
              </a:ext>
            </a:extLst>
          </p:cNvPr>
          <p:cNvSpPr/>
          <p:nvPr/>
        </p:nvSpPr>
        <p:spPr>
          <a:xfrm>
            <a:off x="6382849" y="256808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27AB8D66-CF53-405B-972E-4E089E7CA795}"/>
              </a:ext>
            </a:extLst>
          </p:cNvPr>
          <p:cNvSpPr/>
          <p:nvPr/>
        </p:nvSpPr>
        <p:spPr>
          <a:xfrm>
            <a:off x="3123161" y="37856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5174ABF1-4088-4F36-B02E-924CF40CAE05}"/>
              </a:ext>
            </a:extLst>
          </p:cNvPr>
          <p:cNvSpPr/>
          <p:nvPr/>
        </p:nvSpPr>
        <p:spPr>
          <a:xfrm>
            <a:off x="9039552" y="231684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31E429AC-21A3-4C00-A3F4-D1F892C16298}"/>
              </a:ext>
            </a:extLst>
          </p:cNvPr>
          <p:cNvSpPr/>
          <p:nvPr/>
        </p:nvSpPr>
        <p:spPr>
          <a:xfrm>
            <a:off x="5175012" y="39239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BFCC5E80-9DEF-4FB0-940C-FB59B15AA8EA}"/>
              </a:ext>
            </a:extLst>
          </p:cNvPr>
          <p:cNvSpPr/>
          <p:nvPr/>
        </p:nvSpPr>
        <p:spPr>
          <a:xfrm>
            <a:off x="6312523" y="46394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9AD18F73-630F-410B-A873-EC55054CB05E}"/>
              </a:ext>
            </a:extLst>
          </p:cNvPr>
          <p:cNvSpPr/>
          <p:nvPr/>
        </p:nvSpPr>
        <p:spPr>
          <a:xfrm>
            <a:off x="7583323" y="43161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0EC0EE8A-80DA-4731-9418-A4DF677931C6}"/>
              </a:ext>
            </a:extLst>
          </p:cNvPr>
          <p:cNvSpPr/>
          <p:nvPr/>
        </p:nvSpPr>
        <p:spPr>
          <a:xfrm>
            <a:off x="6924048" y="535775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B7C8B4D4-D8E3-4DCA-BD89-30AB0C16146E}"/>
              </a:ext>
            </a:extLst>
          </p:cNvPr>
          <p:cNvSpPr/>
          <p:nvPr/>
        </p:nvSpPr>
        <p:spPr>
          <a:xfrm>
            <a:off x="8398107" y="53981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C99F1915-8D02-438C-B309-144262231CC4}"/>
              </a:ext>
            </a:extLst>
          </p:cNvPr>
          <p:cNvSpPr/>
          <p:nvPr/>
        </p:nvSpPr>
        <p:spPr>
          <a:xfrm>
            <a:off x="5160707" y="442122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BB17C475-649B-4A7B-8D7D-D1CB9D6E20DA}"/>
              </a:ext>
            </a:extLst>
          </p:cNvPr>
          <p:cNvSpPr/>
          <p:nvPr/>
        </p:nvSpPr>
        <p:spPr>
          <a:xfrm>
            <a:off x="8810678" y="154996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CC44C3C3-416C-49D5-976F-498FD71A163E}"/>
              </a:ext>
            </a:extLst>
          </p:cNvPr>
          <p:cNvSpPr/>
          <p:nvPr/>
        </p:nvSpPr>
        <p:spPr>
          <a:xfrm>
            <a:off x="9819345" y="204613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47222444-B1EE-4F7E-A5E4-6E118BD4F860}"/>
              </a:ext>
            </a:extLst>
          </p:cNvPr>
          <p:cNvSpPr/>
          <p:nvPr/>
        </p:nvSpPr>
        <p:spPr>
          <a:xfrm>
            <a:off x="7538698" y="19357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0AB3DC4A-A4ED-4018-9301-A91BD6BC189C}"/>
              </a:ext>
            </a:extLst>
          </p:cNvPr>
          <p:cNvSpPr/>
          <p:nvPr/>
        </p:nvSpPr>
        <p:spPr>
          <a:xfrm>
            <a:off x="8387143" y="234725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BF38D312-5D12-435C-8137-037988A5673D}"/>
              </a:ext>
            </a:extLst>
          </p:cNvPr>
          <p:cNvSpPr/>
          <p:nvPr/>
        </p:nvSpPr>
        <p:spPr>
          <a:xfrm>
            <a:off x="9309745" y="372468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19D0F41A-0CE6-45C7-8195-2898D26ACDB8}"/>
              </a:ext>
            </a:extLst>
          </p:cNvPr>
          <p:cNvSpPr/>
          <p:nvPr/>
        </p:nvSpPr>
        <p:spPr>
          <a:xfrm>
            <a:off x="6484989" y="381188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1E9C946F-8BFF-46BB-891F-2832DFA00E5A}"/>
              </a:ext>
            </a:extLst>
          </p:cNvPr>
          <p:cNvSpPr/>
          <p:nvPr/>
        </p:nvSpPr>
        <p:spPr>
          <a:xfrm>
            <a:off x="11086950" y="393476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127DCD3D-58C4-4105-AA42-1D2760F16099}"/>
              </a:ext>
            </a:extLst>
          </p:cNvPr>
          <p:cNvSpPr/>
          <p:nvPr/>
        </p:nvSpPr>
        <p:spPr>
          <a:xfrm>
            <a:off x="6116604" y="519737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27A0FE91-A7C0-41D6-A79A-F7183E110271}"/>
              </a:ext>
            </a:extLst>
          </p:cNvPr>
          <p:cNvSpPr/>
          <p:nvPr/>
        </p:nvSpPr>
        <p:spPr>
          <a:xfrm>
            <a:off x="6439166" y="31391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0BF9A292-074A-4677-83FF-8AAAC8275D2D}"/>
              </a:ext>
            </a:extLst>
          </p:cNvPr>
          <p:cNvSpPr/>
          <p:nvPr/>
        </p:nvSpPr>
        <p:spPr>
          <a:xfrm>
            <a:off x="5697510" y="37587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4C6FAA6C-1833-4B3F-9E59-C9654A6720DC}"/>
              </a:ext>
            </a:extLst>
          </p:cNvPr>
          <p:cNvSpPr/>
          <p:nvPr/>
        </p:nvSpPr>
        <p:spPr>
          <a:xfrm>
            <a:off x="4493976" y="32129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9719553C-49CF-4CC7-91A1-7354F408860B}"/>
              </a:ext>
            </a:extLst>
          </p:cNvPr>
          <p:cNvSpPr/>
          <p:nvPr/>
        </p:nvSpPr>
        <p:spPr>
          <a:xfrm>
            <a:off x="3534216" y="42754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8686129-991B-4AC6-BF3A-EE527A83C0EA}"/>
              </a:ext>
            </a:extLst>
          </p:cNvPr>
          <p:cNvSpPr/>
          <p:nvPr/>
        </p:nvSpPr>
        <p:spPr>
          <a:xfrm>
            <a:off x="4026482" y="603202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C3DF1B4B-59D1-4F92-A388-46C089E1D796}"/>
              </a:ext>
            </a:extLst>
          </p:cNvPr>
          <p:cNvSpPr/>
          <p:nvPr/>
        </p:nvSpPr>
        <p:spPr>
          <a:xfrm>
            <a:off x="3998115" y="558178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8B2C1E86-AB3C-4063-B3EB-92185D2C4229}"/>
              </a:ext>
            </a:extLst>
          </p:cNvPr>
          <p:cNvSpPr/>
          <p:nvPr/>
        </p:nvSpPr>
        <p:spPr>
          <a:xfrm>
            <a:off x="8075842" y="40123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BBB466D3-B0E5-4995-AE89-D6EDD5E2614B}"/>
              </a:ext>
            </a:extLst>
          </p:cNvPr>
          <p:cNvSpPr/>
          <p:nvPr/>
        </p:nvSpPr>
        <p:spPr>
          <a:xfrm>
            <a:off x="8571142" y="48131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5B97FC0F-A823-4D5E-B91C-98ADEFC8DBFB}"/>
              </a:ext>
            </a:extLst>
          </p:cNvPr>
          <p:cNvSpPr/>
          <p:nvPr/>
        </p:nvSpPr>
        <p:spPr>
          <a:xfrm>
            <a:off x="8022928" y="14338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233DF397-1ED6-4A6A-9872-165BEF93A285}"/>
              </a:ext>
            </a:extLst>
          </p:cNvPr>
          <p:cNvSpPr/>
          <p:nvPr/>
        </p:nvSpPr>
        <p:spPr>
          <a:xfrm>
            <a:off x="9803900" y="30177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607FCFB9-8D83-492B-9612-EF10D79DBB7D}"/>
              </a:ext>
            </a:extLst>
          </p:cNvPr>
          <p:cNvSpPr/>
          <p:nvPr/>
        </p:nvSpPr>
        <p:spPr>
          <a:xfrm>
            <a:off x="8473817" y="31465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4BC25C04-6CAD-40EE-84A1-B49141C9B740}"/>
              </a:ext>
            </a:extLst>
          </p:cNvPr>
          <p:cNvSpPr/>
          <p:nvPr/>
        </p:nvSpPr>
        <p:spPr>
          <a:xfrm>
            <a:off x="8169013" y="44320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4D286163-6D89-4F76-98B4-D0106EF8CAEC}"/>
              </a:ext>
            </a:extLst>
          </p:cNvPr>
          <p:cNvSpPr/>
          <p:nvPr/>
        </p:nvSpPr>
        <p:spPr>
          <a:xfrm>
            <a:off x="10299200" y="381861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31F022CB-AA21-44C4-8667-77EE60F5C1EA}"/>
              </a:ext>
            </a:extLst>
          </p:cNvPr>
          <p:cNvSpPr/>
          <p:nvPr/>
        </p:nvSpPr>
        <p:spPr>
          <a:xfrm>
            <a:off x="7020416" y="365876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009D8AE4-B210-4857-83FA-52C557AF7B54}"/>
              </a:ext>
            </a:extLst>
          </p:cNvPr>
          <p:cNvSpPr/>
          <p:nvPr/>
        </p:nvSpPr>
        <p:spPr>
          <a:xfrm>
            <a:off x="7712039" y="49096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5D16ED66-DE96-4CBD-8AA9-21458F74F7CD}"/>
              </a:ext>
            </a:extLst>
          </p:cNvPr>
          <p:cNvSpPr/>
          <p:nvPr/>
        </p:nvSpPr>
        <p:spPr>
          <a:xfrm>
            <a:off x="7604338" y="93118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F2D18708-AB98-4624-8B48-C8872BD40D7C}"/>
              </a:ext>
            </a:extLst>
          </p:cNvPr>
          <p:cNvSpPr/>
          <p:nvPr/>
        </p:nvSpPr>
        <p:spPr>
          <a:xfrm>
            <a:off x="9585822" y="25506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AAFB6558-D037-43B0-BB19-000DD8F9C6A7}"/>
              </a:ext>
            </a:extLst>
          </p:cNvPr>
          <p:cNvSpPr/>
          <p:nvPr/>
        </p:nvSpPr>
        <p:spPr>
          <a:xfrm>
            <a:off x="7820817" y="279296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45A0F420-C377-47B4-822D-94F08D97B85C}"/>
              </a:ext>
            </a:extLst>
          </p:cNvPr>
          <p:cNvSpPr/>
          <p:nvPr/>
        </p:nvSpPr>
        <p:spPr>
          <a:xfrm>
            <a:off x="9066349" y="51245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1AA1D5E3-299C-4447-95E6-E06DBBAEB569}"/>
              </a:ext>
            </a:extLst>
          </p:cNvPr>
          <p:cNvSpPr/>
          <p:nvPr/>
        </p:nvSpPr>
        <p:spPr>
          <a:xfrm>
            <a:off x="9866788" y="42041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05290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04"/>
                                        </p:tgtEl>
                                        <p:attrNameLst>
                                          <p:attrName>style.color</p:attrName>
                                        </p:attrNameLst>
                                      </p:cBhvr>
                                      <p:to>
                                        <a:srgbClr val="FF3399"/>
                                      </p:to>
                                    </p:animClr>
                                    <p:animClr clrSpc="rgb" dir="cw">
                                      <p:cBhvr>
                                        <p:cTn id="7" dur="250" autoRev="1" fill="remove"/>
                                        <p:tgtEl>
                                          <p:spTgt spid="104"/>
                                        </p:tgtEl>
                                        <p:attrNameLst>
                                          <p:attrName>fillcolor</p:attrName>
                                        </p:attrNameLst>
                                      </p:cBhvr>
                                      <p:to>
                                        <a:srgbClr val="FF3399"/>
                                      </p:to>
                                    </p:animClr>
                                    <p:set>
                                      <p:cBhvr>
                                        <p:cTn id="8" dur="250" autoRev="1" fill="remove"/>
                                        <p:tgtEl>
                                          <p:spTgt spid="104"/>
                                        </p:tgtEl>
                                        <p:attrNameLst>
                                          <p:attrName>fill.type</p:attrName>
                                        </p:attrNameLst>
                                      </p:cBhvr>
                                      <p:to>
                                        <p:strVal val="solid"/>
                                      </p:to>
                                    </p:set>
                                    <p:set>
                                      <p:cBhvr>
                                        <p:cTn id="9" dur="250" autoRev="1" fill="remove"/>
                                        <p:tgtEl>
                                          <p:spTgt spid="104"/>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0" restart="whenNotActive" fill="hold" evtFilter="cancelBubble" nodeType="interactiveSeq">
                <p:stCondLst>
                  <p:cond evt="onClick" delay="0">
                    <p:tgtEl>
                      <p:spTgt spid="105"/>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05"/>
                                        </p:tgtEl>
                                        <p:attrNameLst>
                                          <p:attrName>style.color</p:attrName>
                                        </p:attrNameLst>
                                      </p:cBhvr>
                                      <p:to>
                                        <a:srgbClr val="FF3399"/>
                                      </p:to>
                                    </p:animClr>
                                    <p:animClr clrSpc="rgb" dir="cw">
                                      <p:cBhvr>
                                        <p:cTn id="15" dur="250" autoRev="1" fill="remove"/>
                                        <p:tgtEl>
                                          <p:spTgt spid="105"/>
                                        </p:tgtEl>
                                        <p:attrNameLst>
                                          <p:attrName>fillcolor</p:attrName>
                                        </p:attrNameLst>
                                      </p:cBhvr>
                                      <p:to>
                                        <a:srgbClr val="FF3399"/>
                                      </p:to>
                                    </p:animClr>
                                    <p:set>
                                      <p:cBhvr>
                                        <p:cTn id="16" dur="250" autoRev="1" fill="remove"/>
                                        <p:tgtEl>
                                          <p:spTgt spid="105"/>
                                        </p:tgtEl>
                                        <p:attrNameLst>
                                          <p:attrName>fill.type</p:attrName>
                                        </p:attrNameLst>
                                      </p:cBhvr>
                                      <p:to>
                                        <p:strVal val="solid"/>
                                      </p:to>
                                    </p:set>
                                    <p:set>
                                      <p:cBhvr>
                                        <p:cTn id="17" dur="250" autoRev="1" fill="remove"/>
                                        <p:tgtEl>
                                          <p:spTgt spid="105"/>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8" restart="whenNotActive" fill="hold" evtFilter="cancelBubble" nodeType="interactiveSeq">
                <p:stCondLst>
                  <p:cond evt="onClick" delay="0">
                    <p:tgtEl>
                      <p:spTgt spid="106"/>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06"/>
                                        </p:tgtEl>
                                        <p:attrNameLst>
                                          <p:attrName>style.color</p:attrName>
                                        </p:attrNameLst>
                                      </p:cBhvr>
                                      <p:to>
                                        <a:srgbClr val="FF3399"/>
                                      </p:to>
                                    </p:animClr>
                                    <p:animClr clrSpc="rgb" dir="cw">
                                      <p:cBhvr>
                                        <p:cTn id="23" dur="250" autoRev="1" fill="remove"/>
                                        <p:tgtEl>
                                          <p:spTgt spid="106"/>
                                        </p:tgtEl>
                                        <p:attrNameLst>
                                          <p:attrName>fillcolor</p:attrName>
                                        </p:attrNameLst>
                                      </p:cBhvr>
                                      <p:to>
                                        <a:srgbClr val="FF3399"/>
                                      </p:to>
                                    </p:animClr>
                                    <p:set>
                                      <p:cBhvr>
                                        <p:cTn id="24" dur="250" autoRev="1" fill="remove"/>
                                        <p:tgtEl>
                                          <p:spTgt spid="106"/>
                                        </p:tgtEl>
                                        <p:attrNameLst>
                                          <p:attrName>fill.type</p:attrName>
                                        </p:attrNameLst>
                                      </p:cBhvr>
                                      <p:to>
                                        <p:strVal val="solid"/>
                                      </p:to>
                                    </p:set>
                                    <p:set>
                                      <p:cBhvr>
                                        <p:cTn id="25" dur="250" autoRev="1" fill="remove"/>
                                        <p:tgtEl>
                                          <p:spTgt spid="106"/>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26" restart="whenNotActive" fill="hold" evtFilter="cancelBubble" nodeType="interactiveSeq">
                <p:stCondLst>
                  <p:cond evt="onClick" delay="0">
                    <p:tgtEl>
                      <p:spTgt spid="10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07"/>
                                        </p:tgtEl>
                                        <p:attrNameLst>
                                          <p:attrName>style.color</p:attrName>
                                        </p:attrNameLst>
                                      </p:cBhvr>
                                      <p:to>
                                        <a:srgbClr val="FF3399"/>
                                      </p:to>
                                    </p:animClr>
                                    <p:animClr clrSpc="rgb" dir="cw">
                                      <p:cBhvr>
                                        <p:cTn id="31" dur="250" autoRev="1" fill="remove"/>
                                        <p:tgtEl>
                                          <p:spTgt spid="107"/>
                                        </p:tgtEl>
                                        <p:attrNameLst>
                                          <p:attrName>fillcolor</p:attrName>
                                        </p:attrNameLst>
                                      </p:cBhvr>
                                      <p:to>
                                        <a:srgbClr val="FF3399"/>
                                      </p:to>
                                    </p:animClr>
                                    <p:set>
                                      <p:cBhvr>
                                        <p:cTn id="32" dur="250" autoRev="1" fill="remove"/>
                                        <p:tgtEl>
                                          <p:spTgt spid="107"/>
                                        </p:tgtEl>
                                        <p:attrNameLst>
                                          <p:attrName>fill.type</p:attrName>
                                        </p:attrNameLst>
                                      </p:cBhvr>
                                      <p:to>
                                        <p:strVal val="solid"/>
                                      </p:to>
                                    </p:set>
                                    <p:set>
                                      <p:cBhvr>
                                        <p:cTn id="33" dur="250" autoRev="1" fill="remove"/>
                                        <p:tgtEl>
                                          <p:spTgt spid="107"/>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34" restart="whenNotActive" fill="hold" evtFilter="cancelBubble" nodeType="interactiveSeq">
                <p:stCondLst>
                  <p:cond evt="onClick" delay="0">
                    <p:tgtEl>
                      <p:spTgt spid="108"/>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08"/>
                                        </p:tgtEl>
                                        <p:attrNameLst>
                                          <p:attrName>style.color</p:attrName>
                                        </p:attrNameLst>
                                      </p:cBhvr>
                                      <p:to>
                                        <a:srgbClr val="FF3399"/>
                                      </p:to>
                                    </p:animClr>
                                    <p:animClr clrSpc="rgb" dir="cw">
                                      <p:cBhvr>
                                        <p:cTn id="39" dur="250" autoRev="1" fill="remove"/>
                                        <p:tgtEl>
                                          <p:spTgt spid="108"/>
                                        </p:tgtEl>
                                        <p:attrNameLst>
                                          <p:attrName>fillcolor</p:attrName>
                                        </p:attrNameLst>
                                      </p:cBhvr>
                                      <p:to>
                                        <a:srgbClr val="FF3399"/>
                                      </p:to>
                                    </p:animClr>
                                    <p:set>
                                      <p:cBhvr>
                                        <p:cTn id="40" dur="250" autoRev="1" fill="remove"/>
                                        <p:tgtEl>
                                          <p:spTgt spid="108"/>
                                        </p:tgtEl>
                                        <p:attrNameLst>
                                          <p:attrName>fill.type</p:attrName>
                                        </p:attrNameLst>
                                      </p:cBhvr>
                                      <p:to>
                                        <p:strVal val="solid"/>
                                      </p:to>
                                    </p:set>
                                    <p:set>
                                      <p:cBhvr>
                                        <p:cTn id="41" dur="250" autoRev="1" fill="remove"/>
                                        <p:tgtEl>
                                          <p:spTgt spid="108"/>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42" restart="whenNotActive" fill="hold" evtFilter="cancelBubble" nodeType="interactiveSeq">
                <p:stCondLst>
                  <p:cond evt="onClick" delay="0">
                    <p:tgtEl>
                      <p:spTgt spid="109"/>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9"/>
                                        </p:tgtEl>
                                        <p:attrNameLst>
                                          <p:attrName>style.color</p:attrName>
                                        </p:attrNameLst>
                                      </p:cBhvr>
                                      <p:to>
                                        <a:srgbClr val="FF3399"/>
                                      </p:to>
                                    </p:animClr>
                                    <p:animClr clrSpc="rgb" dir="cw">
                                      <p:cBhvr>
                                        <p:cTn id="47" dur="250" autoRev="1" fill="remove"/>
                                        <p:tgtEl>
                                          <p:spTgt spid="109"/>
                                        </p:tgtEl>
                                        <p:attrNameLst>
                                          <p:attrName>fillcolor</p:attrName>
                                        </p:attrNameLst>
                                      </p:cBhvr>
                                      <p:to>
                                        <a:srgbClr val="FF3399"/>
                                      </p:to>
                                    </p:animClr>
                                    <p:set>
                                      <p:cBhvr>
                                        <p:cTn id="48" dur="250" autoRev="1" fill="remove"/>
                                        <p:tgtEl>
                                          <p:spTgt spid="109"/>
                                        </p:tgtEl>
                                        <p:attrNameLst>
                                          <p:attrName>fill.type</p:attrName>
                                        </p:attrNameLst>
                                      </p:cBhvr>
                                      <p:to>
                                        <p:strVal val="solid"/>
                                      </p:to>
                                    </p:set>
                                    <p:set>
                                      <p:cBhvr>
                                        <p:cTn id="49" dur="250" autoRev="1" fill="remove"/>
                                        <p:tgtEl>
                                          <p:spTgt spid="109"/>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50" restart="whenNotActive" fill="hold" evtFilter="cancelBubble" nodeType="interactiveSeq">
                <p:stCondLst>
                  <p:cond evt="onClick" delay="0">
                    <p:tgtEl>
                      <p:spTgt spid="110"/>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0"/>
                                        </p:tgtEl>
                                        <p:attrNameLst>
                                          <p:attrName>style.color</p:attrName>
                                        </p:attrNameLst>
                                      </p:cBhvr>
                                      <p:to>
                                        <a:srgbClr val="FF3399"/>
                                      </p:to>
                                    </p:animClr>
                                    <p:animClr clrSpc="rgb" dir="cw">
                                      <p:cBhvr>
                                        <p:cTn id="55" dur="250" autoRev="1" fill="remove"/>
                                        <p:tgtEl>
                                          <p:spTgt spid="110"/>
                                        </p:tgtEl>
                                        <p:attrNameLst>
                                          <p:attrName>fillcolor</p:attrName>
                                        </p:attrNameLst>
                                      </p:cBhvr>
                                      <p:to>
                                        <a:srgbClr val="FF3399"/>
                                      </p:to>
                                    </p:animClr>
                                    <p:set>
                                      <p:cBhvr>
                                        <p:cTn id="56" dur="250" autoRev="1" fill="remove"/>
                                        <p:tgtEl>
                                          <p:spTgt spid="110"/>
                                        </p:tgtEl>
                                        <p:attrNameLst>
                                          <p:attrName>fill.type</p:attrName>
                                        </p:attrNameLst>
                                      </p:cBhvr>
                                      <p:to>
                                        <p:strVal val="solid"/>
                                      </p:to>
                                    </p:set>
                                    <p:set>
                                      <p:cBhvr>
                                        <p:cTn id="57" dur="250" autoRev="1" fill="remove"/>
                                        <p:tgtEl>
                                          <p:spTgt spid="110"/>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58" restart="whenNotActive" fill="hold" evtFilter="cancelBubble" nodeType="interactiveSeq">
                <p:stCondLst>
                  <p:cond evt="onClick" delay="0">
                    <p:tgtEl>
                      <p:spTgt spid="111"/>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11"/>
                                        </p:tgtEl>
                                        <p:attrNameLst>
                                          <p:attrName>style.color</p:attrName>
                                        </p:attrNameLst>
                                      </p:cBhvr>
                                      <p:to>
                                        <a:srgbClr val="FF3399"/>
                                      </p:to>
                                    </p:animClr>
                                    <p:animClr clrSpc="rgb" dir="cw">
                                      <p:cBhvr>
                                        <p:cTn id="63" dur="250" autoRev="1" fill="remove"/>
                                        <p:tgtEl>
                                          <p:spTgt spid="111"/>
                                        </p:tgtEl>
                                        <p:attrNameLst>
                                          <p:attrName>fillcolor</p:attrName>
                                        </p:attrNameLst>
                                      </p:cBhvr>
                                      <p:to>
                                        <a:srgbClr val="FF3399"/>
                                      </p:to>
                                    </p:animClr>
                                    <p:set>
                                      <p:cBhvr>
                                        <p:cTn id="64" dur="250" autoRev="1" fill="remove"/>
                                        <p:tgtEl>
                                          <p:spTgt spid="111"/>
                                        </p:tgtEl>
                                        <p:attrNameLst>
                                          <p:attrName>fill.type</p:attrName>
                                        </p:attrNameLst>
                                      </p:cBhvr>
                                      <p:to>
                                        <p:strVal val="solid"/>
                                      </p:to>
                                    </p:set>
                                    <p:set>
                                      <p:cBhvr>
                                        <p:cTn id="65" dur="250" autoRev="1" fill="remove"/>
                                        <p:tgtEl>
                                          <p:spTgt spid="111"/>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66" restart="whenNotActive" fill="hold" evtFilter="cancelBubble" nodeType="interactiveSeq">
                <p:stCondLst>
                  <p:cond evt="onClick" delay="0">
                    <p:tgtEl>
                      <p:spTgt spid="112"/>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12"/>
                                        </p:tgtEl>
                                        <p:attrNameLst>
                                          <p:attrName>style.color</p:attrName>
                                        </p:attrNameLst>
                                      </p:cBhvr>
                                      <p:to>
                                        <a:srgbClr val="FF3399"/>
                                      </p:to>
                                    </p:animClr>
                                    <p:animClr clrSpc="rgb" dir="cw">
                                      <p:cBhvr>
                                        <p:cTn id="71" dur="250" autoRev="1" fill="remove"/>
                                        <p:tgtEl>
                                          <p:spTgt spid="112"/>
                                        </p:tgtEl>
                                        <p:attrNameLst>
                                          <p:attrName>fillcolor</p:attrName>
                                        </p:attrNameLst>
                                      </p:cBhvr>
                                      <p:to>
                                        <a:srgbClr val="FF3399"/>
                                      </p:to>
                                    </p:animClr>
                                    <p:set>
                                      <p:cBhvr>
                                        <p:cTn id="72" dur="250" autoRev="1" fill="remove"/>
                                        <p:tgtEl>
                                          <p:spTgt spid="112"/>
                                        </p:tgtEl>
                                        <p:attrNameLst>
                                          <p:attrName>fill.type</p:attrName>
                                        </p:attrNameLst>
                                      </p:cBhvr>
                                      <p:to>
                                        <p:strVal val="solid"/>
                                      </p:to>
                                    </p:set>
                                    <p:set>
                                      <p:cBhvr>
                                        <p:cTn id="73" dur="250" autoRev="1" fill="remove"/>
                                        <p:tgtEl>
                                          <p:spTgt spid="112"/>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74" restart="whenNotActive" fill="hold" evtFilter="cancelBubble" nodeType="interactiveSeq">
                <p:stCondLst>
                  <p:cond evt="onClick" delay="0">
                    <p:tgtEl>
                      <p:spTgt spid="113"/>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13"/>
                                        </p:tgtEl>
                                        <p:attrNameLst>
                                          <p:attrName>style.color</p:attrName>
                                        </p:attrNameLst>
                                      </p:cBhvr>
                                      <p:to>
                                        <a:srgbClr val="FF3399"/>
                                      </p:to>
                                    </p:animClr>
                                    <p:animClr clrSpc="rgb" dir="cw">
                                      <p:cBhvr>
                                        <p:cTn id="79" dur="250" autoRev="1" fill="remove"/>
                                        <p:tgtEl>
                                          <p:spTgt spid="113"/>
                                        </p:tgtEl>
                                        <p:attrNameLst>
                                          <p:attrName>fillcolor</p:attrName>
                                        </p:attrNameLst>
                                      </p:cBhvr>
                                      <p:to>
                                        <a:srgbClr val="FF3399"/>
                                      </p:to>
                                    </p:animClr>
                                    <p:set>
                                      <p:cBhvr>
                                        <p:cTn id="80" dur="250" autoRev="1" fill="remove"/>
                                        <p:tgtEl>
                                          <p:spTgt spid="113"/>
                                        </p:tgtEl>
                                        <p:attrNameLst>
                                          <p:attrName>fill.type</p:attrName>
                                        </p:attrNameLst>
                                      </p:cBhvr>
                                      <p:to>
                                        <p:strVal val="solid"/>
                                      </p:to>
                                    </p:set>
                                    <p:set>
                                      <p:cBhvr>
                                        <p:cTn id="81" dur="250" autoRev="1" fill="remove"/>
                                        <p:tgtEl>
                                          <p:spTgt spid="113"/>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82" restart="whenNotActive" fill="hold" evtFilter="cancelBubble" nodeType="interactiveSeq">
                <p:stCondLst>
                  <p:cond evt="onClick" delay="0">
                    <p:tgtEl>
                      <p:spTgt spid="114"/>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14"/>
                                        </p:tgtEl>
                                        <p:attrNameLst>
                                          <p:attrName>style.color</p:attrName>
                                        </p:attrNameLst>
                                      </p:cBhvr>
                                      <p:to>
                                        <a:srgbClr val="FF3399"/>
                                      </p:to>
                                    </p:animClr>
                                    <p:animClr clrSpc="rgb" dir="cw">
                                      <p:cBhvr>
                                        <p:cTn id="87" dur="250" autoRev="1" fill="remove"/>
                                        <p:tgtEl>
                                          <p:spTgt spid="114"/>
                                        </p:tgtEl>
                                        <p:attrNameLst>
                                          <p:attrName>fillcolor</p:attrName>
                                        </p:attrNameLst>
                                      </p:cBhvr>
                                      <p:to>
                                        <a:srgbClr val="FF3399"/>
                                      </p:to>
                                    </p:animClr>
                                    <p:set>
                                      <p:cBhvr>
                                        <p:cTn id="88" dur="250" autoRev="1" fill="remove"/>
                                        <p:tgtEl>
                                          <p:spTgt spid="114"/>
                                        </p:tgtEl>
                                        <p:attrNameLst>
                                          <p:attrName>fill.type</p:attrName>
                                        </p:attrNameLst>
                                      </p:cBhvr>
                                      <p:to>
                                        <p:strVal val="solid"/>
                                      </p:to>
                                    </p:set>
                                    <p:set>
                                      <p:cBhvr>
                                        <p:cTn id="89" dur="250" autoRev="1" fill="remove"/>
                                        <p:tgtEl>
                                          <p:spTgt spid="114"/>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90" restart="whenNotActive" fill="hold" evtFilter="cancelBubble" nodeType="interactiveSeq">
                <p:stCondLst>
                  <p:cond evt="onClick" delay="0">
                    <p:tgtEl>
                      <p:spTgt spid="115"/>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15"/>
                                        </p:tgtEl>
                                        <p:attrNameLst>
                                          <p:attrName>style.color</p:attrName>
                                        </p:attrNameLst>
                                      </p:cBhvr>
                                      <p:to>
                                        <a:srgbClr val="FF3399"/>
                                      </p:to>
                                    </p:animClr>
                                    <p:animClr clrSpc="rgb" dir="cw">
                                      <p:cBhvr>
                                        <p:cTn id="95" dur="250" autoRev="1" fill="remove"/>
                                        <p:tgtEl>
                                          <p:spTgt spid="115"/>
                                        </p:tgtEl>
                                        <p:attrNameLst>
                                          <p:attrName>fillcolor</p:attrName>
                                        </p:attrNameLst>
                                      </p:cBhvr>
                                      <p:to>
                                        <a:srgbClr val="FF3399"/>
                                      </p:to>
                                    </p:animClr>
                                    <p:set>
                                      <p:cBhvr>
                                        <p:cTn id="96" dur="250" autoRev="1" fill="remove"/>
                                        <p:tgtEl>
                                          <p:spTgt spid="115"/>
                                        </p:tgtEl>
                                        <p:attrNameLst>
                                          <p:attrName>fill.type</p:attrName>
                                        </p:attrNameLst>
                                      </p:cBhvr>
                                      <p:to>
                                        <p:strVal val="solid"/>
                                      </p:to>
                                    </p:set>
                                    <p:set>
                                      <p:cBhvr>
                                        <p:cTn id="97" dur="250" autoRev="1" fill="remove"/>
                                        <p:tgtEl>
                                          <p:spTgt spid="115"/>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98" restart="whenNotActive" fill="hold" evtFilter="cancelBubble" nodeType="interactiveSeq">
                <p:stCondLst>
                  <p:cond evt="onClick" delay="0">
                    <p:tgtEl>
                      <p:spTgt spid="116"/>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16"/>
                                        </p:tgtEl>
                                        <p:attrNameLst>
                                          <p:attrName>style.color</p:attrName>
                                        </p:attrNameLst>
                                      </p:cBhvr>
                                      <p:to>
                                        <a:srgbClr val="FF3399"/>
                                      </p:to>
                                    </p:animClr>
                                    <p:animClr clrSpc="rgb" dir="cw">
                                      <p:cBhvr>
                                        <p:cTn id="103" dur="250" autoRev="1" fill="remove"/>
                                        <p:tgtEl>
                                          <p:spTgt spid="116"/>
                                        </p:tgtEl>
                                        <p:attrNameLst>
                                          <p:attrName>fillcolor</p:attrName>
                                        </p:attrNameLst>
                                      </p:cBhvr>
                                      <p:to>
                                        <a:srgbClr val="FF3399"/>
                                      </p:to>
                                    </p:animClr>
                                    <p:set>
                                      <p:cBhvr>
                                        <p:cTn id="104" dur="250" autoRev="1" fill="remove"/>
                                        <p:tgtEl>
                                          <p:spTgt spid="116"/>
                                        </p:tgtEl>
                                        <p:attrNameLst>
                                          <p:attrName>fill.type</p:attrName>
                                        </p:attrNameLst>
                                      </p:cBhvr>
                                      <p:to>
                                        <p:strVal val="solid"/>
                                      </p:to>
                                    </p:set>
                                    <p:set>
                                      <p:cBhvr>
                                        <p:cTn id="105" dur="250" autoRev="1" fill="remove"/>
                                        <p:tgtEl>
                                          <p:spTgt spid="116"/>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106" restart="whenNotActive" fill="hold" evtFilter="cancelBubble" nodeType="interactiveSeq">
                <p:stCondLst>
                  <p:cond evt="onClick" delay="0">
                    <p:tgtEl>
                      <p:spTgt spid="11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17"/>
                                        </p:tgtEl>
                                        <p:attrNameLst>
                                          <p:attrName>style.color</p:attrName>
                                        </p:attrNameLst>
                                      </p:cBhvr>
                                      <p:to>
                                        <a:srgbClr val="FF3399"/>
                                      </p:to>
                                    </p:animClr>
                                    <p:animClr clrSpc="rgb" dir="cw">
                                      <p:cBhvr>
                                        <p:cTn id="111" dur="250" autoRev="1" fill="remove"/>
                                        <p:tgtEl>
                                          <p:spTgt spid="117"/>
                                        </p:tgtEl>
                                        <p:attrNameLst>
                                          <p:attrName>fillcolor</p:attrName>
                                        </p:attrNameLst>
                                      </p:cBhvr>
                                      <p:to>
                                        <a:srgbClr val="FF3399"/>
                                      </p:to>
                                    </p:animClr>
                                    <p:set>
                                      <p:cBhvr>
                                        <p:cTn id="112" dur="250" autoRev="1" fill="remove"/>
                                        <p:tgtEl>
                                          <p:spTgt spid="117"/>
                                        </p:tgtEl>
                                        <p:attrNameLst>
                                          <p:attrName>fill.type</p:attrName>
                                        </p:attrNameLst>
                                      </p:cBhvr>
                                      <p:to>
                                        <p:strVal val="solid"/>
                                      </p:to>
                                    </p:set>
                                    <p:set>
                                      <p:cBhvr>
                                        <p:cTn id="113" dur="250" autoRev="1" fill="remove"/>
                                        <p:tgtEl>
                                          <p:spTgt spid="11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114" restart="whenNotActive" fill="hold" evtFilter="cancelBubble" nodeType="interactiveSeq">
                <p:stCondLst>
                  <p:cond evt="onClick" delay="0">
                    <p:tgtEl>
                      <p:spTgt spid="11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18"/>
                                        </p:tgtEl>
                                        <p:attrNameLst>
                                          <p:attrName>style.color</p:attrName>
                                        </p:attrNameLst>
                                      </p:cBhvr>
                                      <p:to>
                                        <a:srgbClr val="FF3399"/>
                                      </p:to>
                                    </p:animClr>
                                    <p:animClr clrSpc="rgb" dir="cw">
                                      <p:cBhvr>
                                        <p:cTn id="119" dur="250" autoRev="1" fill="remove"/>
                                        <p:tgtEl>
                                          <p:spTgt spid="118"/>
                                        </p:tgtEl>
                                        <p:attrNameLst>
                                          <p:attrName>fillcolor</p:attrName>
                                        </p:attrNameLst>
                                      </p:cBhvr>
                                      <p:to>
                                        <a:srgbClr val="FF3399"/>
                                      </p:to>
                                    </p:animClr>
                                    <p:set>
                                      <p:cBhvr>
                                        <p:cTn id="120" dur="250" autoRev="1" fill="remove"/>
                                        <p:tgtEl>
                                          <p:spTgt spid="118"/>
                                        </p:tgtEl>
                                        <p:attrNameLst>
                                          <p:attrName>fill.type</p:attrName>
                                        </p:attrNameLst>
                                      </p:cBhvr>
                                      <p:to>
                                        <p:strVal val="solid"/>
                                      </p:to>
                                    </p:set>
                                    <p:set>
                                      <p:cBhvr>
                                        <p:cTn id="121" dur="250" autoRev="1" fill="remove"/>
                                        <p:tgtEl>
                                          <p:spTgt spid="11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122" restart="whenNotActive" fill="hold" evtFilter="cancelBubble" nodeType="interactiveSeq">
                <p:stCondLst>
                  <p:cond evt="onClick" delay="0">
                    <p:tgtEl>
                      <p:spTgt spid="11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19"/>
                                        </p:tgtEl>
                                        <p:attrNameLst>
                                          <p:attrName>style.color</p:attrName>
                                        </p:attrNameLst>
                                      </p:cBhvr>
                                      <p:to>
                                        <a:srgbClr val="FF3399"/>
                                      </p:to>
                                    </p:animClr>
                                    <p:animClr clrSpc="rgb" dir="cw">
                                      <p:cBhvr>
                                        <p:cTn id="127" dur="250" autoRev="1" fill="remove"/>
                                        <p:tgtEl>
                                          <p:spTgt spid="119"/>
                                        </p:tgtEl>
                                        <p:attrNameLst>
                                          <p:attrName>fillcolor</p:attrName>
                                        </p:attrNameLst>
                                      </p:cBhvr>
                                      <p:to>
                                        <a:srgbClr val="FF3399"/>
                                      </p:to>
                                    </p:animClr>
                                    <p:set>
                                      <p:cBhvr>
                                        <p:cTn id="128" dur="250" autoRev="1" fill="remove"/>
                                        <p:tgtEl>
                                          <p:spTgt spid="119"/>
                                        </p:tgtEl>
                                        <p:attrNameLst>
                                          <p:attrName>fill.type</p:attrName>
                                        </p:attrNameLst>
                                      </p:cBhvr>
                                      <p:to>
                                        <p:strVal val="solid"/>
                                      </p:to>
                                    </p:set>
                                    <p:set>
                                      <p:cBhvr>
                                        <p:cTn id="129" dur="250" autoRev="1" fill="remove"/>
                                        <p:tgtEl>
                                          <p:spTgt spid="11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130" restart="whenNotActive" fill="hold" evtFilter="cancelBubble" nodeType="interactiveSeq">
                <p:stCondLst>
                  <p:cond evt="onClick" delay="0">
                    <p:tgtEl>
                      <p:spTgt spid="12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20"/>
                                        </p:tgtEl>
                                        <p:attrNameLst>
                                          <p:attrName>style.color</p:attrName>
                                        </p:attrNameLst>
                                      </p:cBhvr>
                                      <p:to>
                                        <a:srgbClr val="FF3399"/>
                                      </p:to>
                                    </p:animClr>
                                    <p:animClr clrSpc="rgb" dir="cw">
                                      <p:cBhvr>
                                        <p:cTn id="135" dur="250" autoRev="1" fill="remove"/>
                                        <p:tgtEl>
                                          <p:spTgt spid="120"/>
                                        </p:tgtEl>
                                        <p:attrNameLst>
                                          <p:attrName>fillcolor</p:attrName>
                                        </p:attrNameLst>
                                      </p:cBhvr>
                                      <p:to>
                                        <a:srgbClr val="FF3399"/>
                                      </p:to>
                                    </p:animClr>
                                    <p:set>
                                      <p:cBhvr>
                                        <p:cTn id="136" dur="250" autoRev="1" fill="remove"/>
                                        <p:tgtEl>
                                          <p:spTgt spid="120"/>
                                        </p:tgtEl>
                                        <p:attrNameLst>
                                          <p:attrName>fill.type</p:attrName>
                                        </p:attrNameLst>
                                      </p:cBhvr>
                                      <p:to>
                                        <p:strVal val="solid"/>
                                      </p:to>
                                    </p:set>
                                    <p:set>
                                      <p:cBhvr>
                                        <p:cTn id="137" dur="250" autoRev="1" fill="remove"/>
                                        <p:tgtEl>
                                          <p:spTgt spid="12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138" restart="whenNotActive" fill="hold" evtFilter="cancelBubble" nodeType="interactiveSeq">
                <p:stCondLst>
                  <p:cond evt="onClick" delay="0">
                    <p:tgtEl>
                      <p:spTgt spid="12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21"/>
                                        </p:tgtEl>
                                        <p:attrNameLst>
                                          <p:attrName>style.color</p:attrName>
                                        </p:attrNameLst>
                                      </p:cBhvr>
                                      <p:to>
                                        <a:srgbClr val="FF3399"/>
                                      </p:to>
                                    </p:animClr>
                                    <p:animClr clrSpc="rgb" dir="cw">
                                      <p:cBhvr>
                                        <p:cTn id="143" dur="250" autoRev="1" fill="remove"/>
                                        <p:tgtEl>
                                          <p:spTgt spid="121"/>
                                        </p:tgtEl>
                                        <p:attrNameLst>
                                          <p:attrName>fillcolor</p:attrName>
                                        </p:attrNameLst>
                                      </p:cBhvr>
                                      <p:to>
                                        <a:srgbClr val="FF3399"/>
                                      </p:to>
                                    </p:animClr>
                                    <p:set>
                                      <p:cBhvr>
                                        <p:cTn id="144" dur="250" autoRev="1" fill="remove"/>
                                        <p:tgtEl>
                                          <p:spTgt spid="121"/>
                                        </p:tgtEl>
                                        <p:attrNameLst>
                                          <p:attrName>fill.type</p:attrName>
                                        </p:attrNameLst>
                                      </p:cBhvr>
                                      <p:to>
                                        <p:strVal val="solid"/>
                                      </p:to>
                                    </p:set>
                                    <p:set>
                                      <p:cBhvr>
                                        <p:cTn id="145" dur="250" autoRev="1" fill="remove"/>
                                        <p:tgtEl>
                                          <p:spTgt spid="12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146" restart="whenNotActive" fill="hold" evtFilter="cancelBubble" nodeType="interactiveSeq">
                <p:stCondLst>
                  <p:cond evt="onClick" delay="0">
                    <p:tgtEl>
                      <p:spTgt spid="12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22"/>
                                        </p:tgtEl>
                                        <p:attrNameLst>
                                          <p:attrName>style.color</p:attrName>
                                        </p:attrNameLst>
                                      </p:cBhvr>
                                      <p:to>
                                        <a:srgbClr val="FF3399"/>
                                      </p:to>
                                    </p:animClr>
                                    <p:animClr clrSpc="rgb" dir="cw">
                                      <p:cBhvr>
                                        <p:cTn id="151" dur="250" autoRev="1" fill="remove"/>
                                        <p:tgtEl>
                                          <p:spTgt spid="122"/>
                                        </p:tgtEl>
                                        <p:attrNameLst>
                                          <p:attrName>fillcolor</p:attrName>
                                        </p:attrNameLst>
                                      </p:cBhvr>
                                      <p:to>
                                        <a:srgbClr val="FF3399"/>
                                      </p:to>
                                    </p:animClr>
                                    <p:set>
                                      <p:cBhvr>
                                        <p:cTn id="152" dur="250" autoRev="1" fill="remove"/>
                                        <p:tgtEl>
                                          <p:spTgt spid="122"/>
                                        </p:tgtEl>
                                        <p:attrNameLst>
                                          <p:attrName>fill.type</p:attrName>
                                        </p:attrNameLst>
                                      </p:cBhvr>
                                      <p:to>
                                        <p:strVal val="solid"/>
                                      </p:to>
                                    </p:set>
                                    <p:set>
                                      <p:cBhvr>
                                        <p:cTn id="153" dur="250" autoRev="1" fill="remove"/>
                                        <p:tgtEl>
                                          <p:spTgt spid="12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154" restart="whenNotActive" fill="hold" evtFilter="cancelBubble" nodeType="interactiveSeq">
                <p:stCondLst>
                  <p:cond evt="onClick" delay="0">
                    <p:tgtEl>
                      <p:spTgt spid="12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23"/>
                                        </p:tgtEl>
                                        <p:attrNameLst>
                                          <p:attrName>style.color</p:attrName>
                                        </p:attrNameLst>
                                      </p:cBhvr>
                                      <p:to>
                                        <a:srgbClr val="FF3399"/>
                                      </p:to>
                                    </p:animClr>
                                    <p:animClr clrSpc="rgb" dir="cw">
                                      <p:cBhvr>
                                        <p:cTn id="159" dur="250" autoRev="1" fill="remove"/>
                                        <p:tgtEl>
                                          <p:spTgt spid="123"/>
                                        </p:tgtEl>
                                        <p:attrNameLst>
                                          <p:attrName>fillcolor</p:attrName>
                                        </p:attrNameLst>
                                      </p:cBhvr>
                                      <p:to>
                                        <a:srgbClr val="FF3399"/>
                                      </p:to>
                                    </p:animClr>
                                    <p:set>
                                      <p:cBhvr>
                                        <p:cTn id="160" dur="250" autoRev="1" fill="remove"/>
                                        <p:tgtEl>
                                          <p:spTgt spid="123"/>
                                        </p:tgtEl>
                                        <p:attrNameLst>
                                          <p:attrName>fill.type</p:attrName>
                                        </p:attrNameLst>
                                      </p:cBhvr>
                                      <p:to>
                                        <p:strVal val="solid"/>
                                      </p:to>
                                    </p:set>
                                    <p:set>
                                      <p:cBhvr>
                                        <p:cTn id="161" dur="250" autoRev="1" fill="remove"/>
                                        <p:tgtEl>
                                          <p:spTgt spid="12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162" restart="whenNotActive" fill="hold" evtFilter="cancelBubble" nodeType="interactiveSeq">
                <p:stCondLst>
                  <p:cond evt="onClick" delay="0">
                    <p:tgtEl>
                      <p:spTgt spid="12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24"/>
                                        </p:tgtEl>
                                        <p:attrNameLst>
                                          <p:attrName>style.color</p:attrName>
                                        </p:attrNameLst>
                                      </p:cBhvr>
                                      <p:to>
                                        <a:srgbClr val="FF3399"/>
                                      </p:to>
                                    </p:animClr>
                                    <p:animClr clrSpc="rgb" dir="cw">
                                      <p:cBhvr>
                                        <p:cTn id="167" dur="250" autoRev="1" fill="remove"/>
                                        <p:tgtEl>
                                          <p:spTgt spid="124"/>
                                        </p:tgtEl>
                                        <p:attrNameLst>
                                          <p:attrName>fillcolor</p:attrName>
                                        </p:attrNameLst>
                                      </p:cBhvr>
                                      <p:to>
                                        <a:srgbClr val="FF3399"/>
                                      </p:to>
                                    </p:animClr>
                                    <p:set>
                                      <p:cBhvr>
                                        <p:cTn id="168" dur="250" autoRev="1" fill="remove"/>
                                        <p:tgtEl>
                                          <p:spTgt spid="124"/>
                                        </p:tgtEl>
                                        <p:attrNameLst>
                                          <p:attrName>fill.type</p:attrName>
                                        </p:attrNameLst>
                                      </p:cBhvr>
                                      <p:to>
                                        <p:strVal val="solid"/>
                                      </p:to>
                                    </p:set>
                                    <p:set>
                                      <p:cBhvr>
                                        <p:cTn id="169" dur="250" autoRev="1" fill="remove"/>
                                        <p:tgtEl>
                                          <p:spTgt spid="12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170" restart="whenNotActive" fill="hold" evtFilter="cancelBubble" nodeType="interactiveSeq">
                <p:stCondLst>
                  <p:cond evt="onClick" delay="0">
                    <p:tgtEl>
                      <p:spTgt spid="12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25"/>
                                        </p:tgtEl>
                                        <p:attrNameLst>
                                          <p:attrName>style.color</p:attrName>
                                        </p:attrNameLst>
                                      </p:cBhvr>
                                      <p:to>
                                        <a:srgbClr val="FF3399"/>
                                      </p:to>
                                    </p:animClr>
                                    <p:animClr clrSpc="rgb" dir="cw">
                                      <p:cBhvr>
                                        <p:cTn id="175" dur="250" autoRev="1" fill="remove"/>
                                        <p:tgtEl>
                                          <p:spTgt spid="125"/>
                                        </p:tgtEl>
                                        <p:attrNameLst>
                                          <p:attrName>fillcolor</p:attrName>
                                        </p:attrNameLst>
                                      </p:cBhvr>
                                      <p:to>
                                        <a:srgbClr val="FF3399"/>
                                      </p:to>
                                    </p:animClr>
                                    <p:set>
                                      <p:cBhvr>
                                        <p:cTn id="176" dur="250" autoRev="1" fill="remove"/>
                                        <p:tgtEl>
                                          <p:spTgt spid="125"/>
                                        </p:tgtEl>
                                        <p:attrNameLst>
                                          <p:attrName>fill.type</p:attrName>
                                        </p:attrNameLst>
                                      </p:cBhvr>
                                      <p:to>
                                        <p:strVal val="solid"/>
                                      </p:to>
                                    </p:set>
                                    <p:set>
                                      <p:cBhvr>
                                        <p:cTn id="177" dur="250" autoRev="1" fill="remove"/>
                                        <p:tgtEl>
                                          <p:spTgt spid="12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178" restart="whenNotActive" fill="hold" evtFilter="cancelBubble" nodeType="interactiveSeq">
                <p:stCondLst>
                  <p:cond evt="onClick" delay="0">
                    <p:tgtEl>
                      <p:spTgt spid="12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26"/>
                                        </p:tgtEl>
                                        <p:attrNameLst>
                                          <p:attrName>style.color</p:attrName>
                                        </p:attrNameLst>
                                      </p:cBhvr>
                                      <p:to>
                                        <a:srgbClr val="FF3399"/>
                                      </p:to>
                                    </p:animClr>
                                    <p:animClr clrSpc="rgb" dir="cw">
                                      <p:cBhvr>
                                        <p:cTn id="183" dur="250" autoRev="1" fill="remove"/>
                                        <p:tgtEl>
                                          <p:spTgt spid="126"/>
                                        </p:tgtEl>
                                        <p:attrNameLst>
                                          <p:attrName>fillcolor</p:attrName>
                                        </p:attrNameLst>
                                      </p:cBhvr>
                                      <p:to>
                                        <a:srgbClr val="FF3399"/>
                                      </p:to>
                                    </p:animClr>
                                    <p:set>
                                      <p:cBhvr>
                                        <p:cTn id="184" dur="250" autoRev="1" fill="remove"/>
                                        <p:tgtEl>
                                          <p:spTgt spid="126"/>
                                        </p:tgtEl>
                                        <p:attrNameLst>
                                          <p:attrName>fill.type</p:attrName>
                                        </p:attrNameLst>
                                      </p:cBhvr>
                                      <p:to>
                                        <p:strVal val="solid"/>
                                      </p:to>
                                    </p:set>
                                    <p:set>
                                      <p:cBhvr>
                                        <p:cTn id="185" dur="250" autoRev="1" fill="remove"/>
                                        <p:tgtEl>
                                          <p:spTgt spid="12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186" restart="whenNotActive" fill="hold" evtFilter="cancelBubble" nodeType="interactiveSeq">
                <p:stCondLst>
                  <p:cond evt="onClick" delay="0">
                    <p:tgtEl>
                      <p:spTgt spid="12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27"/>
                                        </p:tgtEl>
                                        <p:attrNameLst>
                                          <p:attrName>style.color</p:attrName>
                                        </p:attrNameLst>
                                      </p:cBhvr>
                                      <p:to>
                                        <a:srgbClr val="FF3399"/>
                                      </p:to>
                                    </p:animClr>
                                    <p:animClr clrSpc="rgb" dir="cw">
                                      <p:cBhvr>
                                        <p:cTn id="191" dur="250" autoRev="1" fill="remove"/>
                                        <p:tgtEl>
                                          <p:spTgt spid="127"/>
                                        </p:tgtEl>
                                        <p:attrNameLst>
                                          <p:attrName>fillcolor</p:attrName>
                                        </p:attrNameLst>
                                      </p:cBhvr>
                                      <p:to>
                                        <a:srgbClr val="FF3399"/>
                                      </p:to>
                                    </p:animClr>
                                    <p:set>
                                      <p:cBhvr>
                                        <p:cTn id="192" dur="250" autoRev="1" fill="remove"/>
                                        <p:tgtEl>
                                          <p:spTgt spid="127"/>
                                        </p:tgtEl>
                                        <p:attrNameLst>
                                          <p:attrName>fill.type</p:attrName>
                                        </p:attrNameLst>
                                      </p:cBhvr>
                                      <p:to>
                                        <p:strVal val="solid"/>
                                      </p:to>
                                    </p:set>
                                    <p:set>
                                      <p:cBhvr>
                                        <p:cTn id="193" dur="250" autoRev="1" fill="remove"/>
                                        <p:tgtEl>
                                          <p:spTgt spid="12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194" restart="whenNotActive" fill="hold" evtFilter="cancelBubble" nodeType="interactiveSeq">
                <p:stCondLst>
                  <p:cond evt="onClick" delay="0">
                    <p:tgtEl>
                      <p:spTgt spid="12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28"/>
                                        </p:tgtEl>
                                        <p:attrNameLst>
                                          <p:attrName>style.color</p:attrName>
                                        </p:attrNameLst>
                                      </p:cBhvr>
                                      <p:to>
                                        <a:srgbClr val="FF3399"/>
                                      </p:to>
                                    </p:animClr>
                                    <p:animClr clrSpc="rgb" dir="cw">
                                      <p:cBhvr>
                                        <p:cTn id="199" dur="250" autoRev="1" fill="remove"/>
                                        <p:tgtEl>
                                          <p:spTgt spid="128"/>
                                        </p:tgtEl>
                                        <p:attrNameLst>
                                          <p:attrName>fillcolor</p:attrName>
                                        </p:attrNameLst>
                                      </p:cBhvr>
                                      <p:to>
                                        <a:srgbClr val="FF3399"/>
                                      </p:to>
                                    </p:animClr>
                                    <p:set>
                                      <p:cBhvr>
                                        <p:cTn id="200" dur="250" autoRev="1" fill="remove"/>
                                        <p:tgtEl>
                                          <p:spTgt spid="128"/>
                                        </p:tgtEl>
                                        <p:attrNameLst>
                                          <p:attrName>fill.type</p:attrName>
                                        </p:attrNameLst>
                                      </p:cBhvr>
                                      <p:to>
                                        <p:strVal val="solid"/>
                                      </p:to>
                                    </p:set>
                                    <p:set>
                                      <p:cBhvr>
                                        <p:cTn id="201" dur="250" autoRev="1" fill="remove"/>
                                        <p:tgtEl>
                                          <p:spTgt spid="12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202" restart="whenNotActive" fill="hold" evtFilter="cancelBubble" nodeType="interactiveSeq">
                <p:stCondLst>
                  <p:cond evt="onClick" delay="0">
                    <p:tgtEl>
                      <p:spTgt spid="12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29"/>
                                        </p:tgtEl>
                                        <p:attrNameLst>
                                          <p:attrName>style.color</p:attrName>
                                        </p:attrNameLst>
                                      </p:cBhvr>
                                      <p:to>
                                        <a:srgbClr val="FF3399"/>
                                      </p:to>
                                    </p:animClr>
                                    <p:animClr clrSpc="rgb" dir="cw">
                                      <p:cBhvr>
                                        <p:cTn id="207" dur="250" autoRev="1" fill="remove"/>
                                        <p:tgtEl>
                                          <p:spTgt spid="129"/>
                                        </p:tgtEl>
                                        <p:attrNameLst>
                                          <p:attrName>fillcolor</p:attrName>
                                        </p:attrNameLst>
                                      </p:cBhvr>
                                      <p:to>
                                        <a:srgbClr val="FF3399"/>
                                      </p:to>
                                    </p:animClr>
                                    <p:set>
                                      <p:cBhvr>
                                        <p:cTn id="208" dur="250" autoRev="1" fill="remove"/>
                                        <p:tgtEl>
                                          <p:spTgt spid="129"/>
                                        </p:tgtEl>
                                        <p:attrNameLst>
                                          <p:attrName>fill.type</p:attrName>
                                        </p:attrNameLst>
                                      </p:cBhvr>
                                      <p:to>
                                        <p:strVal val="solid"/>
                                      </p:to>
                                    </p:set>
                                    <p:set>
                                      <p:cBhvr>
                                        <p:cTn id="209" dur="250" autoRev="1" fill="remove"/>
                                        <p:tgtEl>
                                          <p:spTgt spid="12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210" restart="whenNotActive" fill="hold" evtFilter="cancelBubble" nodeType="interactiveSeq">
                <p:stCondLst>
                  <p:cond evt="onClick" delay="0">
                    <p:tgtEl>
                      <p:spTgt spid="130"/>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30"/>
                                        </p:tgtEl>
                                        <p:attrNameLst>
                                          <p:attrName>style.color</p:attrName>
                                        </p:attrNameLst>
                                      </p:cBhvr>
                                      <p:to>
                                        <a:srgbClr val="FF3399"/>
                                      </p:to>
                                    </p:animClr>
                                    <p:animClr clrSpc="rgb" dir="cw">
                                      <p:cBhvr>
                                        <p:cTn id="215" dur="250" autoRev="1" fill="remove"/>
                                        <p:tgtEl>
                                          <p:spTgt spid="130"/>
                                        </p:tgtEl>
                                        <p:attrNameLst>
                                          <p:attrName>fillcolor</p:attrName>
                                        </p:attrNameLst>
                                      </p:cBhvr>
                                      <p:to>
                                        <a:srgbClr val="FF3399"/>
                                      </p:to>
                                    </p:animClr>
                                    <p:set>
                                      <p:cBhvr>
                                        <p:cTn id="216" dur="250" autoRev="1" fill="remove"/>
                                        <p:tgtEl>
                                          <p:spTgt spid="130"/>
                                        </p:tgtEl>
                                        <p:attrNameLst>
                                          <p:attrName>fill.type</p:attrName>
                                        </p:attrNameLst>
                                      </p:cBhvr>
                                      <p:to>
                                        <p:strVal val="solid"/>
                                      </p:to>
                                    </p:set>
                                    <p:set>
                                      <p:cBhvr>
                                        <p:cTn id="217" dur="250" autoRev="1" fill="remove"/>
                                        <p:tgtEl>
                                          <p:spTgt spid="130"/>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218" restart="whenNotActive" fill="hold" evtFilter="cancelBubble" nodeType="interactiveSeq">
                <p:stCondLst>
                  <p:cond evt="onClick" delay="0">
                    <p:tgtEl>
                      <p:spTgt spid="131"/>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31"/>
                                        </p:tgtEl>
                                        <p:attrNameLst>
                                          <p:attrName>style.color</p:attrName>
                                        </p:attrNameLst>
                                      </p:cBhvr>
                                      <p:to>
                                        <a:srgbClr val="FF3399"/>
                                      </p:to>
                                    </p:animClr>
                                    <p:animClr clrSpc="rgb" dir="cw">
                                      <p:cBhvr>
                                        <p:cTn id="223" dur="250" autoRev="1" fill="remove"/>
                                        <p:tgtEl>
                                          <p:spTgt spid="131"/>
                                        </p:tgtEl>
                                        <p:attrNameLst>
                                          <p:attrName>fillcolor</p:attrName>
                                        </p:attrNameLst>
                                      </p:cBhvr>
                                      <p:to>
                                        <a:srgbClr val="FF3399"/>
                                      </p:to>
                                    </p:animClr>
                                    <p:set>
                                      <p:cBhvr>
                                        <p:cTn id="224" dur="250" autoRev="1" fill="remove"/>
                                        <p:tgtEl>
                                          <p:spTgt spid="131"/>
                                        </p:tgtEl>
                                        <p:attrNameLst>
                                          <p:attrName>fill.type</p:attrName>
                                        </p:attrNameLst>
                                      </p:cBhvr>
                                      <p:to>
                                        <p:strVal val="solid"/>
                                      </p:to>
                                    </p:set>
                                    <p:set>
                                      <p:cBhvr>
                                        <p:cTn id="225" dur="250" autoRev="1" fill="remove"/>
                                        <p:tgtEl>
                                          <p:spTgt spid="131"/>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226" restart="whenNotActive" fill="hold" evtFilter="cancelBubble" nodeType="interactiveSeq">
                <p:stCondLst>
                  <p:cond evt="onClick" delay="0">
                    <p:tgtEl>
                      <p:spTgt spid="132"/>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32"/>
                                        </p:tgtEl>
                                        <p:attrNameLst>
                                          <p:attrName>style.color</p:attrName>
                                        </p:attrNameLst>
                                      </p:cBhvr>
                                      <p:to>
                                        <a:srgbClr val="FF3399"/>
                                      </p:to>
                                    </p:animClr>
                                    <p:animClr clrSpc="rgb" dir="cw">
                                      <p:cBhvr>
                                        <p:cTn id="231" dur="250" autoRev="1" fill="remove"/>
                                        <p:tgtEl>
                                          <p:spTgt spid="132"/>
                                        </p:tgtEl>
                                        <p:attrNameLst>
                                          <p:attrName>fillcolor</p:attrName>
                                        </p:attrNameLst>
                                      </p:cBhvr>
                                      <p:to>
                                        <a:srgbClr val="FF3399"/>
                                      </p:to>
                                    </p:animClr>
                                    <p:set>
                                      <p:cBhvr>
                                        <p:cTn id="232" dur="250" autoRev="1" fill="remove"/>
                                        <p:tgtEl>
                                          <p:spTgt spid="132"/>
                                        </p:tgtEl>
                                        <p:attrNameLst>
                                          <p:attrName>fill.type</p:attrName>
                                        </p:attrNameLst>
                                      </p:cBhvr>
                                      <p:to>
                                        <p:strVal val="solid"/>
                                      </p:to>
                                    </p:set>
                                    <p:set>
                                      <p:cBhvr>
                                        <p:cTn id="233" dur="250" autoRev="1" fill="remove"/>
                                        <p:tgtEl>
                                          <p:spTgt spid="132"/>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234" restart="whenNotActive" fill="hold" evtFilter="cancelBubble" nodeType="interactiveSeq">
                <p:stCondLst>
                  <p:cond evt="onClick" delay="0">
                    <p:tgtEl>
                      <p:spTgt spid="133"/>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33"/>
                                        </p:tgtEl>
                                        <p:attrNameLst>
                                          <p:attrName>style.color</p:attrName>
                                        </p:attrNameLst>
                                      </p:cBhvr>
                                      <p:to>
                                        <a:srgbClr val="FF3399"/>
                                      </p:to>
                                    </p:animClr>
                                    <p:animClr clrSpc="rgb" dir="cw">
                                      <p:cBhvr>
                                        <p:cTn id="239" dur="250" autoRev="1" fill="remove"/>
                                        <p:tgtEl>
                                          <p:spTgt spid="133"/>
                                        </p:tgtEl>
                                        <p:attrNameLst>
                                          <p:attrName>fillcolor</p:attrName>
                                        </p:attrNameLst>
                                      </p:cBhvr>
                                      <p:to>
                                        <a:srgbClr val="FF3399"/>
                                      </p:to>
                                    </p:animClr>
                                    <p:set>
                                      <p:cBhvr>
                                        <p:cTn id="240" dur="250" autoRev="1" fill="remove"/>
                                        <p:tgtEl>
                                          <p:spTgt spid="133"/>
                                        </p:tgtEl>
                                        <p:attrNameLst>
                                          <p:attrName>fill.type</p:attrName>
                                        </p:attrNameLst>
                                      </p:cBhvr>
                                      <p:to>
                                        <p:strVal val="solid"/>
                                      </p:to>
                                    </p:set>
                                    <p:set>
                                      <p:cBhvr>
                                        <p:cTn id="241" dur="250" autoRev="1" fill="remove"/>
                                        <p:tgtEl>
                                          <p:spTgt spid="133"/>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242" restart="whenNotActive" fill="hold" evtFilter="cancelBubble" nodeType="interactiveSeq">
                <p:stCondLst>
                  <p:cond evt="onClick" delay="0">
                    <p:tgtEl>
                      <p:spTgt spid="134"/>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34"/>
                                        </p:tgtEl>
                                        <p:attrNameLst>
                                          <p:attrName>style.color</p:attrName>
                                        </p:attrNameLst>
                                      </p:cBhvr>
                                      <p:to>
                                        <a:srgbClr val="FF3399"/>
                                      </p:to>
                                    </p:animClr>
                                    <p:animClr clrSpc="rgb" dir="cw">
                                      <p:cBhvr>
                                        <p:cTn id="247" dur="250" autoRev="1" fill="remove"/>
                                        <p:tgtEl>
                                          <p:spTgt spid="134"/>
                                        </p:tgtEl>
                                        <p:attrNameLst>
                                          <p:attrName>fillcolor</p:attrName>
                                        </p:attrNameLst>
                                      </p:cBhvr>
                                      <p:to>
                                        <a:srgbClr val="FF3399"/>
                                      </p:to>
                                    </p:animClr>
                                    <p:set>
                                      <p:cBhvr>
                                        <p:cTn id="248" dur="250" autoRev="1" fill="remove"/>
                                        <p:tgtEl>
                                          <p:spTgt spid="134"/>
                                        </p:tgtEl>
                                        <p:attrNameLst>
                                          <p:attrName>fill.type</p:attrName>
                                        </p:attrNameLst>
                                      </p:cBhvr>
                                      <p:to>
                                        <p:strVal val="solid"/>
                                      </p:to>
                                    </p:set>
                                    <p:set>
                                      <p:cBhvr>
                                        <p:cTn id="249" dur="250" autoRev="1" fill="remove"/>
                                        <p:tgtEl>
                                          <p:spTgt spid="134"/>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250" restart="whenNotActive" fill="hold" evtFilter="cancelBubble" nodeType="interactiveSeq">
                <p:stCondLst>
                  <p:cond evt="onClick" delay="0">
                    <p:tgtEl>
                      <p:spTgt spid="135"/>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35"/>
                                        </p:tgtEl>
                                        <p:attrNameLst>
                                          <p:attrName>style.color</p:attrName>
                                        </p:attrNameLst>
                                      </p:cBhvr>
                                      <p:to>
                                        <a:srgbClr val="FF3399"/>
                                      </p:to>
                                    </p:animClr>
                                    <p:animClr clrSpc="rgb" dir="cw">
                                      <p:cBhvr>
                                        <p:cTn id="255" dur="250" autoRev="1" fill="remove"/>
                                        <p:tgtEl>
                                          <p:spTgt spid="135"/>
                                        </p:tgtEl>
                                        <p:attrNameLst>
                                          <p:attrName>fillcolor</p:attrName>
                                        </p:attrNameLst>
                                      </p:cBhvr>
                                      <p:to>
                                        <a:srgbClr val="FF3399"/>
                                      </p:to>
                                    </p:animClr>
                                    <p:set>
                                      <p:cBhvr>
                                        <p:cTn id="256" dur="250" autoRev="1" fill="remove"/>
                                        <p:tgtEl>
                                          <p:spTgt spid="135"/>
                                        </p:tgtEl>
                                        <p:attrNameLst>
                                          <p:attrName>fill.type</p:attrName>
                                        </p:attrNameLst>
                                      </p:cBhvr>
                                      <p:to>
                                        <p:strVal val="solid"/>
                                      </p:to>
                                    </p:set>
                                    <p:set>
                                      <p:cBhvr>
                                        <p:cTn id="257" dur="250" autoRev="1" fill="remove"/>
                                        <p:tgtEl>
                                          <p:spTgt spid="135"/>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258" restart="whenNotActive" fill="hold" evtFilter="cancelBubble" nodeType="interactiveSeq">
                <p:stCondLst>
                  <p:cond evt="onClick" delay="0">
                    <p:tgtEl>
                      <p:spTgt spid="136"/>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36"/>
                                        </p:tgtEl>
                                        <p:attrNameLst>
                                          <p:attrName>style.color</p:attrName>
                                        </p:attrNameLst>
                                      </p:cBhvr>
                                      <p:to>
                                        <a:srgbClr val="FF3399"/>
                                      </p:to>
                                    </p:animClr>
                                    <p:animClr clrSpc="rgb" dir="cw">
                                      <p:cBhvr>
                                        <p:cTn id="263" dur="250" autoRev="1" fill="remove"/>
                                        <p:tgtEl>
                                          <p:spTgt spid="136"/>
                                        </p:tgtEl>
                                        <p:attrNameLst>
                                          <p:attrName>fillcolor</p:attrName>
                                        </p:attrNameLst>
                                      </p:cBhvr>
                                      <p:to>
                                        <a:srgbClr val="FF3399"/>
                                      </p:to>
                                    </p:animClr>
                                    <p:set>
                                      <p:cBhvr>
                                        <p:cTn id="264" dur="250" autoRev="1" fill="remove"/>
                                        <p:tgtEl>
                                          <p:spTgt spid="136"/>
                                        </p:tgtEl>
                                        <p:attrNameLst>
                                          <p:attrName>fill.type</p:attrName>
                                        </p:attrNameLst>
                                      </p:cBhvr>
                                      <p:to>
                                        <p:strVal val="solid"/>
                                      </p:to>
                                    </p:set>
                                    <p:set>
                                      <p:cBhvr>
                                        <p:cTn id="265" dur="250" autoRev="1" fill="remove"/>
                                        <p:tgtEl>
                                          <p:spTgt spid="136"/>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266" restart="whenNotActive" fill="hold" evtFilter="cancelBubble" nodeType="interactiveSeq">
                <p:stCondLst>
                  <p:cond evt="onClick" delay="0">
                    <p:tgtEl>
                      <p:spTgt spid="137"/>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37"/>
                                        </p:tgtEl>
                                        <p:attrNameLst>
                                          <p:attrName>style.color</p:attrName>
                                        </p:attrNameLst>
                                      </p:cBhvr>
                                      <p:to>
                                        <a:srgbClr val="FF3399"/>
                                      </p:to>
                                    </p:animClr>
                                    <p:animClr clrSpc="rgb" dir="cw">
                                      <p:cBhvr>
                                        <p:cTn id="271" dur="250" autoRev="1" fill="remove"/>
                                        <p:tgtEl>
                                          <p:spTgt spid="137"/>
                                        </p:tgtEl>
                                        <p:attrNameLst>
                                          <p:attrName>fillcolor</p:attrName>
                                        </p:attrNameLst>
                                      </p:cBhvr>
                                      <p:to>
                                        <a:srgbClr val="FF3399"/>
                                      </p:to>
                                    </p:animClr>
                                    <p:set>
                                      <p:cBhvr>
                                        <p:cTn id="272" dur="250" autoRev="1" fill="remove"/>
                                        <p:tgtEl>
                                          <p:spTgt spid="137"/>
                                        </p:tgtEl>
                                        <p:attrNameLst>
                                          <p:attrName>fill.type</p:attrName>
                                        </p:attrNameLst>
                                      </p:cBhvr>
                                      <p:to>
                                        <p:strVal val="solid"/>
                                      </p:to>
                                    </p:set>
                                    <p:set>
                                      <p:cBhvr>
                                        <p:cTn id="273" dur="250" autoRev="1" fill="remove"/>
                                        <p:tgtEl>
                                          <p:spTgt spid="137"/>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274" restart="whenNotActive" fill="hold" evtFilter="cancelBubble" nodeType="interactiveSeq">
                <p:stCondLst>
                  <p:cond evt="onClick" delay="0">
                    <p:tgtEl>
                      <p:spTgt spid="13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38"/>
                                        </p:tgtEl>
                                        <p:attrNameLst>
                                          <p:attrName>style.color</p:attrName>
                                        </p:attrNameLst>
                                      </p:cBhvr>
                                      <p:to>
                                        <a:srgbClr val="FF3399"/>
                                      </p:to>
                                    </p:animClr>
                                    <p:animClr clrSpc="rgb" dir="cw">
                                      <p:cBhvr>
                                        <p:cTn id="279" dur="250" autoRev="1" fill="remove"/>
                                        <p:tgtEl>
                                          <p:spTgt spid="138"/>
                                        </p:tgtEl>
                                        <p:attrNameLst>
                                          <p:attrName>fillcolor</p:attrName>
                                        </p:attrNameLst>
                                      </p:cBhvr>
                                      <p:to>
                                        <a:srgbClr val="FF3399"/>
                                      </p:to>
                                    </p:animClr>
                                    <p:set>
                                      <p:cBhvr>
                                        <p:cTn id="280" dur="250" autoRev="1" fill="remove"/>
                                        <p:tgtEl>
                                          <p:spTgt spid="138"/>
                                        </p:tgtEl>
                                        <p:attrNameLst>
                                          <p:attrName>fill.type</p:attrName>
                                        </p:attrNameLst>
                                      </p:cBhvr>
                                      <p:to>
                                        <p:strVal val="solid"/>
                                      </p:to>
                                    </p:set>
                                    <p:set>
                                      <p:cBhvr>
                                        <p:cTn id="281" dur="250" autoRev="1" fill="remove"/>
                                        <p:tgtEl>
                                          <p:spTgt spid="138"/>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282" restart="whenNotActive" fill="hold" evtFilter="cancelBubble" nodeType="interactiveSeq">
                <p:stCondLst>
                  <p:cond evt="onClick" delay="0">
                    <p:tgtEl>
                      <p:spTgt spid="13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39"/>
                                        </p:tgtEl>
                                        <p:attrNameLst>
                                          <p:attrName>style.color</p:attrName>
                                        </p:attrNameLst>
                                      </p:cBhvr>
                                      <p:to>
                                        <a:srgbClr val="FF3399"/>
                                      </p:to>
                                    </p:animClr>
                                    <p:animClr clrSpc="rgb" dir="cw">
                                      <p:cBhvr>
                                        <p:cTn id="287" dur="250" autoRev="1" fill="remove"/>
                                        <p:tgtEl>
                                          <p:spTgt spid="139"/>
                                        </p:tgtEl>
                                        <p:attrNameLst>
                                          <p:attrName>fillcolor</p:attrName>
                                        </p:attrNameLst>
                                      </p:cBhvr>
                                      <p:to>
                                        <a:srgbClr val="FF3399"/>
                                      </p:to>
                                    </p:animClr>
                                    <p:set>
                                      <p:cBhvr>
                                        <p:cTn id="288" dur="250" autoRev="1" fill="remove"/>
                                        <p:tgtEl>
                                          <p:spTgt spid="139"/>
                                        </p:tgtEl>
                                        <p:attrNameLst>
                                          <p:attrName>fill.type</p:attrName>
                                        </p:attrNameLst>
                                      </p:cBhvr>
                                      <p:to>
                                        <p:strVal val="solid"/>
                                      </p:to>
                                    </p:set>
                                    <p:set>
                                      <p:cBhvr>
                                        <p:cTn id="289" dur="250" autoRev="1" fill="remove"/>
                                        <p:tgtEl>
                                          <p:spTgt spid="139"/>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290" restart="whenNotActive" fill="hold" evtFilter="cancelBubble" nodeType="interactiveSeq">
                <p:stCondLst>
                  <p:cond evt="onClick" delay="0">
                    <p:tgtEl>
                      <p:spTgt spid="14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40"/>
                                        </p:tgtEl>
                                        <p:attrNameLst>
                                          <p:attrName>style.color</p:attrName>
                                        </p:attrNameLst>
                                      </p:cBhvr>
                                      <p:to>
                                        <a:srgbClr val="FF3399"/>
                                      </p:to>
                                    </p:animClr>
                                    <p:animClr clrSpc="rgb" dir="cw">
                                      <p:cBhvr>
                                        <p:cTn id="295" dur="250" autoRev="1" fill="remove"/>
                                        <p:tgtEl>
                                          <p:spTgt spid="140"/>
                                        </p:tgtEl>
                                        <p:attrNameLst>
                                          <p:attrName>fillcolor</p:attrName>
                                        </p:attrNameLst>
                                      </p:cBhvr>
                                      <p:to>
                                        <a:srgbClr val="FF3399"/>
                                      </p:to>
                                    </p:animClr>
                                    <p:set>
                                      <p:cBhvr>
                                        <p:cTn id="296" dur="250" autoRev="1" fill="remove"/>
                                        <p:tgtEl>
                                          <p:spTgt spid="140"/>
                                        </p:tgtEl>
                                        <p:attrNameLst>
                                          <p:attrName>fill.type</p:attrName>
                                        </p:attrNameLst>
                                      </p:cBhvr>
                                      <p:to>
                                        <p:strVal val="solid"/>
                                      </p:to>
                                    </p:set>
                                    <p:set>
                                      <p:cBhvr>
                                        <p:cTn id="297" dur="250" autoRev="1" fill="remove"/>
                                        <p:tgtEl>
                                          <p:spTgt spid="140"/>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298" restart="whenNotActive" fill="hold" evtFilter="cancelBubble" nodeType="interactiveSeq">
                <p:stCondLst>
                  <p:cond evt="onClick" delay="0">
                    <p:tgtEl>
                      <p:spTgt spid="14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41"/>
                                        </p:tgtEl>
                                        <p:attrNameLst>
                                          <p:attrName>style.color</p:attrName>
                                        </p:attrNameLst>
                                      </p:cBhvr>
                                      <p:to>
                                        <a:srgbClr val="FF3399"/>
                                      </p:to>
                                    </p:animClr>
                                    <p:animClr clrSpc="rgb" dir="cw">
                                      <p:cBhvr>
                                        <p:cTn id="303" dur="250" autoRev="1" fill="remove"/>
                                        <p:tgtEl>
                                          <p:spTgt spid="141"/>
                                        </p:tgtEl>
                                        <p:attrNameLst>
                                          <p:attrName>fillcolor</p:attrName>
                                        </p:attrNameLst>
                                      </p:cBhvr>
                                      <p:to>
                                        <a:srgbClr val="FF3399"/>
                                      </p:to>
                                    </p:animClr>
                                    <p:set>
                                      <p:cBhvr>
                                        <p:cTn id="304" dur="250" autoRev="1" fill="remove"/>
                                        <p:tgtEl>
                                          <p:spTgt spid="141"/>
                                        </p:tgtEl>
                                        <p:attrNameLst>
                                          <p:attrName>fill.type</p:attrName>
                                        </p:attrNameLst>
                                      </p:cBhvr>
                                      <p:to>
                                        <p:strVal val="solid"/>
                                      </p:to>
                                    </p:set>
                                    <p:set>
                                      <p:cBhvr>
                                        <p:cTn id="305" dur="250" autoRev="1" fill="remove"/>
                                        <p:tgtEl>
                                          <p:spTgt spid="141"/>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306" restart="whenNotActive" fill="hold" evtFilter="cancelBubble" nodeType="interactiveSeq">
                <p:stCondLst>
                  <p:cond evt="onClick" delay="0">
                    <p:tgtEl>
                      <p:spTgt spid="142"/>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42"/>
                                        </p:tgtEl>
                                        <p:attrNameLst>
                                          <p:attrName>style.color</p:attrName>
                                        </p:attrNameLst>
                                      </p:cBhvr>
                                      <p:to>
                                        <a:srgbClr val="FF3399"/>
                                      </p:to>
                                    </p:animClr>
                                    <p:animClr clrSpc="rgb" dir="cw">
                                      <p:cBhvr>
                                        <p:cTn id="311" dur="250" autoRev="1" fill="remove"/>
                                        <p:tgtEl>
                                          <p:spTgt spid="142"/>
                                        </p:tgtEl>
                                        <p:attrNameLst>
                                          <p:attrName>fillcolor</p:attrName>
                                        </p:attrNameLst>
                                      </p:cBhvr>
                                      <p:to>
                                        <a:srgbClr val="FF3399"/>
                                      </p:to>
                                    </p:animClr>
                                    <p:set>
                                      <p:cBhvr>
                                        <p:cTn id="312" dur="250" autoRev="1" fill="remove"/>
                                        <p:tgtEl>
                                          <p:spTgt spid="142"/>
                                        </p:tgtEl>
                                        <p:attrNameLst>
                                          <p:attrName>fill.type</p:attrName>
                                        </p:attrNameLst>
                                      </p:cBhvr>
                                      <p:to>
                                        <p:strVal val="solid"/>
                                      </p:to>
                                    </p:set>
                                    <p:set>
                                      <p:cBhvr>
                                        <p:cTn id="313" dur="250" autoRev="1" fill="remove"/>
                                        <p:tgtEl>
                                          <p:spTgt spid="142"/>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314" restart="whenNotActive" fill="hold" evtFilter="cancelBubble" nodeType="interactiveSeq">
                <p:stCondLst>
                  <p:cond evt="onClick" delay="0">
                    <p:tgtEl>
                      <p:spTgt spid="143"/>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43"/>
                                        </p:tgtEl>
                                        <p:attrNameLst>
                                          <p:attrName>style.color</p:attrName>
                                        </p:attrNameLst>
                                      </p:cBhvr>
                                      <p:to>
                                        <a:srgbClr val="FF3399"/>
                                      </p:to>
                                    </p:animClr>
                                    <p:animClr clrSpc="rgb" dir="cw">
                                      <p:cBhvr>
                                        <p:cTn id="319" dur="250" autoRev="1" fill="remove"/>
                                        <p:tgtEl>
                                          <p:spTgt spid="143"/>
                                        </p:tgtEl>
                                        <p:attrNameLst>
                                          <p:attrName>fillcolor</p:attrName>
                                        </p:attrNameLst>
                                      </p:cBhvr>
                                      <p:to>
                                        <a:srgbClr val="FF3399"/>
                                      </p:to>
                                    </p:animClr>
                                    <p:set>
                                      <p:cBhvr>
                                        <p:cTn id="320" dur="250" autoRev="1" fill="remove"/>
                                        <p:tgtEl>
                                          <p:spTgt spid="143"/>
                                        </p:tgtEl>
                                        <p:attrNameLst>
                                          <p:attrName>fill.type</p:attrName>
                                        </p:attrNameLst>
                                      </p:cBhvr>
                                      <p:to>
                                        <p:strVal val="solid"/>
                                      </p:to>
                                    </p:set>
                                    <p:set>
                                      <p:cBhvr>
                                        <p:cTn id="321" dur="250" autoRev="1" fill="remove"/>
                                        <p:tgtEl>
                                          <p:spTgt spid="143"/>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322" restart="whenNotActive" fill="hold" evtFilter="cancelBubble" nodeType="interactiveSeq">
                <p:stCondLst>
                  <p:cond evt="onClick" delay="0">
                    <p:tgtEl>
                      <p:spTgt spid="144"/>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44"/>
                                        </p:tgtEl>
                                        <p:attrNameLst>
                                          <p:attrName>style.color</p:attrName>
                                        </p:attrNameLst>
                                      </p:cBhvr>
                                      <p:to>
                                        <a:srgbClr val="FF3399"/>
                                      </p:to>
                                    </p:animClr>
                                    <p:animClr clrSpc="rgb" dir="cw">
                                      <p:cBhvr>
                                        <p:cTn id="327" dur="250" autoRev="1" fill="remove"/>
                                        <p:tgtEl>
                                          <p:spTgt spid="144"/>
                                        </p:tgtEl>
                                        <p:attrNameLst>
                                          <p:attrName>fillcolor</p:attrName>
                                        </p:attrNameLst>
                                      </p:cBhvr>
                                      <p:to>
                                        <a:srgbClr val="FF3399"/>
                                      </p:to>
                                    </p:animClr>
                                    <p:set>
                                      <p:cBhvr>
                                        <p:cTn id="328" dur="250" autoRev="1" fill="remove"/>
                                        <p:tgtEl>
                                          <p:spTgt spid="144"/>
                                        </p:tgtEl>
                                        <p:attrNameLst>
                                          <p:attrName>fill.type</p:attrName>
                                        </p:attrNameLst>
                                      </p:cBhvr>
                                      <p:to>
                                        <p:strVal val="solid"/>
                                      </p:to>
                                    </p:set>
                                    <p:set>
                                      <p:cBhvr>
                                        <p:cTn id="329" dur="250" autoRev="1" fill="remove"/>
                                        <p:tgtEl>
                                          <p:spTgt spid="144"/>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330" restart="whenNotActive" fill="hold" evtFilter="cancelBubble" nodeType="interactiveSeq">
                <p:stCondLst>
                  <p:cond evt="onClick" delay="0">
                    <p:tgtEl>
                      <p:spTgt spid="145"/>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45"/>
                                        </p:tgtEl>
                                        <p:attrNameLst>
                                          <p:attrName>style.color</p:attrName>
                                        </p:attrNameLst>
                                      </p:cBhvr>
                                      <p:to>
                                        <a:srgbClr val="FF3399"/>
                                      </p:to>
                                    </p:animClr>
                                    <p:animClr clrSpc="rgb" dir="cw">
                                      <p:cBhvr>
                                        <p:cTn id="335" dur="250" autoRev="1" fill="remove"/>
                                        <p:tgtEl>
                                          <p:spTgt spid="145"/>
                                        </p:tgtEl>
                                        <p:attrNameLst>
                                          <p:attrName>fillcolor</p:attrName>
                                        </p:attrNameLst>
                                      </p:cBhvr>
                                      <p:to>
                                        <a:srgbClr val="FF3399"/>
                                      </p:to>
                                    </p:animClr>
                                    <p:set>
                                      <p:cBhvr>
                                        <p:cTn id="336" dur="250" autoRev="1" fill="remove"/>
                                        <p:tgtEl>
                                          <p:spTgt spid="145"/>
                                        </p:tgtEl>
                                        <p:attrNameLst>
                                          <p:attrName>fill.type</p:attrName>
                                        </p:attrNameLst>
                                      </p:cBhvr>
                                      <p:to>
                                        <p:strVal val="solid"/>
                                      </p:to>
                                    </p:set>
                                    <p:set>
                                      <p:cBhvr>
                                        <p:cTn id="337" dur="250" autoRev="1" fill="remove"/>
                                        <p:tgtEl>
                                          <p:spTgt spid="145"/>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338" restart="whenNotActive" fill="hold" evtFilter="cancelBubble" nodeType="interactiveSeq">
                <p:stCondLst>
                  <p:cond evt="onClick" delay="0">
                    <p:tgtEl>
                      <p:spTgt spid="146"/>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46"/>
                                        </p:tgtEl>
                                        <p:attrNameLst>
                                          <p:attrName>style.color</p:attrName>
                                        </p:attrNameLst>
                                      </p:cBhvr>
                                      <p:to>
                                        <a:srgbClr val="FF3399"/>
                                      </p:to>
                                    </p:animClr>
                                    <p:animClr clrSpc="rgb" dir="cw">
                                      <p:cBhvr>
                                        <p:cTn id="343" dur="250" autoRev="1" fill="remove"/>
                                        <p:tgtEl>
                                          <p:spTgt spid="146"/>
                                        </p:tgtEl>
                                        <p:attrNameLst>
                                          <p:attrName>fillcolor</p:attrName>
                                        </p:attrNameLst>
                                      </p:cBhvr>
                                      <p:to>
                                        <a:srgbClr val="FF3399"/>
                                      </p:to>
                                    </p:animClr>
                                    <p:set>
                                      <p:cBhvr>
                                        <p:cTn id="344" dur="250" autoRev="1" fill="remove"/>
                                        <p:tgtEl>
                                          <p:spTgt spid="146"/>
                                        </p:tgtEl>
                                        <p:attrNameLst>
                                          <p:attrName>fill.type</p:attrName>
                                        </p:attrNameLst>
                                      </p:cBhvr>
                                      <p:to>
                                        <p:strVal val="solid"/>
                                      </p:to>
                                    </p:set>
                                    <p:set>
                                      <p:cBhvr>
                                        <p:cTn id="345" dur="250" autoRev="1" fill="remove"/>
                                        <p:tgtEl>
                                          <p:spTgt spid="146"/>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346" restart="whenNotActive" fill="hold" evtFilter="cancelBubble" nodeType="interactiveSeq">
                <p:stCondLst>
                  <p:cond evt="onClick" delay="0">
                    <p:tgtEl>
                      <p:spTgt spid="147"/>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47"/>
                                        </p:tgtEl>
                                        <p:attrNameLst>
                                          <p:attrName>style.color</p:attrName>
                                        </p:attrNameLst>
                                      </p:cBhvr>
                                      <p:to>
                                        <a:srgbClr val="FF3399"/>
                                      </p:to>
                                    </p:animClr>
                                    <p:animClr clrSpc="rgb" dir="cw">
                                      <p:cBhvr>
                                        <p:cTn id="351" dur="250" autoRev="1" fill="remove"/>
                                        <p:tgtEl>
                                          <p:spTgt spid="147"/>
                                        </p:tgtEl>
                                        <p:attrNameLst>
                                          <p:attrName>fillcolor</p:attrName>
                                        </p:attrNameLst>
                                      </p:cBhvr>
                                      <p:to>
                                        <a:srgbClr val="FF3399"/>
                                      </p:to>
                                    </p:animClr>
                                    <p:set>
                                      <p:cBhvr>
                                        <p:cTn id="352" dur="250" autoRev="1" fill="remove"/>
                                        <p:tgtEl>
                                          <p:spTgt spid="147"/>
                                        </p:tgtEl>
                                        <p:attrNameLst>
                                          <p:attrName>fill.type</p:attrName>
                                        </p:attrNameLst>
                                      </p:cBhvr>
                                      <p:to>
                                        <p:strVal val="solid"/>
                                      </p:to>
                                    </p:set>
                                    <p:set>
                                      <p:cBhvr>
                                        <p:cTn id="353" dur="250" autoRev="1" fill="remove"/>
                                        <p:tgtEl>
                                          <p:spTgt spid="147"/>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354" restart="whenNotActive" fill="hold" evtFilter="cancelBubble" nodeType="interactiveSeq">
                <p:stCondLst>
                  <p:cond evt="onClick" delay="0">
                    <p:tgtEl>
                      <p:spTgt spid="148"/>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48"/>
                                        </p:tgtEl>
                                        <p:attrNameLst>
                                          <p:attrName>style.color</p:attrName>
                                        </p:attrNameLst>
                                      </p:cBhvr>
                                      <p:to>
                                        <a:srgbClr val="FF3399"/>
                                      </p:to>
                                    </p:animClr>
                                    <p:animClr clrSpc="rgb" dir="cw">
                                      <p:cBhvr>
                                        <p:cTn id="359" dur="250" autoRev="1" fill="remove"/>
                                        <p:tgtEl>
                                          <p:spTgt spid="148"/>
                                        </p:tgtEl>
                                        <p:attrNameLst>
                                          <p:attrName>fillcolor</p:attrName>
                                        </p:attrNameLst>
                                      </p:cBhvr>
                                      <p:to>
                                        <a:srgbClr val="FF3399"/>
                                      </p:to>
                                    </p:animClr>
                                    <p:set>
                                      <p:cBhvr>
                                        <p:cTn id="360" dur="250" autoRev="1" fill="remove"/>
                                        <p:tgtEl>
                                          <p:spTgt spid="148"/>
                                        </p:tgtEl>
                                        <p:attrNameLst>
                                          <p:attrName>fill.type</p:attrName>
                                        </p:attrNameLst>
                                      </p:cBhvr>
                                      <p:to>
                                        <p:strVal val="solid"/>
                                      </p:to>
                                    </p:set>
                                    <p:set>
                                      <p:cBhvr>
                                        <p:cTn id="361" dur="250" autoRev="1" fill="remove"/>
                                        <p:tgtEl>
                                          <p:spTgt spid="148"/>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362" restart="whenNotActive" fill="hold" evtFilter="cancelBubble" nodeType="interactiveSeq">
                <p:stCondLst>
                  <p:cond evt="onClick" delay="0">
                    <p:tgtEl>
                      <p:spTgt spid="149"/>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49"/>
                                        </p:tgtEl>
                                        <p:attrNameLst>
                                          <p:attrName>style.color</p:attrName>
                                        </p:attrNameLst>
                                      </p:cBhvr>
                                      <p:to>
                                        <a:srgbClr val="FF3399"/>
                                      </p:to>
                                    </p:animClr>
                                    <p:animClr clrSpc="rgb" dir="cw">
                                      <p:cBhvr>
                                        <p:cTn id="367" dur="250" autoRev="1" fill="remove"/>
                                        <p:tgtEl>
                                          <p:spTgt spid="149"/>
                                        </p:tgtEl>
                                        <p:attrNameLst>
                                          <p:attrName>fillcolor</p:attrName>
                                        </p:attrNameLst>
                                      </p:cBhvr>
                                      <p:to>
                                        <a:srgbClr val="FF3399"/>
                                      </p:to>
                                    </p:animClr>
                                    <p:set>
                                      <p:cBhvr>
                                        <p:cTn id="368" dur="250" autoRev="1" fill="remove"/>
                                        <p:tgtEl>
                                          <p:spTgt spid="149"/>
                                        </p:tgtEl>
                                        <p:attrNameLst>
                                          <p:attrName>fill.type</p:attrName>
                                        </p:attrNameLst>
                                      </p:cBhvr>
                                      <p:to>
                                        <p:strVal val="solid"/>
                                      </p:to>
                                    </p:set>
                                    <p:set>
                                      <p:cBhvr>
                                        <p:cTn id="369" dur="250" autoRev="1" fill="remove"/>
                                        <p:tgtEl>
                                          <p:spTgt spid="149"/>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370" restart="whenNotActive" fill="hold" evtFilter="cancelBubble" nodeType="interactiveSeq">
                <p:stCondLst>
                  <p:cond evt="onClick" delay="0">
                    <p:tgtEl>
                      <p:spTgt spid="150"/>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50"/>
                                        </p:tgtEl>
                                        <p:attrNameLst>
                                          <p:attrName>style.color</p:attrName>
                                        </p:attrNameLst>
                                      </p:cBhvr>
                                      <p:to>
                                        <a:srgbClr val="FF3399"/>
                                      </p:to>
                                    </p:animClr>
                                    <p:animClr clrSpc="rgb" dir="cw">
                                      <p:cBhvr>
                                        <p:cTn id="375" dur="250" autoRev="1" fill="remove"/>
                                        <p:tgtEl>
                                          <p:spTgt spid="150"/>
                                        </p:tgtEl>
                                        <p:attrNameLst>
                                          <p:attrName>fillcolor</p:attrName>
                                        </p:attrNameLst>
                                      </p:cBhvr>
                                      <p:to>
                                        <a:srgbClr val="FF3399"/>
                                      </p:to>
                                    </p:animClr>
                                    <p:set>
                                      <p:cBhvr>
                                        <p:cTn id="376" dur="250" autoRev="1" fill="remove"/>
                                        <p:tgtEl>
                                          <p:spTgt spid="150"/>
                                        </p:tgtEl>
                                        <p:attrNameLst>
                                          <p:attrName>fill.type</p:attrName>
                                        </p:attrNameLst>
                                      </p:cBhvr>
                                      <p:to>
                                        <p:strVal val="solid"/>
                                      </p:to>
                                    </p:set>
                                    <p:set>
                                      <p:cBhvr>
                                        <p:cTn id="377" dur="250" autoRev="1" fill="remove"/>
                                        <p:tgtEl>
                                          <p:spTgt spid="150"/>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378" restart="whenNotActive" fill="hold" evtFilter="cancelBubble" nodeType="interactiveSeq">
                <p:stCondLst>
                  <p:cond evt="onClick" delay="0">
                    <p:tgtEl>
                      <p:spTgt spid="151"/>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51"/>
                                        </p:tgtEl>
                                        <p:attrNameLst>
                                          <p:attrName>style.color</p:attrName>
                                        </p:attrNameLst>
                                      </p:cBhvr>
                                      <p:to>
                                        <a:srgbClr val="FF3399"/>
                                      </p:to>
                                    </p:animClr>
                                    <p:animClr clrSpc="rgb" dir="cw">
                                      <p:cBhvr>
                                        <p:cTn id="383" dur="250" autoRev="1" fill="remove"/>
                                        <p:tgtEl>
                                          <p:spTgt spid="151"/>
                                        </p:tgtEl>
                                        <p:attrNameLst>
                                          <p:attrName>fillcolor</p:attrName>
                                        </p:attrNameLst>
                                      </p:cBhvr>
                                      <p:to>
                                        <a:srgbClr val="FF3399"/>
                                      </p:to>
                                    </p:animClr>
                                    <p:set>
                                      <p:cBhvr>
                                        <p:cTn id="384" dur="250" autoRev="1" fill="remove"/>
                                        <p:tgtEl>
                                          <p:spTgt spid="151"/>
                                        </p:tgtEl>
                                        <p:attrNameLst>
                                          <p:attrName>fill.type</p:attrName>
                                        </p:attrNameLst>
                                      </p:cBhvr>
                                      <p:to>
                                        <p:strVal val="solid"/>
                                      </p:to>
                                    </p:set>
                                    <p:set>
                                      <p:cBhvr>
                                        <p:cTn id="385" dur="250" autoRev="1" fill="remove"/>
                                        <p:tgtEl>
                                          <p:spTgt spid="151"/>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386" restart="whenNotActive" fill="hold" evtFilter="cancelBubble" nodeType="interactiveSeq">
                <p:stCondLst>
                  <p:cond evt="onClick" delay="0">
                    <p:tgtEl>
                      <p:spTgt spid="152"/>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52"/>
                                        </p:tgtEl>
                                        <p:attrNameLst>
                                          <p:attrName>style.color</p:attrName>
                                        </p:attrNameLst>
                                      </p:cBhvr>
                                      <p:to>
                                        <a:srgbClr val="FF3399"/>
                                      </p:to>
                                    </p:animClr>
                                    <p:animClr clrSpc="rgb" dir="cw">
                                      <p:cBhvr>
                                        <p:cTn id="391" dur="250" autoRev="1" fill="remove"/>
                                        <p:tgtEl>
                                          <p:spTgt spid="152"/>
                                        </p:tgtEl>
                                        <p:attrNameLst>
                                          <p:attrName>fillcolor</p:attrName>
                                        </p:attrNameLst>
                                      </p:cBhvr>
                                      <p:to>
                                        <a:srgbClr val="FF3399"/>
                                      </p:to>
                                    </p:animClr>
                                    <p:set>
                                      <p:cBhvr>
                                        <p:cTn id="392" dur="250" autoRev="1" fill="remove"/>
                                        <p:tgtEl>
                                          <p:spTgt spid="152"/>
                                        </p:tgtEl>
                                        <p:attrNameLst>
                                          <p:attrName>fill.type</p:attrName>
                                        </p:attrNameLst>
                                      </p:cBhvr>
                                      <p:to>
                                        <p:strVal val="solid"/>
                                      </p:to>
                                    </p:set>
                                    <p:set>
                                      <p:cBhvr>
                                        <p:cTn id="393" dur="250" autoRev="1" fill="remove"/>
                                        <p:tgtEl>
                                          <p:spTgt spid="152"/>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394" restart="whenNotActive" fill="hold" evtFilter="cancelBubble" nodeType="interactiveSeq">
                <p:stCondLst>
                  <p:cond evt="onClick" delay="0">
                    <p:tgtEl>
                      <p:spTgt spid="153"/>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53"/>
                                        </p:tgtEl>
                                        <p:attrNameLst>
                                          <p:attrName>style.color</p:attrName>
                                        </p:attrNameLst>
                                      </p:cBhvr>
                                      <p:to>
                                        <a:srgbClr val="FF3399"/>
                                      </p:to>
                                    </p:animClr>
                                    <p:animClr clrSpc="rgb" dir="cw">
                                      <p:cBhvr>
                                        <p:cTn id="399" dur="250" autoRev="1" fill="remove"/>
                                        <p:tgtEl>
                                          <p:spTgt spid="153"/>
                                        </p:tgtEl>
                                        <p:attrNameLst>
                                          <p:attrName>fillcolor</p:attrName>
                                        </p:attrNameLst>
                                      </p:cBhvr>
                                      <p:to>
                                        <a:srgbClr val="FF3399"/>
                                      </p:to>
                                    </p:animClr>
                                    <p:set>
                                      <p:cBhvr>
                                        <p:cTn id="400" dur="250" autoRev="1" fill="remove"/>
                                        <p:tgtEl>
                                          <p:spTgt spid="153"/>
                                        </p:tgtEl>
                                        <p:attrNameLst>
                                          <p:attrName>fill.type</p:attrName>
                                        </p:attrNameLst>
                                      </p:cBhvr>
                                      <p:to>
                                        <p:strVal val="solid"/>
                                      </p:to>
                                    </p:set>
                                    <p:set>
                                      <p:cBhvr>
                                        <p:cTn id="401" dur="250" autoRev="1" fill="remove"/>
                                        <p:tgtEl>
                                          <p:spTgt spid="153"/>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402" restart="whenNotActive" fill="hold" evtFilter="cancelBubble" nodeType="interactiveSeq">
                <p:stCondLst>
                  <p:cond evt="onClick" delay="0">
                    <p:tgtEl>
                      <p:spTgt spid="154"/>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54"/>
                                        </p:tgtEl>
                                        <p:attrNameLst>
                                          <p:attrName>style.color</p:attrName>
                                        </p:attrNameLst>
                                      </p:cBhvr>
                                      <p:to>
                                        <a:srgbClr val="FF3399"/>
                                      </p:to>
                                    </p:animClr>
                                    <p:animClr clrSpc="rgb" dir="cw">
                                      <p:cBhvr>
                                        <p:cTn id="407" dur="250" autoRev="1" fill="remove"/>
                                        <p:tgtEl>
                                          <p:spTgt spid="154"/>
                                        </p:tgtEl>
                                        <p:attrNameLst>
                                          <p:attrName>fillcolor</p:attrName>
                                        </p:attrNameLst>
                                      </p:cBhvr>
                                      <p:to>
                                        <a:srgbClr val="FF3399"/>
                                      </p:to>
                                    </p:animClr>
                                    <p:set>
                                      <p:cBhvr>
                                        <p:cTn id="408" dur="250" autoRev="1" fill="remove"/>
                                        <p:tgtEl>
                                          <p:spTgt spid="154"/>
                                        </p:tgtEl>
                                        <p:attrNameLst>
                                          <p:attrName>fill.type</p:attrName>
                                        </p:attrNameLst>
                                      </p:cBhvr>
                                      <p:to>
                                        <p:strVal val="solid"/>
                                      </p:to>
                                    </p:set>
                                    <p:set>
                                      <p:cBhvr>
                                        <p:cTn id="409" dur="250" autoRev="1" fill="remove"/>
                                        <p:tgtEl>
                                          <p:spTgt spid="154"/>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410" restart="whenNotActive" fill="hold" evtFilter="cancelBubble" nodeType="interactiveSeq">
                <p:stCondLst>
                  <p:cond evt="onClick" delay="0">
                    <p:tgtEl>
                      <p:spTgt spid="155"/>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55"/>
                                        </p:tgtEl>
                                        <p:attrNameLst>
                                          <p:attrName>style.color</p:attrName>
                                        </p:attrNameLst>
                                      </p:cBhvr>
                                      <p:to>
                                        <a:srgbClr val="FF3399"/>
                                      </p:to>
                                    </p:animClr>
                                    <p:animClr clrSpc="rgb" dir="cw">
                                      <p:cBhvr>
                                        <p:cTn id="415" dur="250" autoRev="1" fill="remove"/>
                                        <p:tgtEl>
                                          <p:spTgt spid="155"/>
                                        </p:tgtEl>
                                        <p:attrNameLst>
                                          <p:attrName>fillcolor</p:attrName>
                                        </p:attrNameLst>
                                      </p:cBhvr>
                                      <p:to>
                                        <a:srgbClr val="FF3399"/>
                                      </p:to>
                                    </p:animClr>
                                    <p:set>
                                      <p:cBhvr>
                                        <p:cTn id="416" dur="250" autoRev="1" fill="remove"/>
                                        <p:tgtEl>
                                          <p:spTgt spid="155"/>
                                        </p:tgtEl>
                                        <p:attrNameLst>
                                          <p:attrName>fill.type</p:attrName>
                                        </p:attrNameLst>
                                      </p:cBhvr>
                                      <p:to>
                                        <p:strVal val="solid"/>
                                      </p:to>
                                    </p:set>
                                    <p:set>
                                      <p:cBhvr>
                                        <p:cTn id="417" dur="250" autoRev="1" fill="remove"/>
                                        <p:tgtEl>
                                          <p:spTgt spid="155"/>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418" restart="whenNotActive" fill="hold" evtFilter="cancelBubble" nodeType="interactiveSeq">
                <p:stCondLst>
                  <p:cond evt="onClick" delay="0">
                    <p:tgtEl>
                      <p:spTgt spid="156"/>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56"/>
                                        </p:tgtEl>
                                        <p:attrNameLst>
                                          <p:attrName>style.color</p:attrName>
                                        </p:attrNameLst>
                                      </p:cBhvr>
                                      <p:to>
                                        <a:srgbClr val="FF3399"/>
                                      </p:to>
                                    </p:animClr>
                                    <p:animClr clrSpc="rgb" dir="cw">
                                      <p:cBhvr>
                                        <p:cTn id="423" dur="250" autoRev="1" fill="remove"/>
                                        <p:tgtEl>
                                          <p:spTgt spid="156"/>
                                        </p:tgtEl>
                                        <p:attrNameLst>
                                          <p:attrName>fillcolor</p:attrName>
                                        </p:attrNameLst>
                                      </p:cBhvr>
                                      <p:to>
                                        <a:srgbClr val="FF3399"/>
                                      </p:to>
                                    </p:animClr>
                                    <p:set>
                                      <p:cBhvr>
                                        <p:cTn id="424" dur="250" autoRev="1" fill="remove"/>
                                        <p:tgtEl>
                                          <p:spTgt spid="156"/>
                                        </p:tgtEl>
                                        <p:attrNameLst>
                                          <p:attrName>fill.type</p:attrName>
                                        </p:attrNameLst>
                                      </p:cBhvr>
                                      <p:to>
                                        <p:strVal val="solid"/>
                                      </p:to>
                                    </p:set>
                                    <p:set>
                                      <p:cBhvr>
                                        <p:cTn id="425" dur="250" autoRev="1" fill="remove"/>
                                        <p:tgtEl>
                                          <p:spTgt spid="156"/>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426" restart="whenNotActive" fill="hold" evtFilter="cancelBubble" nodeType="interactiveSeq">
                <p:stCondLst>
                  <p:cond evt="onClick" delay="0">
                    <p:tgtEl>
                      <p:spTgt spid="157"/>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57"/>
                                        </p:tgtEl>
                                        <p:attrNameLst>
                                          <p:attrName>style.color</p:attrName>
                                        </p:attrNameLst>
                                      </p:cBhvr>
                                      <p:to>
                                        <a:srgbClr val="FF3399"/>
                                      </p:to>
                                    </p:animClr>
                                    <p:animClr clrSpc="rgb" dir="cw">
                                      <p:cBhvr>
                                        <p:cTn id="431" dur="250" autoRev="1" fill="remove"/>
                                        <p:tgtEl>
                                          <p:spTgt spid="157"/>
                                        </p:tgtEl>
                                        <p:attrNameLst>
                                          <p:attrName>fillcolor</p:attrName>
                                        </p:attrNameLst>
                                      </p:cBhvr>
                                      <p:to>
                                        <a:srgbClr val="FF3399"/>
                                      </p:to>
                                    </p:animClr>
                                    <p:set>
                                      <p:cBhvr>
                                        <p:cTn id="432" dur="250" autoRev="1" fill="remove"/>
                                        <p:tgtEl>
                                          <p:spTgt spid="157"/>
                                        </p:tgtEl>
                                        <p:attrNameLst>
                                          <p:attrName>fill.type</p:attrName>
                                        </p:attrNameLst>
                                      </p:cBhvr>
                                      <p:to>
                                        <p:strVal val="solid"/>
                                      </p:to>
                                    </p:set>
                                    <p:set>
                                      <p:cBhvr>
                                        <p:cTn id="433" dur="250" autoRev="1" fill="remove"/>
                                        <p:tgtEl>
                                          <p:spTgt spid="157"/>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434" restart="whenNotActive" fill="hold" evtFilter="cancelBubble" nodeType="interactiveSeq">
                <p:stCondLst>
                  <p:cond evt="onClick" delay="0">
                    <p:tgtEl>
                      <p:spTgt spid="158"/>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58"/>
                                        </p:tgtEl>
                                        <p:attrNameLst>
                                          <p:attrName>style.color</p:attrName>
                                        </p:attrNameLst>
                                      </p:cBhvr>
                                      <p:to>
                                        <a:srgbClr val="FF3399"/>
                                      </p:to>
                                    </p:animClr>
                                    <p:animClr clrSpc="rgb" dir="cw">
                                      <p:cBhvr>
                                        <p:cTn id="439" dur="250" autoRev="1" fill="remove"/>
                                        <p:tgtEl>
                                          <p:spTgt spid="158"/>
                                        </p:tgtEl>
                                        <p:attrNameLst>
                                          <p:attrName>fillcolor</p:attrName>
                                        </p:attrNameLst>
                                      </p:cBhvr>
                                      <p:to>
                                        <a:srgbClr val="FF3399"/>
                                      </p:to>
                                    </p:animClr>
                                    <p:set>
                                      <p:cBhvr>
                                        <p:cTn id="440" dur="250" autoRev="1" fill="remove"/>
                                        <p:tgtEl>
                                          <p:spTgt spid="158"/>
                                        </p:tgtEl>
                                        <p:attrNameLst>
                                          <p:attrName>fill.type</p:attrName>
                                        </p:attrNameLst>
                                      </p:cBhvr>
                                      <p:to>
                                        <p:strVal val="solid"/>
                                      </p:to>
                                    </p:set>
                                    <p:set>
                                      <p:cBhvr>
                                        <p:cTn id="441" dur="250" autoRev="1" fill="remove"/>
                                        <p:tgtEl>
                                          <p:spTgt spid="158"/>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442" restart="whenNotActive" fill="hold" evtFilter="cancelBubble" nodeType="interactiveSeq">
                <p:stCondLst>
                  <p:cond evt="onClick" delay="0">
                    <p:tgtEl>
                      <p:spTgt spid="159"/>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59"/>
                                        </p:tgtEl>
                                        <p:attrNameLst>
                                          <p:attrName>style.color</p:attrName>
                                        </p:attrNameLst>
                                      </p:cBhvr>
                                      <p:to>
                                        <a:srgbClr val="FF3399"/>
                                      </p:to>
                                    </p:animClr>
                                    <p:animClr clrSpc="rgb" dir="cw">
                                      <p:cBhvr>
                                        <p:cTn id="447" dur="250" autoRev="1" fill="remove"/>
                                        <p:tgtEl>
                                          <p:spTgt spid="159"/>
                                        </p:tgtEl>
                                        <p:attrNameLst>
                                          <p:attrName>fillcolor</p:attrName>
                                        </p:attrNameLst>
                                      </p:cBhvr>
                                      <p:to>
                                        <a:srgbClr val="FF3399"/>
                                      </p:to>
                                    </p:animClr>
                                    <p:set>
                                      <p:cBhvr>
                                        <p:cTn id="448" dur="250" autoRev="1" fill="remove"/>
                                        <p:tgtEl>
                                          <p:spTgt spid="159"/>
                                        </p:tgtEl>
                                        <p:attrNameLst>
                                          <p:attrName>fill.type</p:attrName>
                                        </p:attrNameLst>
                                      </p:cBhvr>
                                      <p:to>
                                        <p:strVal val="solid"/>
                                      </p:to>
                                    </p:set>
                                    <p:set>
                                      <p:cBhvr>
                                        <p:cTn id="449" dur="250" autoRev="1" fill="remove"/>
                                        <p:tgtEl>
                                          <p:spTgt spid="159"/>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450" restart="whenNotActive" fill="hold" evtFilter="cancelBubble" nodeType="interactiveSeq">
                <p:stCondLst>
                  <p:cond evt="onClick" delay="0">
                    <p:tgtEl>
                      <p:spTgt spid="160"/>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60"/>
                                        </p:tgtEl>
                                        <p:attrNameLst>
                                          <p:attrName>style.color</p:attrName>
                                        </p:attrNameLst>
                                      </p:cBhvr>
                                      <p:to>
                                        <a:srgbClr val="FF3399"/>
                                      </p:to>
                                    </p:animClr>
                                    <p:animClr clrSpc="rgb" dir="cw">
                                      <p:cBhvr>
                                        <p:cTn id="455" dur="250" autoRev="1" fill="remove"/>
                                        <p:tgtEl>
                                          <p:spTgt spid="160"/>
                                        </p:tgtEl>
                                        <p:attrNameLst>
                                          <p:attrName>fillcolor</p:attrName>
                                        </p:attrNameLst>
                                      </p:cBhvr>
                                      <p:to>
                                        <a:srgbClr val="FF3399"/>
                                      </p:to>
                                    </p:animClr>
                                    <p:set>
                                      <p:cBhvr>
                                        <p:cTn id="456" dur="250" autoRev="1" fill="remove"/>
                                        <p:tgtEl>
                                          <p:spTgt spid="160"/>
                                        </p:tgtEl>
                                        <p:attrNameLst>
                                          <p:attrName>fill.type</p:attrName>
                                        </p:attrNameLst>
                                      </p:cBhvr>
                                      <p:to>
                                        <p:strVal val="solid"/>
                                      </p:to>
                                    </p:set>
                                    <p:set>
                                      <p:cBhvr>
                                        <p:cTn id="457" dur="250" autoRev="1" fill="remove"/>
                                        <p:tgtEl>
                                          <p:spTgt spid="160"/>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458" restart="whenNotActive" fill="hold" evtFilter="cancelBubble" nodeType="interactiveSeq">
                <p:stCondLst>
                  <p:cond evt="onClick" delay="0">
                    <p:tgtEl>
                      <p:spTgt spid="161"/>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61"/>
                                        </p:tgtEl>
                                        <p:attrNameLst>
                                          <p:attrName>style.color</p:attrName>
                                        </p:attrNameLst>
                                      </p:cBhvr>
                                      <p:to>
                                        <a:srgbClr val="FF3399"/>
                                      </p:to>
                                    </p:animClr>
                                    <p:animClr clrSpc="rgb" dir="cw">
                                      <p:cBhvr>
                                        <p:cTn id="463" dur="250" autoRev="1" fill="remove"/>
                                        <p:tgtEl>
                                          <p:spTgt spid="161"/>
                                        </p:tgtEl>
                                        <p:attrNameLst>
                                          <p:attrName>fillcolor</p:attrName>
                                        </p:attrNameLst>
                                      </p:cBhvr>
                                      <p:to>
                                        <a:srgbClr val="FF3399"/>
                                      </p:to>
                                    </p:animClr>
                                    <p:set>
                                      <p:cBhvr>
                                        <p:cTn id="464" dur="250" autoRev="1" fill="remove"/>
                                        <p:tgtEl>
                                          <p:spTgt spid="161"/>
                                        </p:tgtEl>
                                        <p:attrNameLst>
                                          <p:attrName>fill.type</p:attrName>
                                        </p:attrNameLst>
                                      </p:cBhvr>
                                      <p:to>
                                        <p:strVal val="solid"/>
                                      </p:to>
                                    </p:set>
                                    <p:set>
                                      <p:cBhvr>
                                        <p:cTn id="465" dur="250" autoRev="1" fill="remove"/>
                                        <p:tgtEl>
                                          <p:spTgt spid="161"/>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466" restart="whenNotActive" fill="hold" evtFilter="cancelBubble" nodeType="interactiveSeq">
                <p:stCondLst>
                  <p:cond evt="onClick" delay="0">
                    <p:tgtEl>
                      <p:spTgt spid="162"/>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62"/>
                                        </p:tgtEl>
                                        <p:attrNameLst>
                                          <p:attrName>style.color</p:attrName>
                                        </p:attrNameLst>
                                      </p:cBhvr>
                                      <p:to>
                                        <a:srgbClr val="FF3399"/>
                                      </p:to>
                                    </p:animClr>
                                    <p:animClr clrSpc="rgb" dir="cw">
                                      <p:cBhvr>
                                        <p:cTn id="471" dur="250" autoRev="1" fill="remove"/>
                                        <p:tgtEl>
                                          <p:spTgt spid="162"/>
                                        </p:tgtEl>
                                        <p:attrNameLst>
                                          <p:attrName>fillcolor</p:attrName>
                                        </p:attrNameLst>
                                      </p:cBhvr>
                                      <p:to>
                                        <a:srgbClr val="FF3399"/>
                                      </p:to>
                                    </p:animClr>
                                    <p:set>
                                      <p:cBhvr>
                                        <p:cTn id="472" dur="250" autoRev="1" fill="remove"/>
                                        <p:tgtEl>
                                          <p:spTgt spid="162"/>
                                        </p:tgtEl>
                                        <p:attrNameLst>
                                          <p:attrName>fill.type</p:attrName>
                                        </p:attrNameLst>
                                      </p:cBhvr>
                                      <p:to>
                                        <p:strVal val="solid"/>
                                      </p:to>
                                    </p:set>
                                    <p:set>
                                      <p:cBhvr>
                                        <p:cTn id="473" dur="250" autoRev="1" fill="remove"/>
                                        <p:tgtEl>
                                          <p:spTgt spid="162"/>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474" restart="whenNotActive" fill="hold" evtFilter="cancelBubble" nodeType="interactiveSeq">
                <p:stCondLst>
                  <p:cond evt="onClick" delay="0">
                    <p:tgtEl>
                      <p:spTgt spid="163"/>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63"/>
                                        </p:tgtEl>
                                        <p:attrNameLst>
                                          <p:attrName>style.color</p:attrName>
                                        </p:attrNameLst>
                                      </p:cBhvr>
                                      <p:to>
                                        <a:srgbClr val="FF3399"/>
                                      </p:to>
                                    </p:animClr>
                                    <p:animClr clrSpc="rgb" dir="cw">
                                      <p:cBhvr>
                                        <p:cTn id="479" dur="250" autoRev="1" fill="remove"/>
                                        <p:tgtEl>
                                          <p:spTgt spid="163"/>
                                        </p:tgtEl>
                                        <p:attrNameLst>
                                          <p:attrName>fillcolor</p:attrName>
                                        </p:attrNameLst>
                                      </p:cBhvr>
                                      <p:to>
                                        <a:srgbClr val="FF3399"/>
                                      </p:to>
                                    </p:animClr>
                                    <p:set>
                                      <p:cBhvr>
                                        <p:cTn id="480" dur="250" autoRev="1" fill="remove"/>
                                        <p:tgtEl>
                                          <p:spTgt spid="163"/>
                                        </p:tgtEl>
                                        <p:attrNameLst>
                                          <p:attrName>fill.type</p:attrName>
                                        </p:attrNameLst>
                                      </p:cBhvr>
                                      <p:to>
                                        <p:strVal val="solid"/>
                                      </p:to>
                                    </p:set>
                                    <p:set>
                                      <p:cBhvr>
                                        <p:cTn id="481" dur="250" autoRev="1" fill="remove"/>
                                        <p:tgtEl>
                                          <p:spTgt spid="163"/>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482" restart="whenNotActive" fill="hold" evtFilter="cancelBubble" nodeType="interactiveSeq">
                <p:stCondLst>
                  <p:cond evt="onClick" delay="0">
                    <p:tgtEl>
                      <p:spTgt spid="164"/>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64"/>
                                        </p:tgtEl>
                                        <p:attrNameLst>
                                          <p:attrName>style.color</p:attrName>
                                        </p:attrNameLst>
                                      </p:cBhvr>
                                      <p:to>
                                        <a:srgbClr val="FF3399"/>
                                      </p:to>
                                    </p:animClr>
                                    <p:animClr clrSpc="rgb" dir="cw">
                                      <p:cBhvr>
                                        <p:cTn id="487" dur="250" autoRev="1" fill="remove"/>
                                        <p:tgtEl>
                                          <p:spTgt spid="164"/>
                                        </p:tgtEl>
                                        <p:attrNameLst>
                                          <p:attrName>fillcolor</p:attrName>
                                        </p:attrNameLst>
                                      </p:cBhvr>
                                      <p:to>
                                        <a:srgbClr val="FF3399"/>
                                      </p:to>
                                    </p:animClr>
                                    <p:set>
                                      <p:cBhvr>
                                        <p:cTn id="488" dur="250" autoRev="1" fill="remove"/>
                                        <p:tgtEl>
                                          <p:spTgt spid="164"/>
                                        </p:tgtEl>
                                        <p:attrNameLst>
                                          <p:attrName>fill.type</p:attrName>
                                        </p:attrNameLst>
                                      </p:cBhvr>
                                      <p:to>
                                        <p:strVal val="solid"/>
                                      </p:to>
                                    </p:set>
                                    <p:set>
                                      <p:cBhvr>
                                        <p:cTn id="489" dur="250" autoRev="1" fill="remove"/>
                                        <p:tgtEl>
                                          <p:spTgt spid="164"/>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seq concurrent="1" nextAc="seek">
              <p:cTn id="490" restart="whenNotActive" fill="hold" evtFilter="cancelBubble" nodeType="interactiveSeq">
                <p:stCondLst>
                  <p:cond evt="onClick" delay="0">
                    <p:tgtEl>
                      <p:spTgt spid="165"/>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65"/>
                                        </p:tgtEl>
                                        <p:attrNameLst>
                                          <p:attrName>style.color</p:attrName>
                                        </p:attrNameLst>
                                      </p:cBhvr>
                                      <p:to>
                                        <a:srgbClr val="FF3399"/>
                                      </p:to>
                                    </p:animClr>
                                    <p:animClr clrSpc="rgb" dir="cw">
                                      <p:cBhvr>
                                        <p:cTn id="495" dur="250" autoRev="1" fill="remove"/>
                                        <p:tgtEl>
                                          <p:spTgt spid="165"/>
                                        </p:tgtEl>
                                        <p:attrNameLst>
                                          <p:attrName>fillcolor</p:attrName>
                                        </p:attrNameLst>
                                      </p:cBhvr>
                                      <p:to>
                                        <a:srgbClr val="FF3399"/>
                                      </p:to>
                                    </p:animClr>
                                    <p:set>
                                      <p:cBhvr>
                                        <p:cTn id="496" dur="250" autoRev="1" fill="remove"/>
                                        <p:tgtEl>
                                          <p:spTgt spid="165"/>
                                        </p:tgtEl>
                                        <p:attrNameLst>
                                          <p:attrName>fill.type</p:attrName>
                                        </p:attrNameLst>
                                      </p:cBhvr>
                                      <p:to>
                                        <p:strVal val="solid"/>
                                      </p:to>
                                    </p:set>
                                    <p:set>
                                      <p:cBhvr>
                                        <p:cTn id="497" dur="250" autoRev="1" fill="remove"/>
                                        <p:tgtEl>
                                          <p:spTgt spid="165"/>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5"/>
                  </p:tgtEl>
                </p:cond>
              </p:nextCondLst>
            </p:seq>
            <p:seq concurrent="1" nextAc="seek">
              <p:cTn id="498" restart="whenNotActive" fill="hold" evtFilter="cancelBubble" nodeType="interactiveSeq">
                <p:stCondLst>
                  <p:cond evt="onClick" delay="0">
                    <p:tgtEl>
                      <p:spTgt spid="166"/>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66"/>
                                        </p:tgtEl>
                                        <p:attrNameLst>
                                          <p:attrName>style.color</p:attrName>
                                        </p:attrNameLst>
                                      </p:cBhvr>
                                      <p:to>
                                        <a:srgbClr val="FF3399"/>
                                      </p:to>
                                    </p:animClr>
                                    <p:animClr clrSpc="rgb" dir="cw">
                                      <p:cBhvr>
                                        <p:cTn id="503" dur="250" autoRev="1" fill="remove"/>
                                        <p:tgtEl>
                                          <p:spTgt spid="166"/>
                                        </p:tgtEl>
                                        <p:attrNameLst>
                                          <p:attrName>fillcolor</p:attrName>
                                        </p:attrNameLst>
                                      </p:cBhvr>
                                      <p:to>
                                        <a:srgbClr val="FF3399"/>
                                      </p:to>
                                    </p:animClr>
                                    <p:set>
                                      <p:cBhvr>
                                        <p:cTn id="504" dur="250" autoRev="1" fill="remove"/>
                                        <p:tgtEl>
                                          <p:spTgt spid="166"/>
                                        </p:tgtEl>
                                        <p:attrNameLst>
                                          <p:attrName>fill.type</p:attrName>
                                        </p:attrNameLst>
                                      </p:cBhvr>
                                      <p:to>
                                        <p:strVal val="solid"/>
                                      </p:to>
                                    </p:set>
                                    <p:set>
                                      <p:cBhvr>
                                        <p:cTn id="505" dur="250" autoRev="1" fill="remove"/>
                                        <p:tgtEl>
                                          <p:spTgt spid="166"/>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6"/>
                  </p:tgtEl>
                </p:cond>
              </p:nextCondLst>
            </p:seq>
            <p:seq concurrent="1" nextAc="seek">
              <p:cTn id="506" restart="whenNotActive" fill="hold" evtFilter="cancelBubble" nodeType="interactiveSeq">
                <p:stCondLst>
                  <p:cond evt="onClick" delay="0">
                    <p:tgtEl>
                      <p:spTgt spid="167"/>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67"/>
                                        </p:tgtEl>
                                        <p:attrNameLst>
                                          <p:attrName>style.color</p:attrName>
                                        </p:attrNameLst>
                                      </p:cBhvr>
                                      <p:to>
                                        <a:srgbClr val="FF3399"/>
                                      </p:to>
                                    </p:animClr>
                                    <p:animClr clrSpc="rgb" dir="cw">
                                      <p:cBhvr>
                                        <p:cTn id="511" dur="250" autoRev="1" fill="remove"/>
                                        <p:tgtEl>
                                          <p:spTgt spid="167"/>
                                        </p:tgtEl>
                                        <p:attrNameLst>
                                          <p:attrName>fillcolor</p:attrName>
                                        </p:attrNameLst>
                                      </p:cBhvr>
                                      <p:to>
                                        <a:srgbClr val="FF3399"/>
                                      </p:to>
                                    </p:animClr>
                                    <p:set>
                                      <p:cBhvr>
                                        <p:cTn id="512" dur="250" autoRev="1" fill="remove"/>
                                        <p:tgtEl>
                                          <p:spTgt spid="167"/>
                                        </p:tgtEl>
                                        <p:attrNameLst>
                                          <p:attrName>fill.type</p:attrName>
                                        </p:attrNameLst>
                                      </p:cBhvr>
                                      <p:to>
                                        <p:strVal val="solid"/>
                                      </p:to>
                                    </p:set>
                                    <p:set>
                                      <p:cBhvr>
                                        <p:cTn id="513" dur="250" autoRev="1" fill="remove"/>
                                        <p:tgtEl>
                                          <p:spTgt spid="167"/>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7"/>
                  </p:tgtEl>
                </p:cond>
              </p:nextCondLst>
            </p:seq>
            <p:seq concurrent="1" nextAc="seek">
              <p:cTn id="514" restart="whenNotActive" fill="hold" evtFilter="cancelBubble" nodeType="interactiveSeq">
                <p:stCondLst>
                  <p:cond evt="onClick" delay="0">
                    <p:tgtEl>
                      <p:spTgt spid="168"/>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68"/>
                                        </p:tgtEl>
                                        <p:attrNameLst>
                                          <p:attrName>style.color</p:attrName>
                                        </p:attrNameLst>
                                      </p:cBhvr>
                                      <p:to>
                                        <a:srgbClr val="FF3399"/>
                                      </p:to>
                                    </p:animClr>
                                    <p:animClr clrSpc="rgb" dir="cw">
                                      <p:cBhvr>
                                        <p:cTn id="519" dur="250" autoRev="1" fill="remove"/>
                                        <p:tgtEl>
                                          <p:spTgt spid="168"/>
                                        </p:tgtEl>
                                        <p:attrNameLst>
                                          <p:attrName>fillcolor</p:attrName>
                                        </p:attrNameLst>
                                      </p:cBhvr>
                                      <p:to>
                                        <a:srgbClr val="FF3399"/>
                                      </p:to>
                                    </p:animClr>
                                    <p:set>
                                      <p:cBhvr>
                                        <p:cTn id="520" dur="250" autoRev="1" fill="remove"/>
                                        <p:tgtEl>
                                          <p:spTgt spid="168"/>
                                        </p:tgtEl>
                                        <p:attrNameLst>
                                          <p:attrName>fill.type</p:attrName>
                                        </p:attrNameLst>
                                      </p:cBhvr>
                                      <p:to>
                                        <p:strVal val="solid"/>
                                      </p:to>
                                    </p:set>
                                    <p:set>
                                      <p:cBhvr>
                                        <p:cTn id="521" dur="250" autoRev="1" fill="remove"/>
                                        <p:tgtEl>
                                          <p:spTgt spid="168"/>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8"/>
                  </p:tgtEl>
                </p:cond>
              </p:nextCondLst>
            </p:seq>
            <p:seq concurrent="1" nextAc="seek">
              <p:cTn id="522" restart="whenNotActive" fill="hold" evtFilter="cancelBubble" nodeType="interactiveSeq">
                <p:stCondLst>
                  <p:cond evt="onClick" delay="0">
                    <p:tgtEl>
                      <p:spTgt spid="169"/>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69"/>
                                        </p:tgtEl>
                                        <p:attrNameLst>
                                          <p:attrName>style.color</p:attrName>
                                        </p:attrNameLst>
                                      </p:cBhvr>
                                      <p:to>
                                        <a:srgbClr val="FF3399"/>
                                      </p:to>
                                    </p:animClr>
                                    <p:animClr clrSpc="rgb" dir="cw">
                                      <p:cBhvr>
                                        <p:cTn id="527" dur="250" autoRev="1" fill="remove"/>
                                        <p:tgtEl>
                                          <p:spTgt spid="169"/>
                                        </p:tgtEl>
                                        <p:attrNameLst>
                                          <p:attrName>fillcolor</p:attrName>
                                        </p:attrNameLst>
                                      </p:cBhvr>
                                      <p:to>
                                        <a:srgbClr val="FF3399"/>
                                      </p:to>
                                    </p:animClr>
                                    <p:set>
                                      <p:cBhvr>
                                        <p:cTn id="528" dur="250" autoRev="1" fill="remove"/>
                                        <p:tgtEl>
                                          <p:spTgt spid="169"/>
                                        </p:tgtEl>
                                        <p:attrNameLst>
                                          <p:attrName>fill.type</p:attrName>
                                        </p:attrNameLst>
                                      </p:cBhvr>
                                      <p:to>
                                        <p:strVal val="solid"/>
                                      </p:to>
                                    </p:set>
                                    <p:set>
                                      <p:cBhvr>
                                        <p:cTn id="529" dur="250" autoRev="1" fill="remove"/>
                                        <p:tgtEl>
                                          <p:spTgt spid="169"/>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9"/>
                  </p:tgtEl>
                </p:cond>
              </p:nextCondLst>
            </p:seq>
            <p:seq concurrent="1" nextAc="seek">
              <p:cTn id="530" restart="whenNotActive" fill="hold" evtFilter="cancelBubble" nodeType="interactiveSeq">
                <p:stCondLst>
                  <p:cond evt="onClick" delay="0">
                    <p:tgtEl>
                      <p:spTgt spid="170"/>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70"/>
                                        </p:tgtEl>
                                        <p:attrNameLst>
                                          <p:attrName>style.color</p:attrName>
                                        </p:attrNameLst>
                                      </p:cBhvr>
                                      <p:to>
                                        <a:srgbClr val="FF3399"/>
                                      </p:to>
                                    </p:animClr>
                                    <p:animClr clrSpc="rgb" dir="cw">
                                      <p:cBhvr>
                                        <p:cTn id="535" dur="250" autoRev="1" fill="remove"/>
                                        <p:tgtEl>
                                          <p:spTgt spid="170"/>
                                        </p:tgtEl>
                                        <p:attrNameLst>
                                          <p:attrName>fillcolor</p:attrName>
                                        </p:attrNameLst>
                                      </p:cBhvr>
                                      <p:to>
                                        <a:srgbClr val="FF3399"/>
                                      </p:to>
                                    </p:animClr>
                                    <p:set>
                                      <p:cBhvr>
                                        <p:cTn id="536" dur="250" autoRev="1" fill="remove"/>
                                        <p:tgtEl>
                                          <p:spTgt spid="170"/>
                                        </p:tgtEl>
                                        <p:attrNameLst>
                                          <p:attrName>fill.type</p:attrName>
                                        </p:attrNameLst>
                                      </p:cBhvr>
                                      <p:to>
                                        <p:strVal val="solid"/>
                                      </p:to>
                                    </p:set>
                                    <p:set>
                                      <p:cBhvr>
                                        <p:cTn id="537" dur="250" autoRev="1" fill="remove"/>
                                        <p:tgtEl>
                                          <p:spTgt spid="170"/>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0"/>
                  </p:tgtEl>
                </p:cond>
              </p:nextCondLst>
            </p:seq>
            <p:seq concurrent="1" nextAc="seek">
              <p:cTn id="538" restart="whenNotActive" fill="hold" evtFilter="cancelBubble" nodeType="interactiveSeq">
                <p:stCondLst>
                  <p:cond evt="onClick" delay="0">
                    <p:tgtEl>
                      <p:spTgt spid="171"/>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71"/>
                                        </p:tgtEl>
                                        <p:attrNameLst>
                                          <p:attrName>style.color</p:attrName>
                                        </p:attrNameLst>
                                      </p:cBhvr>
                                      <p:to>
                                        <a:srgbClr val="FF3399"/>
                                      </p:to>
                                    </p:animClr>
                                    <p:animClr clrSpc="rgb" dir="cw">
                                      <p:cBhvr>
                                        <p:cTn id="543" dur="250" autoRev="1" fill="remove"/>
                                        <p:tgtEl>
                                          <p:spTgt spid="171"/>
                                        </p:tgtEl>
                                        <p:attrNameLst>
                                          <p:attrName>fillcolor</p:attrName>
                                        </p:attrNameLst>
                                      </p:cBhvr>
                                      <p:to>
                                        <a:srgbClr val="FF3399"/>
                                      </p:to>
                                    </p:animClr>
                                    <p:set>
                                      <p:cBhvr>
                                        <p:cTn id="544" dur="250" autoRev="1" fill="remove"/>
                                        <p:tgtEl>
                                          <p:spTgt spid="171"/>
                                        </p:tgtEl>
                                        <p:attrNameLst>
                                          <p:attrName>fill.type</p:attrName>
                                        </p:attrNameLst>
                                      </p:cBhvr>
                                      <p:to>
                                        <p:strVal val="solid"/>
                                      </p:to>
                                    </p:set>
                                    <p:set>
                                      <p:cBhvr>
                                        <p:cTn id="545" dur="250" autoRev="1" fill="remove"/>
                                        <p:tgtEl>
                                          <p:spTgt spid="171"/>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1"/>
                  </p:tgtEl>
                </p:cond>
              </p:nextCondLst>
            </p:seq>
            <p:seq concurrent="1" nextAc="seek">
              <p:cTn id="546" restart="whenNotActive" fill="hold" evtFilter="cancelBubble" nodeType="interactiveSeq">
                <p:stCondLst>
                  <p:cond evt="onClick" delay="0">
                    <p:tgtEl>
                      <p:spTgt spid="172"/>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72"/>
                                        </p:tgtEl>
                                        <p:attrNameLst>
                                          <p:attrName>style.color</p:attrName>
                                        </p:attrNameLst>
                                      </p:cBhvr>
                                      <p:to>
                                        <a:srgbClr val="FF3399"/>
                                      </p:to>
                                    </p:animClr>
                                    <p:animClr clrSpc="rgb" dir="cw">
                                      <p:cBhvr>
                                        <p:cTn id="551" dur="250" autoRev="1" fill="remove"/>
                                        <p:tgtEl>
                                          <p:spTgt spid="172"/>
                                        </p:tgtEl>
                                        <p:attrNameLst>
                                          <p:attrName>fillcolor</p:attrName>
                                        </p:attrNameLst>
                                      </p:cBhvr>
                                      <p:to>
                                        <a:srgbClr val="FF3399"/>
                                      </p:to>
                                    </p:animClr>
                                    <p:set>
                                      <p:cBhvr>
                                        <p:cTn id="552" dur="250" autoRev="1" fill="remove"/>
                                        <p:tgtEl>
                                          <p:spTgt spid="172"/>
                                        </p:tgtEl>
                                        <p:attrNameLst>
                                          <p:attrName>fill.type</p:attrName>
                                        </p:attrNameLst>
                                      </p:cBhvr>
                                      <p:to>
                                        <p:strVal val="solid"/>
                                      </p:to>
                                    </p:set>
                                    <p:set>
                                      <p:cBhvr>
                                        <p:cTn id="553" dur="250" autoRev="1" fill="remove"/>
                                        <p:tgtEl>
                                          <p:spTgt spid="172"/>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2"/>
                  </p:tgtEl>
                </p:cond>
              </p:nextCondLst>
            </p:seq>
            <p:seq concurrent="1" nextAc="seek">
              <p:cTn id="554" restart="whenNotActive" fill="hold" evtFilter="cancelBubble" nodeType="interactiveSeq">
                <p:stCondLst>
                  <p:cond evt="onClick" delay="0">
                    <p:tgtEl>
                      <p:spTgt spid="173"/>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73"/>
                                        </p:tgtEl>
                                        <p:attrNameLst>
                                          <p:attrName>style.color</p:attrName>
                                        </p:attrNameLst>
                                      </p:cBhvr>
                                      <p:to>
                                        <a:srgbClr val="FF3399"/>
                                      </p:to>
                                    </p:animClr>
                                    <p:animClr clrSpc="rgb" dir="cw">
                                      <p:cBhvr>
                                        <p:cTn id="559" dur="250" autoRev="1" fill="remove"/>
                                        <p:tgtEl>
                                          <p:spTgt spid="173"/>
                                        </p:tgtEl>
                                        <p:attrNameLst>
                                          <p:attrName>fillcolor</p:attrName>
                                        </p:attrNameLst>
                                      </p:cBhvr>
                                      <p:to>
                                        <a:srgbClr val="FF3399"/>
                                      </p:to>
                                    </p:animClr>
                                    <p:set>
                                      <p:cBhvr>
                                        <p:cTn id="560" dur="250" autoRev="1" fill="remove"/>
                                        <p:tgtEl>
                                          <p:spTgt spid="173"/>
                                        </p:tgtEl>
                                        <p:attrNameLst>
                                          <p:attrName>fill.type</p:attrName>
                                        </p:attrNameLst>
                                      </p:cBhvr>
                                      <p:to>
                                        <p:strVal val="solid"/>
                                      </p:to>
                                    </p:set>
                                    <p:set>
                                      <p:cBhvr>
                                        <p:cTn id="561" dur="250" autoRev="1" fill="remove"/>
                                        <p:tgtEl>
                                          <p:spTgt spid="173"/>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3"/>
                  </p:tgtEl>
                </p:cond>
              </p:nextCondLst>
            </p:seq>
            <p:seq concurrent="1" nextAc="seek">
              <p:cTn id="562" restart="whenNotActive" fill="hold" evtFilter="cancelBubble" nodeType="interactiveSeq">
                <p:stCondLst>
                  <p:cond evt="onClick" delay="0">
                    <p:tgtEl>
                      <p:spTgt spid="174"/>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74"/>
                                        </p:tgtEl>
                                        <p:attrNameLst>
                                          <p:attrName>style.color</p:attrName>
                                        </p:attrNameLst>
                                      </p:cBhvr>
                                      <p:to>
                                        <a:srgbClr val="FF3399"/>
                                      </p:to>
                                    </p:animClr>
                                    <p:animClr clrSpc="rgb" dir="cw">
                                      <p:cBhvr>
                                        <p:cTn id="567" dur="250" autoRev="1" fill="remove"/>
                                        <p:tgtEl>
                                          <p:spTgt spid="174"/>
                                        </p:tgtEl>
                                        <p:attrNameLst>
                                          <p:attrName>fillcolor</p:attrName>
                                        </p:attrNameLst>
                                      </p:cBhvr>
                                      <p:to>
                                        <a:srgbClr val="FF3399"/>
                                      </p:to>
                                    </p:animClr>
                                    <p:set>
                                      <p:cBhvr>
                                        <p:cTn id="568" dur="250" autoRev="1" fill="remove"/>
                                        <p:tgtEl>
                                          <p:spTgt spid="174"/>
                                        </p:tgtEl>
                                        <p:attrNameLst>
                                          <p:attrName>fill.type</p:attrName>
                                        </p:attrNameLst>
                                      </p:cBhvr>
                                      <p:to>
                                        <p:strVal val="solid"/>
                                      </p:to>
                                    </p:set>
                                    <p:set>
                                      <p:cBhvr>
                                        <p:cTn id="569" dur="250" autoRev="1" fill="remove"/>
                                        <p:tgtEl>
                                          <p:spTgt spid="174"/>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4"/>
                  </p:tgtEl>
                </p:cond>
              </p:nextCondLst>
            </p:seq>
            <p:seq concurrent="1" nextAc="seek">
              <p:cTn id="570" restart="whenNotActive" fill="hold" evtFilter="cancelBubble" nodeType="interactiveSeq">
                <p:stCondLst>
                  <p:cond evt="onClick" delay="0">
                    <p:tgtEl>
                      <p:spTgt spid="175"/>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75"/>
                                        </p:tgtEl>
                                        <p:attrNameLst>
                                          <p:attrName>style.color</p:attrName>
                                        </p:attrNameLst>
                                      </p:cBhvr>
                                      <p:to>
                                        <a:srgbClr val="FF3399"/>
                                      </p:to>
                                    </p:animClr>
                                    <p:animClr clrSpc="rgb" dir="cw">
                                      <p:cBhvr>
                                        <p:cTn id="575" dur="250" autoRev="1" fill="remove"/>
                                        <p:tgtEl>
                                          <p:spTgt spid="175"/>
                                        </p:tgtEl>
                                        <p:attrNameLst>
                                          <p:attrName>fillcolor</p:attrName>
                                        </p:attrNameLst>
                                      </p:cBhvr>
                                      <p:to>
                                        <a:srgbClr val="FF3399"/>
                                      </p:to>
                                    </p:animClr>
                                    <p:set>
                                      <p:cBhvr>
                                        <p:cTn id="576" dur="250" autoRev="1" fill="remove"/>
                                        <p:tgtEl>
                                          <p:spTgt spid="175"/>
                                        </p:tgtEl>
                                        <p:attrNameLst>
                                          <p:attrName>fill.type</p:attrName>
                                        </p:attrNameLst>
                                      </p:cBhvr>
                                      <p:to>
                                        <p:strVal val="solid"/>
                                      </p:to>
                                    </p:set>
                                    <p:set>
                                      <p:cBhvr>
                                        <p:cTn id="577" dur="250" autoRev="1" fill="remove"/>
                                        <p:tgtEl>
                                          <p:spTgt spid="175"/>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5"/>
                  </p:tgtEl>
                </p:cond>
              </p:nextCondLst>
            </p:seq>
            <p:seq concurrent="1" nextAc="seek">
              <p:cTn id="578" restart="whenNotActive" fill="hold" evtFilter="cancelBubble" nodeType="interactiveSeq">
                <p:stCondLst>
                  <p:cond evt="onClick" delay="0">
                    <p:tgtEl>
                      <p:spTgt spid="176"/>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76"/>
                                        </p:tgtEl>
                                        <p:attrNameLst>
                                          <p:attrName>style.color</p:attrName>
                                        </p:attrNameLst>
                                      </p:cBhvr>
                                      <p:to>
                                        <a:srgbClr val="FF3399"/>
                                      </p:to>
                                    </p:animClr>
                                    <p:animClr clrSpc="rgb" dir="cw">
                                      <p:cBhvr>
                                        <p:cTn id="583" dur="250" autoRev="1" fill="remove"/>
                                        <p:tgtEl>
                                          <p:spTgt spid="176"/>
                                        </p:tgtEl>
                                        <p:attrNameLst>
                                          <p:attrName>fillcolor</p:attrName>
                                        </p:attrNameLst>
                                      </p:cBhvr>
                                      <p:to>
                                        <a:srgbClr val="FF3399"/>
                                      </p:to>
                                    </p:animClr>
                                    <p:set>
                                      <p:cBhvr>
                                        <p:cTn id="584" dur="250" autoRev="1" fill="remove"/>
                                        <p:tgtEl>
                                          <p:spTgt spid="176"/>
                                        </p:tgtEl>
                                        <p:attrNameLst>
                                          <p:attrName>fill.type</p:attrName>
                                        </p:attrNameLst>
                                      </p:cBhvr>
                                      <p:to>
                                        <p:strVal val="solid"/>
                                      </p:to>
                                    </p:set>
                                    <p:set>
                                      <p:cBhvr>
                                        <p:cTn id="585" dur="250" autoRev="1" fill="remove"/>
                                        <p:tgtEl>
                                          <p:spTgt spid="176"/>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6"/>
                  </p:tgtEl>
                </p:cond>
              </p:nextCondLst>
            </p:seq>
            <p:seq concurrent="1" nextAc="seek">
              <p:cTn id="586" restart="whenNotActive" fill="hold" evtFilter="cancelBubble" nodeType="interactiveSeq">
                <p:stCondLst>
                  <p:cond evt="onClick" delay="0">
                    <p:tgtEl>
                      <p:spTgt spid="177"/>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77"/>
                                        </p:tgtEl>
                                        <p:attrNameLst>
                                          <p:attrName>style.color</p:attrName>
                                        </p:attrNameLst>
                                      </p:cBhvr>
                                      <p:to>
                                        <a:srgbClr val="FF3399"/>
                                      </p:to>
                                    </p:animClr>
                                    <p:animClr clrSpc="rgb" dir="cw">
                                      <p:cBhvr>
                                        <p:cTn id="591" dur="250" autoRev="1" fill="remove"/>
                                        <p:tgtEl>
                                          <p:spTgt spid="177"/>
                                        </p:tgtEl>
                                        <p:attrNameLst>
                                          <p:attrName>fillcolor</p:attrName>
                                        </p:attrNameLst>
                                      </p:cBhvr>
                                      <p:to>
                                        <a:srgbClr val="FF3399"/>
                                      </p:to>
                                    </p:animClr>
                                    <p:set>
                                      <p:cBhvr>
                                        <p:cTn id="592" dur="250" autoRev="1" fill="remove"/>
                                        <p:tgtEl>
                                          <p:spTgt spid="177"/>
                                        </p:tgtEl>
                                        <p:attrNameLst>
                                          <p:attrName>fill.type</p:attrName>
                                        </p:attrNameLst>
                                      </p:cBhvr>
                                      <p:to>
                                        <p:strVal val="solid"/>
                                      </p:to>
                                    </p:set>
                                    <p:set>
                                      <p:cBhvr>
                                        <p:cTn id="593" dur="250" autoRev="1" fill="remove"/>
                                        <p:tgtEl>
                                          <p:spTgt spid="177"/>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7"/>
                  </p:tgtEl>
                </p:cond>
              </p:nextCondLst>
            </p:seq>
            <p:seq concurrent="1" nextAc="seek">
              <p:cTn id="594" restart="whenNotActive" fill="hold" evtFilter="cancelBubble" nodeType="interactiveSeq">
                <p:stCondLst>
                  <p:cond evt="onClick" delay="0">
                    <p:tgtEl>
                      <p:spTgt spid="178"/>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78"/>
                                        </p:tgtEl>
                                        <p:attrNameLst>
                                          <p:attrName>style.color</p:attrName>
                                        </p:attrNameLst>
                                      </p:cBhvr>
                                      <p:to>
                                        <a:srgbClr val="FF3399"/>
                                      </p:to>
                                    </p:animClr>
                                    <p:animClr clrSpc="rgb" dir="cw">
                                      <p:cBhvr>
                                        <p:cTn id="599" dur="250" autoRev="1" fill="remove"/>
                                        <p:tgtEl>
                                          <p:spTgt spid="178"/>
                                        </p:tgtEl>
                                        <p:attrNameLst>
                                          <p:attrName>fillcolor</p:attrName>
                                        </p:attrNameLst>
                                      </p:cBhvr>
                                      <p:to>
                                        <a:srgbClr val="FF3399"/>
                                      </p:to>
                                    </p:animClr>
                                    <p:set>
                                      <p:cBhvr>
                                        <p:cTn id="600" dur="250" autoRev="1" fill="remove"/>
                                        <p:tgtEl>
                                          <p:spTgt spid="178"/>
                                        </p:tgtEl>
                                        <p:attrNameLst>
                                          <p:attrName>fill.type</p:attrName>
                                        </p:attrNameLst>
                                      </p:cBhvr>
                                      <p:to>
                                        <p:strVal val="solid"/>
                                      </p:to>
                                    </p:set>
                                    <p:set>
                                      <p:cBhvr>
                                        <p:cTn id="601" dur="250" autoRev="1" fill="remove"/>
                                        <p:tgtEl>
                                          <p:spTgt spid="178"/>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8"/>
                  </p:tgtEl>
                </p:cond>
              </p:nextCondLst>
            </p:seq>
            <p:seq concurrent="1" nextAc="seek">
              <p:cTn id="602" restart="whenNotActive" fill="hold" evtFilter="cancelBubble" nodeType="interactiveSeq">
                <p:stCondLst>
                  <p:cond evt="onClick" delay="0">
                    <p:tgtEl>
                      <p:spTgt spid="179"/>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79"/>
                                        </p:tgtEl>
                                        <p:attrNameLst>
                                          <p:attrName>style.color</p:attrName>
                                        </p:attrNameLst>
                                      </p:cBhvr>
                                      <p:to>
                                        <a:srgbClr val="FF3399"/>
                                      </p:to>
                                    </p:animClr>
                                    <p:animClr clrSpc="rgb" dir="cw">
                                      <p:cBhvr>
                                        <p:cTn id="607" dur="250" autoRev="1" fill="remove"/>
                                        <p:tgtEl>
                                          <p:spTgt spid="179"/>
                                        </p:tgtEl>
                                        <p:attrNameLst>
                                          <p:attrName>fillcolor</p:attrName>
                                        </p:attrNameLst>
                                      </p:cBhvr>
                                      <p:to>
                                        <a:srgbClr val="FF3399"/>
                                      </p:to>
                                    </p:animClr>
                                    <p:set>
                                      <p:cBhvr>
                                        <p:cTn id="608" dur="250" autoRev="1" fill="remove"/>
                                        <p:tgtEl>
                                          <p:spTgt spid="179"/>
                                        </p:tgtEl>
                                        <p:attrNameLst>
                                          <p:attrName>fill.type</p:attrName>
                                        </p:attrNameLst>
                                      </p:cBhvr>
                                      <p:to>
                                        <p:strVal val="solid"/>
                                      </p:to>
                                    </p:set>
                                    <p:set>
                                      <p:cBhvr>
                                        <p:cTn id="609" dur="250" autoRev="1" fill="remove"/>
                                        <p:tgtEl>
                                          <p:spTgt spid="179"/>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9"/>
                  </p:tgtEl>
                </p:cond>
              </p:nextCondLst>
            </p:seq>
            <p:seq concurrent="1" nextAc="seek">
              <p:cTn id="610" restart="whenNotActive" fill="hold" evtFilter="cancelBubble" nodeType="interactiveSeq">
                <p:stCondLst>
                  <p:cond evt="onClick" delay="0">
                    <p:tgtEl>
                      <p:spTgt spid="180"/>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80"/>
                                        </p:tgtEl>
                                        <p:attrNameLst>
                                          <p:attrName>style.color</p:attrName>
                                        </p:attrNameLst>
                                      </p:cBhvr>
                                      <p:to>
                                        <a:srgbClr val="FF3399"/>
                                      </p:to>
                                    </p:animClr>
                                    <p:animClr clrSpc="rgb" dir="cw">
                                      <p:cBhvr>
                                        <p:cTn id="615" dur="250" autoRev="1" fill="remove"/>
                                        <p:tgtEl>
                                          <p:spTgt spid="180"/>
                                        </p:tgtEl>
                                        <p:attrNameLst>
                                          <p:attrName>fillcolor</p:attrName>
                                        </p:attrNameLst>
                                      </p:cBhvr>
                                      <p:to>
                                        <a:srgbClr val="FF3399"/>
                                      </p:to>
                                    </p:animClr>
                                    <p:set>
                                      <p:cBhvr>
                                        <p:cTn id="616" dur="250" autoRev="1" fill="remove"/>
                                        <p:tgtEl>
                                          <p:spTgt spid="180"/>
                                        </p:tgtEl>
                                        <p:attrNameLst>
                                          <p:attrName>fill.type</p:attrName>
                                        </p:attrNameLst>
                                      </p:cBhvr>
                                      <p:to>
                                        <p:strVal val="solid"/>
                                      </p:to>
                                    </p:set>
                                    <p:set>
                                      <p:cBhvr>
                                        <p:cTn id="617" dur="250" autoRev="1" fill="remove"/>
                                        <p:tgtEl>
                                          <p:spTgt spid="180"/>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0"/>
                  </p:tgtEl>
                </p:cond>
              </p:nextCondLst>
            </p:seq>
            <p:seq concurrent="1" nextAc="seek">
              <p:cTn id="618" restart="whenNotActive" fill="hold" evtFilter="cancelBubble" nodeType="interactiveSeq">
                <p:stCondLst>
                  <p:cond evt="onClick" delay="0">
                    <p:tgtEl>
                      <p:spTgt spid="181"/>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81"/>
                                        </p:tgtEl>
                                        <p:attrNameLst>
                                          <p:attrName>style.color</p:attrName>
                                        </p:attrNameLst>
                                      </p:cBhvr>
                                      <p:to>
                                        <a:srgbClr val="FF3399"/>
                                      </p:to>
                                    </p:animClr>
                                    <p:animClr clrSpc="rgb" dir="cw">
                                      <p:cBhvr>
                                        <p:cTn id="623" dur="250" autoRev="1" fill="remove"/>
                                        <p:tgtEl>
                                          <p:spTgt spid="181"/>
                                        </p:tgtEl>
                                        <p:attrNameLst>
                                          <p:attrName>fillcolor</p:attrName>
                                        </p:attrNameLst>
                                      </p:cBhvr>
                                      <p:to>
                                        <a:srgbClr val="FF3399"/>
                                      </p:to>
                                    </p:animClr>
                                    <p:set>
                                      <p:cBhvr>
                                        <p:cTn id="624" dur="250" autoRev="1" fill="remove"/>
                                        <p:tgtEl>
                                          <p:spTgt spid="181"/>
                                        </p:tgtEl>
                                        <p:attrNameLst>
                                          <p:attrName>fill.type</p:attrName>
                                        </p:attrNameLst>
                                      </p:cBhvr>
                                      <p:to>
                                        <p:strVal val="solid"/>
                                      </p:to>
                                    </p:set>
                                    <p:set>
                                      <p:cBhvr>
                                        <p:cTn id="625" dur="250" autoRev="1" fill="remove"/>
                                        <p:tgtEl>
                                          <p:spTgt spid="181"/>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1"/>
                  </p:tgtEl>
                </p:cond>
              </p:nextCondLst>
            </p:seq>
            <p:seq concurrent="1" nextAc="seek">
              <p:cTn id="626" restart="whenNotActive" fill="hold" evtFilter="cancelBubble" nodeType="interactiveSeq">
                <p:stCondLst>
                  <p:cond evt="onClick" delay="0">
                    <p:tgtEl>
                      <p:spTgt spid="182"/>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82"/>
                                        </p:tgtEl>
                                        <p:attrNameLst>
                                          <p:attrName>style.color</p:attrName>
                                        </p:attrNameLst>
                                      </p:cBhvr>
                                      <p:to>
                                        <a:srgbClr val="FF3399"/>
                                      </p:to>
                                    </p:animClr>
                                    <p:animClr clrSpc="rgb" dir="cw">
                                      <p:cBhvr>
                                        <p:cTn id="631" dur="250" autoRev="1" fill="remove"/>
                                        <p:tgtEl>
                                          <p:spTgt spid="182"/>
                                        </p:tgtEl>
                                        <p:attrNameLst>
                                          <p:attrName>fillcolor</p:attrName>
                                        </p:attrNameLst>
                                      </p:cBhvr>
                                      <p:to>
                                        <a:srgbClr val="FF3399"/>
                                      </p:to>
                                    </p:animClr>
                                    <p:set>
                                      <p:cBhvr>
                                        <p:cTn id="632" dur="250" autoRev="1" fill="remove"/>
                                        <p:tgtEl>
                                          <p:spTgt spid="182"/>
                                        </p:tgtEl>
                                        <p:attrNameLst>
                                          <p:attrName>fill.type</p:attrName>
                                        </p:attrNameLst>
                                      </p:cBhvr>
                                      <p:to>
                                        <p:strVal val="solid"/>
                                      </p:to>
                                    </p:set>
                                    <p:set>
                                      <p:cBhvr>
                                        <p:cTn id="633" dur="250" autoRev="1" fill="remove"/>
                                        <p:tgtEl>
                                          <p:spTgt spid="182"/>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2"/>
                  </p:tgtEl>
                </p:cond>
              </p:nextCondLst>
            </p:seq>
            <p:seq concurrent="1" nextAc="seek">
              <p:cTn id="634" restart="whenNotActive" fill="hold" evtFilter="cancelBubble" nodeType="interactiveSeq">
                <p:stCondLst>
                  <p:cond evt="onClick" delay="0">
                    <p:tgtEl>
                      <p:spTgt spid="183"/>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83"/>
                                        </p:tgtEl>
                                        <p:attrNameLst>
                                          <p:attrName>style.color</p:attrName>
                                        </p:attrNameLst>
                                      </p:cBhvr>
                                      <p:to>
                                        <a:srgbClr val="FF3399"/>
                                      </p:to>
                                    </p:animClr>
                                    <p:animClr clrSpc="rgb" dir="cw">
                                      <p:cBhvr>
                                        <p:cTn id="639" dur="250" autoRev="1" fill="remove"/>
                                        <p:tgtEl>
                                          <p:spTgt spid="183"/>
                                        </p:tgtEl>
                                        <p:attrNameLst>
                                          <p:attrName>fillcolor</p:attrName>
                                        </p:attrNameLst>
                                      </p:cBhvr>
                                      <p:to>
                                        <a:srgbClr val="FF3399"/>
                                      </p:to>
                                    </p:animClr>
                                    <p:set>
                                      <p:cBhvr>
                                        <p:cTn id="640" dur="250" autoRev="1" fill="remove"/>
                                        <p:tgtEl>
                                          <p:spTgt spid="183"/>
                                        </p:tgtEl>
                                        <p:attrNameLst>
                                          <p:attrName>fill.type</p:attrName>
                                        </p:attrNameLst>
                                      </p:cBhvr>
                                      <p:to>
                                        <p:strVal val="solid"/>
                                      </p:to>
                                    </p:set>
                                    <p:set>
                                      <p:cBhvr>
                                        <p:cTn id="641" dur="250" autoRev="1" fill="remove"/>
                                        <p:tgtEl>
                                          <p:spTgt spid="183"/>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3"/>
                  </p:tgtEl>
                </p:cond>
              </p:nextCondLst>
            </p:seq>
          </p:childTnLst>
        </p:cTn>
      </p:par>
    </p:tnLst>
    <p:bldLst>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Genome editor CRISPR's latest trick? Offering a sharper snapshot ...">
            <a:extLst>
              <a:ext uri="{FF2B5EF4-FFF2-40B4-BE49-F238E27FC236}">
                <a16:creationId xmlns:a16="http://schemas.microsoft.com/office/drawing/2014/main" id="{92C7E900-5D85-4627-9F6D-F9BA267B3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a:extLst>
              <a:ext uri="{FF2B5EF4-FFF2-40B4-BE49-F238E27FC236}">
                <a16:creationId xmlns:a16="http://schemas.microsoft.com/office/drawing/2014/main" id="{D3F9A7F0-527F-4183-8227-A30259171311}"/>
              </a:ext>
            </a:extLst>
          </p:cNvPr>
          <p:cNvSpPr/>
          <p:nvPr/>
        </p:nvSpPr>
        <p:spPr>
          <a:xfrm>
            <a:off x="4239089" y="145422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3E0EDA0-511B-4BB7-9D91-E260554E385F}"/>
              </a:ext>
            </a:extLst>
          </p:cNvPr>
          <p:cNvSpPr/>
          <p:nvPr/>
        </p:nvSpPr>
        <p:spPr>
          <a:xfrm>
            <a:off x="5838430" y="119665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25936CE-187A-4B62-829E-0E4093796FC2}"/>
              </a:ext>
            </a:extLst>
          </p:cNvPr>
          <p:cNvSpPr/>
          <p:nvPr/>
        </p:nvSpPr>
        <p:spPr>
          <a:xfrm>
            <a:off x="5967215" y="257376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34735B4-C0C6-4499-964E-813412ED8C59}"/>
              </a:ext>
            </a:extLst>
          </p:cNvPr>
          <p:cNvSpPr/>
          <p:nvPr/>
        </p:nvSpPr>
        <p:spPr>
          <a:xfrm>
            <a:off x="3576555" y="270255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C0F678D-2726-4476-A62F-9A8E9E8EA9C5}"/>
              </a:ext>
            </a:extLst>
          </p:cNvPr>
          <p:cNvSpPr/>
          <p:nvPr/>
        </p:nvSpPr>
        <p:spPr>
          <a:xfrm>
            <a:off x="2894572" y="151691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9099201-5E30-404F-83ED-E652506BA91C}"/>
              </a:ext>
            </a:extLst>
          </p:cNvPr>
          <p:cNvSpPr/>
          <p:nvPr/>
        </p:nvSpPr>
        <p:spPr>
          <a:xfrm>
            <a:off x="4734389" y="225504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24D1BDA-507C-4D0E-BFBD-B818497466C4}"/>
              </a:ext>
            </a:extLst>
          </p:cNvPr>
          <p:cNvSpPr/>
          <p:nvPr/>
        </p:nvSpPr>
        <p:spPr>
          <a:xfrm>
            <a:off x="6333730" y="199747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4A834480-F240-4ED7-92FA-3722276FF597}"/>
              </a:ext>
            </a:extLst>
          </p:cNvPr>
          <p:cNvSpPr/>
          <p:nvPr/>
        </p:nvSpPr>
        <p:spPr>
          <a:xfrm>
            <a:off x="6462515" y="337457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4B1E079-7946-4AC4-AC76-1A6848665D8C}"/>
              </a:ext>
            </a:extLst>
          </p:cNvPr>
          <p:cNvSpPr/>
          <p:nvPr/>
        </p:nvSpPr>
        <p:spPr>
          <a:xfrm>
            <a:off x="3040622" y="308163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59C2098-5F34-4E37-B02F-E5ED48638D06}"/>
              </a:ext>
            </a:extLst>
          </p:cNvPr>
          <p:cNvSpPr/>
          <p:nvPr/>
        </p:nvSpPr>
        <p:spPr>
          <a:xfrm>
            <a:off x="3743358" y="215996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E897B42-AB35-4D92-88F4-BBBE6E55EDF1}"/>
              </a:ext>
            </a:extLst>
          </p:cNvPr>
          <p:cNvSpPr/>
          <p:nvPr/>
        </p:nvSpPr>
        <p:spPr>
          <a:xfrm>
            <a:off x="5170844" y="390170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F4F0A31-0358-4E64-BE79-5BF787849E85}"/>
              </a:ext>
            </a:extLst>
          </p:cNvPr>
          <p:cNvSpPr/>
          <p:nvPr/>
        </p:nvSpPr>
        <p:spPr>
          <a:xfrm>
            <a:off x="7010661" y="46398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85442DE-B232-46FF-BF59-EC5BD44F4A63}"/>
              </a:ext>
            </a:extLst>
          </p:cNvPr>
          <p:cNvSpPr/>
          <p:nvPr/>
        </p:nvSpPr>
        <p:spPr>
          <a:xfrm>
            <a:off x="2926526" y="570737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3B1EE70-02F1-4E5B-A3C3-1C8612A5776A}"/>
              </a:ext>
            </a:extLst>
          </p:cNvPr>
          <p:cNvSpPr/>
          <p:nvPr/>
        </p:nvSpPr>
        <p:spPr>
          <a:xfrm>
            <a:off x="2382830" y="505382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B1F4CD4-F1CA-419A-9BA0-6425945B8072}"/>
              </a:ext>
            </a:extLst>
          </p:cNvPr>
          <p:cNvSpPr/>
          <p:nvPr/>
        </p:nvSpPr>
        <p:spPr>
          <a:xfrm>
            <a:off x="6348127" y="588815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BB491C1-8B47-44BD-B7C5-A809C77319A4}"/>
              </a:ext>
            </a:extLst>
          </p:cNvPr>
          <p:cNvSpPr/>
          <p:nvPr/>
        </p:nvSpPr>
        <p:spPr>
          <a:xfrm>
            <a:off x="1936648" y="316287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DE844D8-390F-4C44-B27F-2F157358D4B7}"/>
              </a:ext>
            </a:extLst>
          </p:cNvPr>
          <p:cNvSpPr/>
          <p:nvPr/>
        </p:nvSpPr>
        <p:spPr>
          <a:xfrm>
            <a:off x="5008352" y="89060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188E4A2B-633C-4A6C-8C72-1C84AB47AF2F}"/>
              </a:ext>
            </a:extLst>
          </p:cNvPr>
          <p:cNvSpPr/>
          <p:nvPr/>
        </p:nvSpPr>
        <p:spPr>
          <a:xfrm>
            <a:off x="6898902" y="290712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01D7C9E-3B52-4DA3-8AF1-A6CF1B19C063}"/>
              </a:ext>
            </a:extLst>
          </p:cNvPr>
          <p:cNvSpPr/>
          <p:nvPr/>
        </p:nvSpPr>
        <p:spPr>
          <a:xfrm>
            <a:off x="2414290" y="476432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3E53E8E-A423-46F8-AF38-CB8959C23EB4}"/>
              </a:ext>
            </a:extLst>
          </p:cNvPr>
          <p:cNvSpPr/>
          <p:nvPr/>
        </p:nvSpPr>
        <p:spPr>
          <a:xfrm>
            <a:off x="8076185" y="489358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7865AC8-CD41-4875-B473-0C4339A66408}"/>
              </a:ext>
            </a:extLst>
          </p:cNvPr>
          <p:cNvSpPr/>
          <p:nvPr/>
        </p:nvSpPr>
        <p:spPr>
          <a:xfrm>
            <a:off x="3698651" y="550562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A56BFA0-9B62-47E5-B046-9931087B2A77}"/>
              </a:ext>
            </a:extLst>
          </p:cNvPr>
          <p:cNvSpPr/>
          <p:nvPr/>
        </p:nvSpPr>
        <p:spPr>
          <a:xfrm>
            <a:off x="3861143" y="570737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A565D85-99E3-46B5-AA81-0A646DC10972}"/>
              </a:ext>
            </a:extLst>
          </p:cNvPr>
          <p:cNvSpPr/>
          <p:nvPr/>
        </p:nvSpPr>
        <p:spPr>
          <a:xfrm>
            <a:off x="5426709" y="451105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45E8943-31C5-4F31-96B3-1EE0D1337152}"/>
              </a:ext>
            </a:extLst>
          </p:cNvPr>
          <p:cNvSpPr/>
          <p:nvPr/>
        </p:nvSpPr>
        <p:spPr>
          <a:xfrm>
            <a:off x="4096626" y="46398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887212D-4A63-40F8-B58E-697E86B5955E}"/>
              </a:ext>
            </a:extLst>
          </p:cNvPr>
          <p:cNvSpPr/>
          <p:nvPr/>
        </p:nvSpPr>
        <p:spPr>
          <a:xfrm>
            <a:off x="4401581" y="539081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C75712A9-C124-4C0B-BAF5-779BC353D517}"/>
              </a:ext>
            </a:extLst>
          </p:cNvPr>
          <p:cNvSpPr/>
          <p:nvPr/>
        </p:nvSpPr>
        <p:spPr>
          <a:xfrm>
            <a:off x="5922009" y="531186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1E72849E-23F6-4614-A5AC-6E0C7171EAA3}"/>
              </a:ext>
            </a:extLst>
          </p:cNvPr>
          <p:cNvSpPr/>
          <p:nvPr/>
        </p:nvSpPr>
        <p:spPr>
          <a:xfrm>
            <a:off x="4385139" y="162873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875F9E1-BE76-4744-9B7F-A9FE81B99DB9}"/>
              </a:ext>
            </a:extLst>
          </p:cNvPr>
          <p:cNvSpPr/>
          <p:nvPr/>
        </p:nvSpPr>
        <p:spPr>
          <a:xfrm>
            <a:off x="5984480" y="137116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1E3B791-44D7-4F20-AF0C-A079CCCA9F65}"/>
              </a:ext>
            </a:extLst>
          </p:cNvPr>
          <p:cNvSpPr/>
          <p:nvPr/>
        </p:nvSpPr>
        <p:spPr>
          <a:xfrm>
            <a:off x="6113265" y="274826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4B467F97-6679-4F7B-865A-300E79FBE092}"/>
              </a:ext>
            </a:extLst>
          </p:cNvPr>
          <p:cNvSpPr/>
          <p:nvPr/>
        </p:nvSpPr>
        <p:spPr>
          <a:xfrm>
            <a:off x="3541337" y="409051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7D533CF-56C1-4E54-85BB-EC61A50945D9}"/>
              </a:ext>
            </a:extLst>
          </p:cNvPr>
          <p:cNvSpPr/>
          <p:nvPr/>
        </p:nvSpPr>
        <p:spPr>
          <a:xfrm>
            <a:off x="3040622" y="169141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9814510-3522-468F-BC06-DF358D2F6886}"/>
              </a:ext>
            </a:extLst>
          </p:cNvPr>
          <p:cNvSpPr/>
          <p:nvPr/>
        </p:nvSpPr>
        <p:spPr>
          <a:xfrm>
            <a:off x="4880439" y="242954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3C48F78-8894-49E8-AA2C-371CFCAE2AF7}"/>
              </a:ext>
            </a:extLst>
          </p:cNvPr>
          <p:cNvSpPr/>
          <p:nvPr/>
        </p:nvSpPr>
        <p:spPr>
          <a:xfrm>
            <a:off x="6479780" y="2171974"/>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7D72504-6959-4070-AFAB-6A5211AAAC96}"/>
              </a:ext>
            </a:extLst>
          </p:cNvPr>
          <p:cNvSpPr/>
          <p:nvPr/>
        </p:nvSpPr>
        <p:spPr>
          <a:xfrm>
            <a:off x="6608565" y="354908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A160233-60CB-4529-A0EA-A57E97E71F26}"/>
              </a:ext>
            </a:extLst>
          </p:cNvPr>
          <p:cNvSpPr/>
          <p:nvPr/>
        </p:nvSpPr>
        <p:spPr>
          <a:xfrm>
            <a:off x="4217905" y="367786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80286BB-21D5-4C19-BCDB-720BC972A7E4}"/>
              </a:ext>
            </a:extLst>
          </p:cNvPr>
          <p:cNvSpPr/>
          <p:nvPr/>
        </p:nvSpPr>
        <p:spPr>
          <a:xfrm>
            <a:off x="4676652" y="196261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B19EB2A-D12A-40E7-BA17-BA268EFC5357}"/>
              </a:ext>
            </a:extLst>
          </p:cNvPr>
          <p:cNvSpPr/>
          <p:nvPr/>
        </p:nvSpPr>
        <p:spPr>
          <a:xfrm>
            <a:off x="5316894" y="407621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CD7494FD-7895-4494-BAAE-C6FB5A58CCC2}"/>
              </a:ext>
            </a:extLst>
          </p:cNvPr>
          <p:cNvSpPr/>
          <p:nvPr/>
        </p:nvSpPr>
        <p:spPr>
          <a:xfrm>
            <a:off x="7156711" y="481434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D2CAC9F3-D269-4B20-A03A-BBB5F5714668}"/>
              </a:ext>
            </a:extLst>
          </p:cNvPr>
          <p:cNvSpPr/>
          <p:nvPr/>
        </p:nvSpPr>
        <p:spPr>
          <a:xfrm>
            <a:off x="6575423" y="4860058"/>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F65DBD9-934B-4C3B-B4E6-B7131F92F9A1}"/>
              </a:ext>
            </a:extLst>
          </p:cNvPr>
          <p:cNvSpPr/>
          <p:nvPr/>
        </p:nvSpPr>
        <p:spPr>
          <a:xfrm>
            <a:off x="2757451" y="361084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EB87645-204D-430D-87FF-2760F9D700ED}"/>
              </a:ext>
            </a:extLst>
          </p:cNvPr>
          <p:cNvSpPr/>
          <p:nvPr/>
        </p:nvSpPr>
        <p:spPr>
          <a:xfrm>
            <a:off x="6494177" y="606266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0180946-1268-47CC-8324-60463B8C7812}"/>
              </a:ext>
            </a:extLst>
          </p:cNvPr>
          <p:cNvSpPr/>
          <p:nvPr/>
        </p:nvSpPr>
        <p:spPr>
          <a:xfrm>
            <a:off x="6990550" y="183694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ABF8D34-C149-4481-8730-C51F602E54C7}"/>
              </a:ext>
            </a:extLst>
          </p:cNvPr>
          <p:cNvSpPr/>
          <p:nvPr/>
        </p:nvSpPr>
        <p:spPr>
          <a:xfrm>
            <a:off x="7044952" y="308163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17CD7DB5-05A7-4C38-B8BE-4F0FA0829C5C}"/>
              </a:ext>
            </a:extLst>
          </p:cNvPr>
          <p:cNvSpPr/>
          <p:nvPr/>
        </p:nvSpPr>
        <p:spPr>
          <a:xfrm>
            <a:off x="5161988" y="3181893"/>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A43ED432-178B-4B8D-918F-FA81B84CCB77}"/>
              </a:ext>
            </a:extLst>
          </p:cNvPr>
          <p:cNvSpPr/>
          <p:nvPr/>
        </p:nvSpPr>
        <p:spPr>
          <a:xfrm>
            <a:off x="8222235" y="506808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EAE4CE4-E000-4690-8E84-B63522667315}"/>
              </a:ext>
            </a:extLst>
          </p:cNvPr>
          <p:cNvSpPr/>
          <p:nvPr/>
        </p:nvSpPr>
        <p:spPr>
          <a:xfrm>
            <a:off x="4961685" y="522832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6EBEAE8-8554-4BE4-BF0F-AA0A054A0CCE}"/>
              </a:ext>
            </a:extLst>
          </p:cNvPr>
          <p:cNvSpPr/>
          <p:nvPr/>
        </p:nvSpPr>
        <p:spPr>
          <a:xfrm>
            <a:off x="4266009" y="6213292"/>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A83E71DF-5AD6-4B55-8E95-0CC52D3AFFDB}"/>
              </a:ext>
            </a:extLst>
          </p:cNvPr>
          <p:cNvSpPr/>
          <p:nvPr/>
        </p:nvSpPr>
        <p:spPr>
          <a:xfrm>
            <a:off x="5572759" y="4685555"/>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6929C73-B418-4908-98A5-62ACF7EEA84D}"/>
              </a:ext>
            </a:extLst>
          </p:cNvPr>
          <p:cNvSpPr/>
          <p:nvPr/>
        </p:nvSpPr>
        <p:spPr>
          <a:xfrm>
            <a:off x="2981642" y="492352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4399D5CA-7DF3-434A-B1FD-D761B46CC538}"/>
              </a:ext>
            </a:extLst>
          </p:cNvPr>
          <p:cNvSpPr/>
          <p:nvPr/>
        </p:nvSpPr>
        <p:spPr>
          <a:xfrm>
            <a:off x="4717947" y="590017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BF33A3EE-BAAA-41B1-A26E-D1913869DEFE}"/>
              </a:ext>
            </a:extLst>
          </p:cNvPr>
          <p:cNvSpPr/>
          <p:nvPr/>
        </p:nvSpPr>
        <p:spPr>
          <a:xfrm>
            <a:off x="6068059" y="548636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06C63A39-E0DD-405B-8D2D-44A1623A0F0E}"/>
              </a:ext>
            </a:extLst>
          </p:cNvPr>
          <p:cNvSpPr/>
          <p:nvPr/>
        </p:nvSpPr>
        <p:spPr>
          <a:xfrm>
            <a:off x="5800843" y="3347754"/>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9EA2116-D4F4-4AF8-AA46-FEC1EE9916DA}"/>
              </a:ext>
            </a:extLst>
          </p:cNvPr>
          <p:cNvSpPr/>
          <p:nvPr/>
        </p:nvSpPr>
        <p:spPr>
          <a:xfrm>
            <a:off x="5222602" y="63485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89275C6-370E-47FB-B006-D7E0A1409661}"/>
              </a:ext>
            </a:extLst>
          </p:cNvPr>
          <p:cNvSpPr/>
          <p:nvPr/>
        </p:nvSpPr>
        <p:spPr>
          <a:xfrm>
            <a:off x="3039070" y="2455627"/>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0D1E170-A293-4797-847D-5EC910430BCA}"/>
              </a:ext>
            </a:extLst>
          </p:cNvPr>
          <p:cNvSpPr/>
          <p:nvPr/>
        </p:nvSpPr>
        <p:spPr>
          <a:xfrm>
            <a:off x="2033540" y="2348299"/>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D4DA6EE7-20DB-49B9-BD5B-A6DF2F813640}"/>
              </a:ext>
            </a:extLst>
          </p:cNvPr>
          <p:cNvSpPr/>
          <p:nvPr/>
        </p:nvSpPr>
        <p:spPr>
          <a:xfrm>
            <a:off x="5505191" y="199929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B4894916-DC5B-41D2-88E0-38EBA4BA3DFA}"/>
              </a:ext>
            </a:extLst>
          </p:cNvPr>
          <p:cNvSpPr/>
          <p:nvPr/>
        </p:nvSpPr>
        <p:spPr>
          <a:xfrm>
            <a:off x="6381269" y="43319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AAE1A9F4-7A4E-4973-A2FE-DF8BD3315C03}"/>
              </a:ext>
            </a:extLst>
          </p:cNvPr>
          <p:cNvSpPr/>
          <p:nvPr/>
        </p:nvSpPr>
        <p:spPr>
          <a:xfrm>
            <a:off x="5316894" y="5541936"/>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A5985EA5-93B0-4DA2-8271-34A64F127D0A}"/>
              </a:ext>
            </a:extLst>
          </p:cNvPr>
          <p:cNvSpPr/>
          <p:nvPr/>
        </p:nvSpPr>
        <p:spPr>
          <a:xfrm>
            <a:off x="2560086" y="1997470"/>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2B40E6A8-710C-48D9-9132-003684CA961E}"/>
              </a:ext>
            </a:extLst>
          </p:cNvPr>
          <p:cNvSpPr/>
          <p:nvPr/>
        </p:nvSpPr>
        <p:spPr>
          <a:xfrm>
            <a:off x="4545808" y="306962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FB3DDEA8-48A8-4726-B0F2-E5BE41D40F81}"/>
              </a:ext>
            </a:extLst>
          </p:cNvPr>
          <p:cNvSpPr/>
          <p:nvPr/>
        </p:nvSpPr>
        <p:spPr>
          <a:xfrm>
            <a:off x="5511752" y="2655011"/>
            <a:ext cx="28800" cy="28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09213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6"/>
                                        </p:tgtEl>
                                        <p:attrNameLst>
                                          <p:attrName>style.color</p:attrName>
                                        </p:attrNameLst>
                                      </p:cBhvr>
                                      <p:to>
                                        <a:srgbClr val="FF3399"/>
                                      </p:to>
                                    </p:animClr>
                                    <p:animClr clrSpc="rgb" dir="cw">
                                      <p:cBhvr>
                                        <p:cTn id="7" dur="250" autoRev="1" fill="remove"/>
                                        <p:tgtEl>
                                          <p:spTgt spid="6"/>
                                        </p:tgtEl>
                                        <p:attrNameLst>
                                          <p:attrName>fillcolor</p:attrName>
                                        </p:attrNameLst>
                                      </p:cBhvr>
                                      <p:to>
                                        <a:srgbClr val="FF3399"/>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7"/>
                                        </p:tgtEl>
                                        <p:attrNameLst>
                                          <p:attrName>style.color</p:attrName>
                                        </p:attrNameLst>
                                      </p:cBhvr>
                                      <p:to>
                                        <a:srgbClr val="FF3399"/>
                                      </p:to>
                                    </p:animClr>
                                    <p:animClr clrSpc="rgb" dir="cw">
                                      <p:cBhvr>
                                        <p:cTn id="15" dur="250" autoRev="1" fill="remove"/>
                                        <p:tgtEl>
                                          <p:spTgt spid="7"/>
                                        </p:tgtEl>
                                        <p:attrNameLst>
                                          <p:attrName>fillcolor</p:attrName>
                                        </p:attrNameLst>
                                      </p:cBhvr>
                                      <p:to>
                                        <a:srgbClr val="FF3399"/>
                                      </p:to>
                                    </p:animClr>
                                    <p:set>
                                      <p:cBhvr>
                                        <p:cTn id="16" dur="250" autoRev="1" fill="remove"/>
                                        <p:tgtEl>
                                          <p:spTgt spid="7"/>
                                        </p:tgtEl>
                                        <p:attrNameLst>
                                          <p:attrName>fill.type</p:attrName>
                                        </p:attrNameLst>
                                      </p:cBhvr>
                                      <p:to>
                                        <p:strVal val="solid"/>
                                      </p:to>
                                    </p:set>
                                    <p:set>
                                      <p:cBhvr>
                                        <p:cTn id="17" dur="250" autoRev="1" fill="remove"/>
                                        <p:tgtEl>
                                          <p:spTgt spid="7"/>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
                                        </p:tgtEl>
                                        <p:attrNameLst>
                                          <p:attrName>style.color</p:attrName>
                                        </p:attrNameLst>
                                      </p:cBhvr>
                                      <p:to>
                                        <a:srgbClr val="FF3399"/>
                                      </p:to>
                                    </p:animClr>
                                    <p:animClr clrSpc="rgb" dir="cw">
                                      <p:cBhvr>
                                        <p:cTn id="23" dur="250" autoRev="1" fill="remove"/>
                                        <p:tgtEl>
                                          <p:spTgt spid="8"/>
                                        </p:tgtEl>
                                        <p:attrNameLst>
                                          <p:attrName>fillcolor</p:attrName>
                                        </p:attrNameLst>
                                      </p:cBhvr>
                                      <p:to>
                                        <a:srgbClr val="FF3399"/>
                                      </p:to>
                                    </p:animClr>
                                    <p:set>
                                      <p:cBhvr>
                                        <p:cTn id="24" dur="250" autoRev="1" fill="remove"/>
                                        <p:tgtEl>
                                          <p:spTgt spid="8"/>
                                        </p:tgtEl>
                                        <p:attrNameLst>
                                          <p:attrName>fill.type</p:attrName>
                                        </p:attrNameLst>
                                      </p:cBhvr>
                                      <p:to>
                                        <p:strVal val="solid"/>
                                      </p:to>
                                    </p:set>
                                    <p:set>
                                      <p:cBhvr>
                                        <p:cTn id="25" dur="250" autoRev="1" fill="remove"/>
                                        <p:tgtEl>
                                          <p:spTgt spid="8"/>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0"/>
                                        </p:tgtEl>
                                        <p:attrNameLst>
                                          <p:attrName>style.color</p:attrName>
                                        </p:attrNameLst>
                                      </p:cBhvr>
                                      <p:to>
                                        <a:srgbClr val="FF3399"/>
                                      </p:to>
                                    </p:animClr>
                                    <p:animClr clrSpc="rgb" dir="cw">
                                      <p:cBhvr>
                                        <p:cTn id="31" dur="250" autoRev="1" fill="remove"/>
                                        <p:tgtEl>
                                          <p:spTgt spid="10"/>
                                        </p:tgtEl>
                                        <p:attrNameLst>
                                          <p:attrName>fillcolor</p:attrName>
                                        </p:attrNameLst>
                                      </p:cBhvr>
                                      <p:to>
                                        <a:srgbClr val="FF3399"/>
                                      </p:to>
                                    </p:animClr>
                                    <p:set>
                                      <p:cBhvr>
                                        <p:cTn id="32" dur="250" autoRev="1" fill="remove"/>
                                        <p:tgtEl>
                                          <p:spTgt spid="10"/>
                                        </p:tgtEl>
                                        <p:attrNameLst>
                                          <p:attrName>fill.type</p:attrName>
                                        </p:attrNameLst>
                                      </p:cBhvr>
                                      <p:to>
                                        <p:strVal val="solid"/>
                                      </p:to>
                                    </p:set>
                                    <p:set>
                                      <p:cBhvr>
                                        <p:cTn id="33" dur="250" autoRev="1" fill="remove"/>
                                        <p:tgtEl>
                                          <p:spTgt spid="10"/>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
                  </p:tgtEl>
                </p:cond>
              </p:nextCondLst>
            </p:seq>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1"/>
                                        </p:tgtEl>
                                        <p:attrNameLst>
                                          <p:attrName>style.color</p:attrName>
                                        </p:attrNameLst>
                                      </p:cBhvr>
                                      <p:to>
                                        <a:srgbClr val="FF3399"/>
                                      </p:to>
                                    </p:animClr>
                                    <p:animClr clrSpc="rgb" dir="cw">
                                      <p:cBhvr>
                                        <p:cTn id="39" dur="250" autoRev="1" fill="remove"/>
                                        <p:tgtEl>
                                          <p:spTgt spid="11"/>
                                        </p:tgtEl>
                                        <p:attrNameLst>
                                          <p:attrName>fillcolor</p:attrName>
                                        </p:attrNameLst>
                                      </p:cBhvr>
                                      <p:to>
                                        <a:srgbClr val="FF3399"/>
                                      </p:to>
                                    </p:animClr>
                                    <p:set>
                                      <p:cBhvr>
                                        <p:cTn id="40" dur="250" autoRev="1" fill="remove"/>
                                        <p:tgtEl>
                                          <p:spTgt spid="11"/>
                                        </p:tgtEl>
                                        <p:attrNameLst>
                                          <p:attrName>fill.type</p:attrName>
                                        </p:attrNameLst>
                                      </p:cBhvr>
                                      <p:to>
                                        <p:strVal val="solid"/>
                                      </p:to>
                                    </p:set>
                                    <p:set>
                                      <p:cBhvr>
                                        <p:cTn id="41" dur="250" autoRev="1" fill="remove"/>
                                        <p:tgtEl>
                                          <p:spTgt spid="11"/>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
                  </p:tgtEl>
                </p:cond>
              </p:nextCondLst>
            </p:seq>
            <p:seq concurrent="1" nextAc="seek">
              <p:cTn id="42" restart="whenNotActive" fill="hold" evtFilter="cancelBubble" nodeType="interactiveSeq">
                <p:stCondLst>
                  <p:cond evt="onClick" delay="0">
                    <p:tgtEl>
                      <p:spTgt spid="12"/>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2"/>
                                        </p:tgtEl>
                                        <p:attrNameLst>
                                          <p:attrName>style.color</p:attrName>
                                        </p:attrNameLst>
                                      </p:cBhvr>
                                      <p:to>
                                        <a:srgbClr val="FF3399"/>
                                      </p:to>
                                    </p:animClr>
                                    <p:animClr clrSpc="rgb" dir="cw">
                                      <p:cBhvr>
                                        <p:cTn id="47" dur="250" autoRev="1" fill="remove"/>
                                        <p:tgtEl>
                                          <p:spTgt spid="12"/>
                                        </p:tgtEl>
                                        <p:attrNameLst>
                                          <p:attrName>fillcolor</p:attrName>
                                        </p:attrNameLst>
                                      </p:cBhvr>
                                      <p:to>
                                        <a:srgbClr val="FF3399"/>
                                      </p:to>
                                    </p:animClr>
                                    <p:set>
                                      <p:cBhvr>
                                        <p:cTn id="48" dur="250" autoRev="1" fill="remove"/>
                                        <p:tgtEl>
                                          <p:spTgt spid="12"/>
                                        </p:tgtEl>
                                        <p:attrNameLst>
                                          <p:attrName>fill.type</p:attrName>
                                        </p:attrNameLst>
                                      </p:cBhvr>
                                      <p:to>
                                        <p:strVal val="solid"/>
                                      </p:to>
                                    </p:set>
                                    <p:set>
                                      <p:cBhvr>
                                        <p:cTn id="49" dur="250" autoRev="1" fill="remove"/>
                                        <p:tgtEl>
                                          <p:spTgt spid="12"/>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
                  </p:tgtEl>
                </p:cond>
              </p:nextCondLst>
            </p:seq>
            <p:seq concurrent="1" nextAc="seek">
              <p:cTn id="50" restart="whenNotActive" fill="hold" evtFilter="cancelBubble" nodeType="interactiveSeq">
                <p:stCondLst>
                  <p:cond evt="onClick" delay="0">
                    <p:tgtEl>
                      <p:spTgt spid="13"/>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3"/>
                                        </p:tgtEl>
                                        <p:attrNameLst>
                                          <p:attrName>style.color</p:attrName>
                                        </p:attrNameLst>
                                      </p:cBhvr>
                                      <p:to>
                                        <a:srgbClr val="FF3399"/>
                                      </p:to>
                                    </p:animClr>
                                    <p:animClr clrSpc="rgb" dir="cw">
                                      <p:cBhvr>
                                        <p:cTn id="55" dur="250" autoRev="1" fill="remove"/>
                                        <p:tgtEl>
                                          <p:spTgt spid="13"/>
                                        </p:tgtEl>
                                        <p:attrNameLst>
                                          <p:attrName>fillcolor</p:attrName>
                                        </p:attrNameLst>
                                      </p:cBhvr>
                                      <p:to>
                                        <a:srgbClr val="FF3399"/>
                                      </p:to>
                                    </p:animClr>
                                    <p:set>
                                      <p:cBhvr>
                                        <p:cTn id="56" dur="250" autoRev="1" fill="remove"/>
                                        <p:tgtEl>
                                          <p:spTgt spid="13"/>
                                        </p:tgtEl>
                                        <p:attrNameLst>
                                          <p:attrName>fill.type</p:attrName>
                                        </p:attrNameLst>
                                      </p:cBhvr>
                                      <p:to>
                                        <p:strVal val="solid"/>
                                      </p:to>
                                    </p:set>
                                    <p:set>
                                      <p:cBhvr>
                                        <p:cTn id="57" dur="250" autoRev="1" fill="remove"/>
                                        <p:tgtEl>
                                          <p:spTgt spid="13"/>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
                  </p:tgtEl>
                </p:cond>
              </p:nextCondLst>
            </p:seq>
            <p:seq concurrent="1" nextAc="seek">
              <p:cTn id="58" restart="whenNotActive" fill="hold" evtFilter="cancelBubble" nodeType="interactiveSeq">
                <p:stCondLst>
                  <p:cond evt="onClick" delay="0">
                    <p:tgtEl>
                      <p:spTgt spid="14"/>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4"/>
                                        </p:tgtEl>
                                        <p:attrNameLst>
                                          <p:attrName>style.color</p:attrName>
                                        </p:attrNameLst>
                                      </p:cBhvr>
                                      <p:to>
                                        <a:srgbClr val="FF3399"/>
                                      </p:to>
                                    </p:animClr>
                                    <p:animClr clrSpc="rgb" dir="cw">
                                      <p:cBhvr>
                                        <p:cTn id="63" dur="250" autoRev="1" fill="remove"/>
                                        <p:tgtEl>
                                          <p:spTgt spid="14"/>
                                        </p:tgtEl>
                                        <p:attrNameLst>
                                          <p:attrName>fillcolor</p:attrName>
                                        </p:attrNameLst>
                                      </p:cBhvr>
                                      <p:to>
                                        <a:srgbClr val="FF3399"/>
                                      </p:to>
                                    </p:animClr>
                                    <p:set>
                                      <p:cBhvr>
                                        <p:cTn id="64" dur="250" autoRev="1" fill="remove"/>
                                        <p:tgtEl>
                                          <p:spTgt spid="14"/>
                                        </p:tgtEl>
                                        <p:attrNameLst>
                                          <p:attrName>fill.type</p:attrName>
                                        </p:attrNameLst>
                                      </p:cBhvr>
                                      <p:to>
                                        <p:strVal val="solid"/>
                                      </p:to>
                                    </p:set>
                                    <p:set>
                                      <p:cBhvr>
                                        <p:cTn id="65" dur="250" autoRev="1" fill="remove"/>
                                        <p:tgtEl>
                                          <p:spTgt spid="14"/>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66" restart="whenNotActive" fill="hold" evtFilter="cancelBubble" nodeType="interactiveSeq">
                <p:stCondLst>
                  <p:cond evt="onClick" delay="0">
                    <p:tgtEl>
                      <p:spTgt spid="16"/>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6"/>
                                        </p:tgtEl>
                                        <p:attrNameLst>
                                          <p:attrName>style.color</p:attrName>
                                        </p:attrNameLst>
                                      </p:cBhvr>
                                      <p:to>
                                        <a:srgbClr val="FF3399"/>
                                      </p:to>
                                    </p:animClr>
                                    <p:animClr clrSpc="rgb" dir="cw">
                                      <p:cBhvr>
                                        <p:cTn id="71" dur="250" autoRev="1" fill="remove"/>
                                        <p:tgtEl>
                                          <p:spTgt spid="16"/>
                                        </p:tgtEl>
                                        <p:attrNameLst>
                                          <p:attrName>fillcolor</p:attrName>
                                        </p:attrNameLst>
                                      </p:cBhvr>
                                      <p:to>
                                        <a:srgbClr val="FF3399"/>
                                      </p:to>
                                    </p:animClr>
                                    <p:set>
                                      <p:cBhvr>
                                        <p:cTn id="72" dur="250" autoRev="1" fill="remove"/>
                                        <p:tgtEl>
                                          <p:spTgt spid="16"/>
                                        </p:tgtEl>
                                        <p:attrNameLst>
                                          <p:attrName>fill.type</p:attrName>
                                        </p:attrNameLst>
                                      </p:cBhvr>
                                      <p:to>
                                        <p:strVal val="solid"/>
                                      </p:to>
                                    </p:set>
                                    <p:set>
                                      <p:cBhvr>
                                        <p:cTn id="73" dur="250" autoRev="1" fill="remove"/>
                                        <p:tgtEl>
                                          <p:spTgt spid="16"/>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74" restart="whenNotActive" fill="hold" evtFilter="cancelBubble" nodeType="interactiveSeq">
                <p:stCondLst>
                  <p:cond evt="onClick" delay="0">
                    <p:tgtEl>
                      <p:spTgt spid="17"/>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7"/>
                                        </p:tgtEl>
                                        <p:attrNameLst>
                                          <p:attrName>style.color</p:attrName>
                                        </p:attrNameLst>
                                      </p:cBhvr>
                                      <p:to>
                                        <a:srgbClr val="FF3399"/>
                                      </p:to>
                                    </p:animClr>
                                    <p:animClr clrSpc="rgb" dir="cw">
                                      <p:cBhvr>
                                        <p:cTn id="79" dur="250" autoRev="1" fill="remove"/>
                                        <p:tgtEl>
                                          <p:spTgt spid="17"/>
                                        </p:tgtEl>
                                        <p:attrNameLst>
                                          <p:attrName>fillcolor</p:attrName>
                                        </p:attrNameLst>
                                      </p:cBhvr>
                                      <p:to>
                                        <a:srgbClr val="FF3399"/>
                                      </p:to>
                                    </p:animClr>
                                    <p:set>
                                      <p:cBhvr>
                                        <p:cTn id="80" dur="250" autoRev="1" fill="remove"/>
                                        <p:tgtEl>
                                          <p:spTgt spid="17"/>
                                        </p:tgtEl>
                                        <p:attrNameLst>
                                          <p:attrName>fill.type</p:attrName>
                                        </p:attrNameLst>
                                      </p:cBhvr>
                                      <p:to>
                                        <p:strVal val="solid"/>
                                      </p:to>
                                    </p:set>
                                    <p:set>
                                      <p:cBhvr>
                                        <p:cTn id="81" dur="250" autoRev="1" fill="remove"/>
                                        <p:tgtEl>
                                          <p:spTgt spid="17"/>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82" restart="whenNotActive" fill="hold" evtFilter="cancelBubble" nodeType="interactiveSeq">
                <p:stCondLst>
                  <p:cond evt="onClick" delay="0">
                    <p:tgtEl>
                      <p:spTgt spid="18"/>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8"/>
                                        </p:tgtEl>
                                        <p:attrNameLst>
                                          <p:attrName>style.color</p:attrName>
                                        </p:attrNameLst>
                                      </p:cBhvr>
                                      <p:to>
                                        <a:srgbClr val="FF3399"/>
                                      </p:to>
                                    </p:animClr>
                                    <p:animClr clrSpc="rgb" dir="cw">
                                      <p:cBhvr>
                                        <p:cTn id="87" dur="250" autoRev="1" fill="remove"/>
                                        <p:tgtEl>
                                          <p:spTgt spid="18"/>
                                        </p:tgtEl>
                                        <p:attrNameLst>
                                          <p:attrName>fillcolor</p:attrName>
                                        </p:attrNameLst>
                                      </p:cBhvr>
                                      <p:to>
                                        <a:srgbClr val="FF3399"/>
                                      </p:to>
                                    </p:animClr>
                                    <p:set>
                                      <p:cBhvr>
                                        <p:cTn id="88" dur="250" autoRev="1" fill="remove"/>
                                        <p:tgtEl>
                                          <p:spTgt spid="18"/>
                                        </p:tgtEl>
                                        <p:attrNameLst>
                                          <p:attrName>fill.type</p:attrName>
                                        </p:attrNameLst>
                                      </p:cBhvr>
                                      <p:to>
                                        <p:strVal val="solid"/>
                                      </p:to>
                                    </p:set>
                                    <p:set>
                                      <p:cBhvr>
                                        <p:cTn id="89" dur="250" autoRev="1" fill="remove"/>
                                        <p:tgtEl>
                                          <p:spTgt spid="18"/>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90" restart="whenNotActive" fill="hold" evtFilter="cancelBubble" nodeType="interactiveSeq">
                <p:stCondLst>
                  <p:cond evt="onClick" delay="0">
                    <p:tgtEl>
                      <p:spTgt spid="19"/>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9"/>
                                        </p:tgtEl>
                                        <p:attrNameLst>
                                          <p:attrName>style.color</p:attrName>
                                        </p:attrNameLst>
                                      </p:cBhvr>
                                      <p:to>
                                        <a:srgbClr val="FF3399"/>
                                      </p:to>
                                    </p:animClr>
                                    <p:animClr clrSpc="rgb" dir="cw">
                                      <p:cBhvr>
                                        <p:cTn id="95" dur="250" autoRev="1" fill="remove"/>
                                        <p:tgtEl>
                                          <p:spTgt spid="19"/>
                                        </p:tgtEl>
                                        <p:attrNameLst>
                                          <p:attrName>fillcolor</p:attrName>
                                        </p:attrNameLst>
                                      </p:cBhvr>
                                      <p:to>
                                        <a:srgbClr val="FF3399"/>
                                      </p:to>
                                    </p:animClr>
                                    <p:set>
                                      <p:cBhvr>
                                        <p:cTn id="96" dur="250" autoRev="1" fill="remove"/>
                                        <p:tgtEl>
                                          <p:spTgt spid="19"/>
                                        </p:tgtEl>
                                        <p:attrNameLst>
                                          <p:attrName>fill.type</p:attrName>
                                        </p:attrNameLst>
                                      </p:cBhvr>
                                      <p:to>
                                        <p:strVal val="solid"/>
                                      </p:to>
                                    </p:set>
                                    <p:set>
                                      <p:cBhvr>
                                        <p:cTn id="97" dur="250" autoRev="1" fill="remove"/>
                                        <p:tgtEl>
                                          <p:spTgt spid="19"/>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98" restart="whenNotActive" fill="hold" evtFilter="cancelBubble" nodeType="interactiveSeq">
                <p:stCondLst>
                  <p:cond evt="onClick" delay="0">
                    <p:tgtEl>
                      <p:spTgt spid="21"/>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1"/>
                                        </p:tgtEl>
                                        <p:attrNameLst>
                                          <p:attrName>style.color</p:attrName>
                                        </p:attrNameLst>
                                      </p:cBhvr>
                                      <p:to>
                                        <a:srgbClr val="FF3399"/>
                                      </p:to>
                                    </p:animClr>
                                    <p:animClr clrSpc="rgb" dir="cw">
                                      <p:cBhvr>
                                        <p:cTn id="103" dur="250" autoRev="1" fill="remove"/>
                                        <p:tgtEl>
                                          <p:spTgt spid="21"/>
                                        </p:tgtEl>
                                        <p:attrNameLst>
                                          <p:attrName>fillcolor</p:attrName>
                                        </p:attrNameLst>
                                      </p:cBhvr>
                                      <p:to>
                                        <a:srgbClr val="FF3399"/>
                                      </p:to>
                                    </p:animClr>
                                    <p:set>
                                      <p:cBhvr>
                                        <p:cTn id="104" dur="250" autoRev="1" fill="remove"/>
                                        <p:tgtEl>
                                          <p:spTgt spid="21"/>
                                        </p:tgtEl>
                                        <p:attrNameLst>
                                          <p:attrName>fill.type</p:attrName>
                                        </p:attrNameLst>
                                      </p:cBhvr>
                                      <p:to>
                                        <p:strVal val="solid"/>
                                      </p:to>
                                    </p:set>
                                    <p:set>
                                      <p:cBhvr>
                                        <p:cTn id="105" dur="250" autoRev="1" fill="remove"/>
                                        <p:tgtEl>
                                          <p:spTgt spid="21"/>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106" restart="whenNotActive" fill="hold" evtFilter="cancelBubble" nodeType="interactiveSeq">
                <p:stCondLst>
                  <p:cond evt="onClick" delay="0">
                    <p:tgtEl>
                      <p:spTgt spid="22"/>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2"/>
                                        </p:tgtEl>
                                        <p:attrNameLst>
                                          <p:attrName>style.color</p:attrName>
                                        </p:attrNameLst>
                                      </p:cBhvr>
                                      <p:to>
                                        <a:srgbClr val="FF3399"/>
                                      </p:to>
                                    </p:animClr>
                                    <p:animClr clrSpc="rgb" dir="cw">
                                      <p:cBhvr>
                                        <p:cTn id="111" dur="250" autoRev="1" fill="remove"/>
                                        <p:tgtEl>
                                          <p:spTgt spid="22"/>
                                        </p:tgtEl>
                                        <p:attrNameLst>
                                          <p:attrName>fillcolor</p:attrName>
                                        </p:attrNameLst>
                                      </p:cBhvr>
                                      <p:to>
                                        <a:srgbClr val="FF3399"/>
                                      </p:to>
                                    </p:animClr>
                                    <p:set>
                                      <p:cBhvr>
                                        <p:cTn id="112" dur="250" autoRev="1" fill="remove"/>
                                        <p:tgtEl>
                                          <p:spTgt spid="22"/>
                                        </p:tgtEl>
                                        <p:attrNameLst>
                                          <p:attrName>fill.type</p:attrName>
                                        </p:attrNameLst>
                                      </p:cBhvr>
                                      <p:to>
                                        <p:strVal val="solid"/>
                                      </p:to>
                                    </p:set>
                                    <p:set>
                                      <p:cBhvr>
                                        <p:cTn id="113" dur="250" autoRev="1" fill="remove"/>
                                        <p:tgtEl>
                                          <p:spTgt spid="22"/>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114" restart="whenNotActive" fill="hold" evtFilter="cancelBubble" nodeType="interactiveSeq">
                <p:stCondLst>
                  <p:cond evt="onClick" delay="0">
                    <p:tgtEl>
                      <p:spTgt spid="23"/>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3"/>
                                        </p:tgtEl>
                                        <p:attrNameLst>
                                          <p:attrName>style.color</p:attrName>
                                        </p:attrNameLst>
                                      </p:cBhvr>
                                      <p:to>
                                        <a:srgbClr val="FF3399"/>
                                      </p:to>
                                    </p:animClr>
                                    <p:animClr clrSpc="rgb" dir="cw">
                                      <p:cBhvr>
                                        <p:cTn id="119" dur="250" autoRev="1" fill="remove"/>
                                        <p:tgtEl>
                                          <p:spTgt spid="23"/>
                                        </p:tgtEl>
                                        <p:attrNameLst>
                                          <p:attrName>fillcolor</p:attrName>
                                        </p:attrNameLst>
                                      </p:cBhvr>
                                      <p:to>
                                        <a:srgbClr val="FF3399"/>
                                      </p:to>
                                    </p:animClr>
                                    <p:set>
                                      <p:cBhvr>
                                        <p:cTn id="120" dur="250" autoRev="1" fill="remove"/>
                                        <p:tgtEl>
                                          <p:spTgt spid="23"/>
                                        </p:tgtEl>
                                        <p:attrNameLst>
                                          <p:attrName>fill.type</p:attrName>
                                        </p:attrNameLst>
                                      </p:cBhvr>
                                      <p:to>
                                        <p:strVal val="solid"/>
                                      </p:to>
                                    </p:set>
                                    <p:set>
                                      <p:cBhvr>
                                        <p:cTn id="121" dur="250" autoRev="1" fill="remove"/>
                                        <p:tgtEl>
                                          <p:spTgt spid="23"/>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122" restart="whenNotActive" fill="hold" evtFilter="cancelBubble" nodeType="interactiveSeq">
                <p:stCondLst>
                  <p:cond evt="onClick" delay="0">
                    <p:tgtEl>
                      <p:spTgt spid="24"/>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4"/>
                                        </p:tgtEl>
                                        <p:attrNameLst>
                                          <p:attrName>style.color</p:attrName>
                                        </p:attrNameLst>
                                      </p:cBhvr>
                                      <p:to>
                                        <a:srgbClr val="FF3399"/>
                                      </p:to>
                                    </p:animClr>
                                    <p:animClr clrSpc="rgb" dir="cw">
                                      <p:cBhvr>
                                        <p:cTn id="127" dur="250" autoRev="1" fill="remove"/>
                                        <p:tgtEl>
                                          <p:spTgt spid="24"/>
                                        </p:tgtEl>
                                        <p:attrNameLst>
                                          <p:attrName>fillcolor</p:attrName>
                                        </p:attrNameLst>
                                      </p:cBhvr>
                                      <p:to>
                                        <a:srgbClr val="FF3399"/>
                                      </p:to>
                                    </p:animClr>
                                    <p:set>
                                      <p:cBhvr>
                                        <p:cTn id="128" dur="250" autoRev="1" fill="remove"/>
                                        <p:tgtEl>
                                          <p:spTgt spid="24"/>
                                        </p:tgtEl>
                                        <p:attrNameLst>
                                          <p:attrName>fill.type</p:attrName>
                                        </p:attrNameLst>
                                      </p:cBhvr>
                                      <p:to>
                                        <p:strVal val="solid"/>
                                      </p:to>
                                    </p:set>
                                    <p:set>
                                      <p:cBhvr>
                                        <p:cTn id="129" dur="250" autoRev="1" fill="remove"/>
                                        <p:tgtEl>
                                          <p:spTgt spid="24"/>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130" restart="whenNotActive" fill="hold" evtFilter="cancelBubble" nodeType="interactiveSeq">
                <p:stCondLst>
                  <p:cond evt="onClick" delay="0">
                    <p:tgtEl>
                      <p:spTgt spid="25"/>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5"/>
                                        </p:tgtEl>
                                        <p:attrNameLst>
                                          <p:attrName>style.color</p:attrName>
                                        </p:attrNameLst>
                                      </p:cBhvr>
                                      <p:to>
                                        <a:srgbClr val="FF3399"/>
                                      </p:to>
                                    </p:animClr>
                                    <p:animClr clrSpc="rgb" dir="cw">
                                      <p:cBhvr>
                                        <p:cTn id="135" dur="250" autoRev="1" fill="remove"/>
                                        <p:tgtEl>
                                          <p:spTgt spid="25"/>
                                        </p:tgtEl>
                                        <p:attrNameLst>
                                          <p:attrName>fillcolor</p:attrName>
                                        </p:attrNameLst>
                                      </p:cBhvr>
                                      <p:to>
                                        <a:srgbClr val="FF3399"/>
                                      </p:to>
                                    </p:animClr>
                                    <p:set>
                                      <p:cBhvr>
                                        <p:cTn id="136" dur="250" autoRev="1" fill="remove"/>
                                        <p:tgtEl>
                                          <p:spTgt spid="25"/>
                                        </p:tgtEl>
                                        <p:attrNameLst>
                                          <p:attrName>fill.type</p:attrName>
                                        </p:attrNameLst>
                                      </p:cBhvr>
                                      <p:to>
                                        <p:strVal val="solid"/>
                                      </p:to>
                                    </p:set>
                                    <p:set>
                                      <p:cBhvr>
                                        <p:cTn id="137" dur="250" autoRev="1" fill="remove"/>
                                        <p:tgtEl>
                                          <p:spTgt spid="25"/>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38" restart="whenNotActive" fill="hold" evtFilter="cancelBubble" nodeType="interactiveSeq">
                <p:stCondLst>
                  <p:cond evt="onClick" delay="0">
                    <p:tgtEl>
                      <p:spTgt spid="26"/>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6"/>
                                        </p:tgtEl>
                                        <p:attrNameLst>
                                          <p:attrName>style.color</p:attrName>
                                        </p:attrNameLst>
                                      </p:cBhvr>
                                      <p:to>
                                        <a:srgbClr val="FF3399"/>
                                      </p:to>
                                    </p:animClr>
                                    <p:animClr clrSpc="rgb" dir="cw">
                                      <p:cBhvr>
                                        <p:cTn id="143" dur="250" autoRev="1" fill="remove"/>
                                        <p:tgtEl>
                                          <p:spTgt spid="26"/>
                                        </p:tgtEl>
                                        <p:attrNameLst>
                                          <p:attrName>fillcolor</p:attrName>
                                        </p:attrNameLst>
                                      </p:cBhvr>
                                      <p:to>
                                        <a:srgbClr val="FF3399"/>
                                      </p:to>
                                    </p:animClr>
                                    <p:set>
                                      <p:cBhvr>
                                        <p:cTn id="144" dur="250" autoRev="1" fill="remove"/>
                                        <p:tgtEl>
                                          <p:spTgt spid="26"/>
                                        </p:tgtEl>
                                        <p:attrNameLst>
                                          <p:attrName>fill.type</p:attrName>
                                        </p:attrNameLst>
                                      </p:cBhvr>
                                      <p:to>
                                        <p:strVal val="solid"/>
                                      </p:to>
                                    </p:set>
                                    <p:set>
                                      <p:cBhvr>
                                        <p:cTn id="145" dur="250" autoRev="1" fill="remove"/>
                                        <p:tgtEl>
                                          <p:spTgt spid="26"/>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46" restart="whenNotActive" fill="hold" evtFilter="cancelBubble" nodeType="interactiveSeq">
                <p:stCondLst>
                  <p:cond evt="onClick" delay="0">
                    <p:tgtEl>
                      <p:spTgt spid="29"/>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9"/>
                                        </p:tgtEl>
                                        <p:attrNameLst>
                                          <p:attrName>style.color</p:attrName>
                                        </p:attrNameLst>
                                      </p:cBhvr>
                                      <p:to>
                                        <a:srgbClr val="FF3399"/>
                                      </p:to>
                                    </p:animClr>
                                    <p:animClr clrSpc="rgb" dir="cw">
                                      <p:cBhvr>
                                        <p:cTn id="151" dur="250" autoRev="1" fill="remove"/>
                                        <p:tgtEl>
                                          <p:spTgt spid="29"/>
                                        </p:tgtEl>
                                        <p:attrNameLst>
                                          <p:attrName>fillcolor</p:attrName>
                                        </p:attrNameLst>
                                      </p:cBhvr>
                                      <p:to>
                                        <a:srgbClr val="FF3399"/>
                                      </p:to>
                                    </p:animClr>
                                    <p:set>
                                      <p:cBhvr>
                                        <p:cTn id="152" dur="250" autoRev="1" fill="remove"/>
                                        <p:tgtEl>
                                          <p:spTgt spid="29"/>
                                        </p:tgtEl>
                                        <p:attrNameLst>
                                          <p:attrName>fill.type</p:attrName>
                                        </p:attrNameLst>
                                      </p:cBhvr>
                                      <p:to>
                                        <p:strVal val="solid"/>
                                      </p:to>
                                    </p:set>
                                    <p:set>
                                      <p:cBhvr>
                                        <p:cTn id="153" dur="250" autoRev="1" fill="remove"/>
                                        <p:tgtEl>
                                          <p:spTgt spid="29"/>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154" restart="whenNotActive" fill="hold" evtFilter="cancelBubble" nodeType="interactiveSeq">
                <p:stCondLst>
                  <p:cond evt="onClick" delay="0">
                    <p:tgtEl>
                      <p:spTgt spid="30"/>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0"/>
                                        </p:tgtEl>
                                        <p:attrNameLst>
                                          <p:attrName>style.color</p:attrName>
                                        </p:attrNameLst>
                                      </p:cBhvr>
                                      <p:to>
                                        <a:srgbClr val="FF3399"/>
                                      </p:to>
                                    </p:animClr>
                                    <p:animClr clrSpc="rgb" dir="cw">
                                      <p:cBhvr>
                                        <p:cTn id="159" dur="250" autoRev="1" fill="remove"/>
                                        <p:tgtEl>
                                          <p:spTgt spid="30"/>
                                        </p:tgtEl>
                                        <p:attrNameLst>
                                          <p:attrName>fillcolor</p:attrName>
                                        </p:attrNameLst>
                                      </p:cBhvr>
                                      <p:to>
                                        <a:srgbClr val="FF3399"/>
                                      </p:to>
                                    </p:animClr>
                                    <p:set>
                                      <p:cBhvr>
                                        <p:cTn id="160" dur="250" autoRev="1" fill="remove"/>
                                        <p:tgtEl>
                                          <p:spTgt spid="30"/>
                                        </p:tgtEl>
                                        <p:attrNameLst>
                                          <p:attrName>fill.type</p:attrName>
                                        </p:attrNameLst>
                                      </p:cBhvr>
                                      <p:to>
                                        <p:strVal val="solid"/>
                                      </p:to>
                                    </p:set>
                                    <p:set>
                                      <p:cBhvr>
                                        <p:cTn id="161" dur="250" autoRev="1" fill="remove"/>
                                        <p:tgtEl>
                                          <p:spTgt spid="30"/>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162" restart="whenNotActive" fill="hold" evtFilter="cancelBubble" nodeType="interactiveSeq">
                <p:stCondLst>
                  <p:cond evt="onClick" delay="0">
                    <p:tgtEl>
                      <p:spTgt spid="31"/>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1"/>
                                        </p:tgtEl>
                                        <p:attrNameLst>
                                          <p:attrName>style.color</p:attrName>
                                        </p:attrNameLst>
                                      </p:cBhvr>
                                      <p:to>
                                        <a:srgbClr val="FF3399"/>
                                      </p:to>
                                    </p:animClr>
                                    <p:animClr clrSpc="rgb" dir="cw">
                                      <p:cBhvr>
                                        <p:cTn id="167" dur="250" autoRev="1" fill="remove"/>
                                        <p:tgtEl>
                                          <p:spTgt spid="31"/>
                                        </p:tgtEl>
                                        <p:attrNameLst>
                                          <p:attrName>fillcolor</p:attrName>
                                        </p:attrNameLst>
                                      </p:cBhvr>
                                      <p:to>
                                        <a:srgbClr val="FF3399"/>
                                      </p:to>
                                    </p:animClr>
                                    <p:set>
                                      <p:cBhvr>
                                        <p:cTn id="168" dur="250" autoRev="1" fill="remove"/>
                                        <p:tgtEl>
                                          <p:spTgt spid="31"/>
                                        </p:tgtEl>
                                        <p:attrNameLst>
                                          <p:attrName>fill.type</p:attrName>
                                        </p:attrNameLst>
                                      </p:cBhvr>
                                      <p:to>
                                        <p:strVal val="solid"/>
                                      </p:to>
                                    </p:set>
                                    <p:set>
                                      <p:cBhvr>
                                        <p:cTn id="169" dur="250" autoRev="1" fill="remove"/>
                                        <p:tgtEl>
                                          <p:spTgt spid="31"/>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170" restart="whenNotActive" fill="hold" evtFilter="cancelBubble" nodeType="interactiveSeq">
                <p:stCondLst>
                  <p:cond evt="onClick" delay="0">
                    <p:tgtEl>
                      <p:spTgt spid="32"/>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2"/>
                                        </p:tgtEl>
                                        <p:attrNameLst>
                                          <p:attrName>style.color</p:attrName>
                                        </p:attrNameLst>
                                      </p:cBhvr>
                                      <p:to>
                                        <a:srgbClr val="FF3399"/>
                                      </p:to>
                                    </p:animClr>
                                    <p:animClr clrSpc="rgb" dir="cw">
                                      <p:cBhvr>
                                        <p:cTn id="175" dur="250" autoRev="1" fill="remove"/>
                                        <p:tgtEl>
                                          <p:spTgt spid="32"/>
                                        </p:tgtEl>
                                        <p:attrNameLst>
                                          <p:attrName>fillcolor</p:attrName>
                                        </p:attrNameLst>
                                      </p:cBhvr>
                                      <p:to>
                                        <a:srgbClr val="FF3399"/>
                                      </p:to>
                                    </p:animClr>
                                    <p:set>
                                      <p:cBhvr>
                                        <p:cTn id="176" dur="250" autoRev="1" fill="remove"/>
                                        <p:tgtEl>
                                          <p:spTgt spid="32"/>
                                        </p:tgtEl>
                                        <p:attrNameLst>
                                          <p:attrName>fill.type</p:attrName>
                                        </p:attrNameLst>
                                      </p:cBhvr>
                                      <p:to>
                                        <p:strVal val="solid"/>
                                      </p:to>
                                    </p:set>
                                    <p:set>
                                      <p:cBhvr>
                                        <p:cTn id="177" dur="250" autoRev="1" fill="remove"/>
                                        <p:tgtEl>
                                          <p:spTgt spid="32"/>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178" restart="whenNotActive" fill="hold" evtFilter="cancelBubble" nodeType="interactiveSeq">
                <p:stCondLst>
                  <p:cond evt="onClick" delay="0">
                    <p:tgtEl>
                      <p:spTgt spid="33"/>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3"/>
                                        </p:tgtEl>
                                        <p:attrNameLst>
                                          <p:attrName>style.color</p:attrName>
                                        </p:attrNameLst>
                                      </p:cBhvr>
                                      <p:to>
                                        <a:srgbClr val="FF3399"/>
                                      </p:to>
                                    </p:animClr>
                                    <p:animClr clrSpc="rgb" dir="cw">
                                      <p:cBhvr>
                                        <p:cTn id="183" dur="250" autoRev="1" fill="remove"/>
                                        <p:tgtEl>
                                          <p:spTgt spid="33"/>
                                        </p:tgtEl>
                                        <p:attrNameLst>
                                          <p:attrName>fillcolor</p:attrName>
                                        </p:attrNameLst>
                                      </p:cBhvr>
                                      <p:to>
                                        <a:srgbClr val="FF3399"/>
                                      </p:to>
                                    </p:animClr>
                                    <p:set>
                                      <p:cBhvr>
                                        <p:cTn id="184" dur="250" autoRev="1" fill="remove"/>
                                        <p:tgtEl>
                                          <p:spTgt spid="33"/>
                                        </p:tgtEl>
                                        <p:attrNameLst>
                                          <p:attrName>fill.type</p:attrName>
                                        </p:attrNameLst>
                                      </p:cBhvr>
                                      <p:to>
                                        <p:strVal val="solid"/>
                                      </p:to>
                                    </p:set>
                                    <p:set>
                                      <p:cBhvr>
                                        <p:cTn id="185" dur="250" autoRev="1" fill="remove"/>
                                        <p:tgtEl>
                                          <p:spTgt spid="33"/>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186" restart="whenNotActive" fill="hold" evtFilter="cancelBubble" nodeType="interactiveSeq">
                <p:stCondLst>
                  <p:cond evt="onClick" delay="0">
                    <p:tgtEl>
                      <p:spTgt spid="34"/>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4"/>
                                        </p:tgtEl>
                                        <p:attrNameLst>
                                          <p:attrName>style.color</p:attrName>
                                        </p:attrNameLst>
                                      </p:cBhvr>
                                      <p:to>
                                        <a:srgbClr val="FF3399"/>
                                      </p:to>
                                    </p:animClr>
                                    <p:animClr clrSpc="rgb" dir="cw">
                                      <p:cBhvr>
                                        <p:cTn id="191" dur="250" autoRev="1" fill="remove"/>
                                        <p:tgtEl>
                                          <p:spTgt spid="34"/>
                                        </p:tgtEl>
                                        <p:attrNameLst>
                                          <p:attrName>fillcolor</p:attrName>
                                        </p:attrNameLst>
                                      </p:cBhvr>
                                      <p:to>
                                        <a:srgbClr val="FF3399"/>
                                      </p:to>
                                    </p:animClr>
                                    <p:set>
                                      <p:cBhvr>
                                        <p:cTn id="192" dur="250" autoRev="1" fill="remove"/>
                                        <p:tgtEl>
                                          <p:spTgt spid="34"/>
                                        </p:tgtEl>
                                        <p:attrNameLst>
                                          <p:attrName>fill.type</p:attrName>
                                        </p:attrNameLst>
                                      </p:cBhvr>
                                      <p:to>
                                        <p:strVal val="solid"/>
                                      </p:to>
                                    </p:set>
                                    <p:set>
                                      <p:cBhvr>
                                        <p:cTn id="193" dur="250" autoRev="1" fill="remove"/>
                                        <p:tgtEl>
                                          <p:spTgt spid="34"/>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194" restart="whenNotActive" fill="hold" evtFilter="cancelBubble" nodeType="interactiveSeq">
                <p:stCondLst>
                  <p:cond evt="onClick" delay="0">
                    <p:tgtEl>
                      <p:spTgt spid="35"/>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5"/>
                                        </p:tgtEl>
                                        <p:attrNameLst>
                                          <p:attrName>style.color</p:attrName>
                                        </p:attrNameLst>
                                      </p:cBhvr>
                                      <p:to>
                                        <a:srgbClr val="FF3399"/>
                                      </p:to>
                                    </p:animClr>
                                    <p:animClr clrSpc="rgb" dir="cw">
                                      <p:cBhvr>
                                        <p:cTn id="199" dur="250" autoRev="1" fill="remove"/>
                                        <p:tgtEl>
                                          <p:spTgt spid="35"/>
                                        </p:tgtEl>
                                        <p:attrNameLst>
                                          <p:attrName>fillcolor</p:attrName>
                                        </p:attrNameLst>
                                      </p:cBhvr>
                                      <p:to>
                                        <a:srgbClr val="FF3399"/>
                                      </p:to>
                                    </p:animClr>
                                    <p:set>
                                      <p:cBhvr>
                                        <p:cTn id="200" dur="250" autoRev="1" fill="remove"/>
                                        <p:tgtEl>
                                          <p:spTgt spid="35"/>
                                        </p:tgtEl>
                                        <p:attrNameLst>
                                          <p:attrName>fill.type</p:attrName>
                                        </p:attrNameLst>
                                      </p:cBhvr>
                                      <p:to>
                                        <p:strVal val="solid"/>
                                      </p:to>
                                    </p:set>
                                    <p:set>
                                      <p:cBhvr>
                                        <p:cTn id="201" dur="250" autoRev="1" fill="remove"/>
                                        <p:tgtEl>
                                          <p:spTgt spid="35"/>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202" restart="whenNotActive" fill="hold" evtFilter="cancelBubble" nodeType="interactiveSeq">
                <p:stCondLst>
                  <p:cond evt="onClick" delay="0">
                    <p:tgtEl>
                      <p:spTgt spid="36"/>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6"/>
                                        </p:tgtEl>
                                        <p:attrNameLst>
                                          <p:attrName>style.color</p:attrName>
                                        </p:attrNameLst>
                                      </p:cBhvr>
                                      <p:to>
                                        <a:srgbClr val="FF3399"/>
                                      </p:to>
                                    </p:animClr>
                                    <p:animClr clrSpc="rgb" dir="cw">
                                      <p:cBhvr>
                                        <p:cTn id="207" dur="250" autoRev="1" fill="remove"/>
                                        <p:tgtEl>
                                          <p:spTgt spid="36"/>
                                        </p:tgtEl>
                                        <p:attrNameLst>
                                          <p:attrName>fillcolor</p:attrName>
                                        </p:attrNameLst>
                                      </p:cBhvr>
                                      <p:to>
                                        <a:srgbClr val="FF3399"/>
                                      </p:to>
                                    </p:animClr>
                                    <p:set>
                                      <p:cBhvr>
                                        <p:cTn id="208" dur="250" autoRev="1" fill="remove"/>
                                        <p:tgtEl>
                                          <p:spTgt spid="36"/>
                                        </p:tgtEl>
                                        <p:attrNameLst>
                                          <p:attrName>fill.type</p:attrName>
                                        </p:attrNameLst>
                                      </p:cBhvr>
                                      <p:to>
                                        <p:strVal val="solid"/>
                                      </p:to>
                                    </p:set>
                                    <p:set>
                                      <p:cBhvr>
                                        <p:cTn id="209" dur="250" autoRev="1" fill="remove"/>
                                        <p:tgtEl>
                                          <p:spTgt spid="36"/>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seq concurrent="1" nextAc="seek">
              <p:cTn id="210" restart="whenNotActive" fill="hold" evtFilter="cancelBubble" nodeType="interactiveSeq">
                <p:stCondLst>
                  <p:cond evt="onClick" delay="0">
                    <p:tgtEl>
                      <p:spTgt spid="38"/>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8"/>
                                        </p:tgtEl>
                                        <p:attrNameLst>
                                          <p:attrName>style.color</p:attrName>
                                        </p:attrNameLst>
                                      </p:cBhvr>
                                      <p:to>
                                        <a:srgbClr val="FF3399"/>
                                      </p:to>
                                    </p:animClr>
                                    <p:animClr clrSpc="rgb" dir="cw">
                                      <p:cBhvr>
                                        <p:cTn id="215" dur="250" autoRev="1" fill="remove"/>
                                        <p:tgtEl>
                                          <p:spTgt spid="38"/>
                                        </p:tgtEl>
                                        <p:attrNameLst>
                                          <p:attrName>fillcolor</p:attrName>
                                        </p:attrNameLst>
                                      </p:cBhvr>
                                      <p:to>
                                        <a:srgbClr val="FF3399"/>
                                      </p:to>
                                    </p:animClr>
                                    <p:set>
                                      <p:cBhvr>
                                        <p:cTn id="216" dur="250" autoRev="1" fill="remove"/>
                                        <p:tgtEl>
                                          <p:spTgt spid="38"/>
                                        </p:tgtEl>
                                        <p:attrNameLst>
                                          <p:attrName>fill.type</p:attrName>
                                        </p:attrNameLst>
                                      </p:cBhvr>
                                      <p:to>
                                        <p:strVal val="solid"/>
                                      </p:to>
                                    </p:set>
                                    <p:set>
                                      <p:cBhvr>
                                        <p:cTn id="217" dur="250" autoRev="1" fill="remove"/>
                                        <p:tgtEl>
                                          <p:spTgt spid="38"/>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8"/>
                  </p:tgtEl>
                </p:cond>
              </p:nextCondLst>
            </p:seq>
            <p:seq concurrent="1" nextAc="seek">
              <p:cTn id="218" restart="whenNotActive" fill="hold" evtFilter="cancelBubble" nodeType="interactiveSeq">
                <p:stCondLst>
                  <p:cond evt="onClick" delay="0">
                    <p:tgtEl>
                      <p:spTgt spid="39"/>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9"/>
                                        </p:tgtEl>
                                        <p:attrNameLst>
                                          <p:attrName>style.color</p:attrName>
                                        </p:attrNameLst>
                                      </p:cBhvr>
                                      <p:to>
                                        <a:srgbClr val="FF3399"/>
                                      </p:to>
                                    </p:animClr>
                                    <p:animClr clrSpc="rgb" dir="cw">
                                      <p:cBhvr>
                                        <p:cTn id="223" dur="250" autoRev="1" fill="remove"/>
                                        <p:tgtEl>
                                          <p:spTgt spid="39"/>
                                        </p:tgtEl>
                                        <p:attrNameLst>
                                          <p:attrName>fillcolor</p:attrName>
                                        </p:attrNameLst>
                                      </p:cBhvr>
                                      <p:to>
                                        <a:srgbClr val="FF3399"/>
                                      </p:to>
                                    </p:animClr>
                                    <p:set>
                                      <p:cBhvr>
                                        <p:cTn id="224" dur="250" autoRev="1" fill="remove"/>
                                        <p:tgtEl>
                                          <p:spTgt spid="39"/>
                                        </p:tgtEl>
                                        <p:attrNameLst>
                                          <p:attrName>fill.type</p:attrName>
                                        </p:attrNameLst>
                                      </p:cBhvr>
                                      <p:to>
                                        <p:strVal val="solid"/>
                                      </p:to>
                                    </p:set>
                                    <p:set>
                                      <p:cBhvr>
                                        <p:cTn id="225" dur="250" autoRev="1" fill="remove"/>
                                        <p:tgtEl>
                                          <p:spTgt spid="39"/>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226" restart="whenNotActive" fill="hold" evtFilter="cancelBubble" nodeType="interactiveSeq">
                <p:stCondLst>
                  <p:cond evt="onClick" delay="0">
                    <p:tgtEl>
                      <p:spTgt spid="40"/>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0"/>
                                        </p:tgtEl>
                                        <p:attrNameLst>
                                          <p:attrName>style.color</p:attrName>
                                        </p:attrNameLst>
                                      </p:cBhvr>
                                      <p:to>
                                        <a:srgbClr val="FF3399"/>
                                      </p:to>
                                    </p:animClr>
                                    <p:animClr clrSpc="rgb" dir="cw">
                                      <p:cBhvr>
                                        <p:cTn id="231" dur="250" autoRev="1" fill="remove"/>
                                        <p:tgtEl>
                                          <p:spTgt spid="40"/>
                                        </p:tgtEl>
                                        <p:attrNameLst>
                                          <p:attrName>fillcolor</p:attrName>
                                        </p:attrNameLst>
                                      </p:cBhvr>
                                      <p:to>
                                        <a:srgbClr val="FF3399"/>
                                      </p:to>
                                    </p:animClr>
                                    <p:set>
                                      <p:cBhvr>
                                        <p:cTn id="232" dur="250" autoRev="1" fill="remove"/>
                                        <p:tgtEl>
                                          <p:spTgt spid="40"/>
                                        </p:tgtEl>
                                        <p:attrNameLst>
                                          <p:attrName>fill.type</p:attrName>
                                        </p:attrNameLst>
                                      </p:cBhvr>
                                      <p:to>
                                        <p:strVal val="solid"/>
                                      </p:to>
                                    </p:set>
                                    <p:set>
                                      <p:cBhvr>
                                        <p:cTn id="233" dur="250" autoRev="1" fill="remove"/>
                                        <p:tgtEl>
                                          <p:spTgt spid="40"/>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234" restart="whenNotActive" fill="hold" evtFilter="cancelBubble" nodeType="interactiveSeq">
                <p:stCondLst>
                  <p:cond evt="onClick" delay="0">
                    <p:tgtEl>
                      <p:spTgt spid="42"/>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2"/>
                                        </p:tgtEl>
                                        <p:attrNameLst>
                                          <p:attrName>style.color</p:attrName>
                                        </p:attrNameLst>
                                      </p:cBhvr>
                                      <p:to>
                                        <a:srgbClr val="FF3399"/>
                                      </p:to>
                                    </p:animClr>
                                    <p:animClr clrSpc="rgb" dir="cw">
                                      <p:cBhvr>
                                        <p:cTn id="239" dur="250" autoRev="1" fill="remove"/>
                                        <p:tgtEl>
                                          <p:spTgt spid="42"/>
                                        </p:tgtEl>
                                        <p:attrNameLst>
                                          <p:attrName>fillcolor</p:attrName>
                                        </p:attrNameLst>
                                      </p:cBhvr>
                                      <p:to>
                                        <a:srgbClr val="FF3399"/>
                                      </p:to>
                                    </p:animClr>
                                    <p:set>
                                      <p:cBhvr>
                                        <p:cTn id="240" dur="250" autoRev="1" fill="remove"/>
                                        <p:tgtEl>
                                          <p:spTgt spid="42"/>
                                        </p:tgtEl>
                                        <p:attrNameLst>
                                          <p:attrName>fill.type</p:attrName>
                                        </p:attrNameLst>
                                      </p:cBhvr>
                                      <p:to>
                                        <p:strVal val="solid"/>
                                      </p:to>
                                    </p:set>
                                    <p:set>
                                      <p:cBhvr>
                                        <p:cTn id="241" dur="250" autoRev="1" fill="remove"/>
                                        <p:tgtEl>
                                          <p:spTgt spid="42"/>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242" restart="whenNotActive" fill="hold" evtFilter="cancelBubble" nodeType="interactiveSeq">
                <p:stCondLst>
                  <p:cond evt="onClick" delay="0">
                    <p:tgtEl>
                      <p:spTgt spid="43"/>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3"/>
                                        </p:tgtEl>
                                        <p:attrNameLst>
                                          <p:attrName>style.color</p:attrName>
                                        </p:attrNameLst>
                                      </p:cBhvr>
                                      <p:to>
                                        <a:srgbClr val="FF3399"/>
                                      </p:to>
                                    </p:animClr>
                                    <p:animClr clrSpc="rgb" dir="cw">
                                      <p:cBhvr>
                                        <p:cTn id="247" dur="250" autoRev="1" fill="remove"/>
                                        <p:tgtEl>
                                          <p:spTgt spid="43"/>
                                        </p:tgtEl>
                                        <p:attrNameLst>
                                          <p:attrName>fillcolor</p:attrName>
                                        </p:attrNameLst>
                                      </p:cBhvr>
                                      <p:to>
                                        <a:srgbClr val="FF3399"/>
                                      </p:to>
                                    </p:animClr>
                                    <p:set>
                                      <p:cBhvr>
                                        <p:cTn id="248" dur="250" autoRev="1" fill="remove"/>
                                        <p:tgtEl>
                                          <p:spTgt spid="43"/>
                                        </p:tgtEl>
                                        <p:attrNameLst>
                                          <p:attrName>fill.type</p:attrName>
                                        </p:attrNameLst>
                                      </p:cBhvr>
                                      <p:to>
                                        <p:strVal val="solid"/>
                                      </p:to>
                                    </p:set>
                                    <p:set>
                                      <p:cBhvr>
                                        <p:cTn id="249" dur="250" autoRev="1" fill="remove"/>
                                        <p:tgtEl>
                                          <p:spTgt spid="43"/>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250" restart="whenNotActive" fill="hold" evtFilter="cancelBubble" nodeType="interactiveSeq">
                <p:stCondLst>
                  <p:cond evt="onClick" delay="0">
                    <p:tgtEl>
                      <p:spTgt spid="44"/>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4"/>
                                        </p:tgtEl>
                                        <p:attrNameLst>
                                          <p:attrName>style.color</p:attrName>
                                        </p:attrNameLst>
                                      </p:cBhvr>
                                      <p:to>
                                        <a:srgbClr val="FF3399"/>
                                      </p:to>
                                    </p:animClr>
                                    <p:animClr clrSpc="rgb" dir="cw">
                                      <p:cBhvr>
                                        <p:cTn id="255" dur="250" autoRev="1" fill="remove"/>
                                        <p:tgtEl>
                                          <p:spTgt spid="44"/>
                                        </p:tgtEl>
                                        <p:attrNameLst>
                                          <p:attrName>fillcolor</p:attrName>
                                        </p:attrNameLst>
                                      </p:cBhvr>
                                      <p:to>
                                        <a:srgbClr val="FF3399"/>
                                      </p:to>
                                    </p:animClr>
                                    <p:set>
                                      <p:cBhvr>
                                        <p:cTn id="256" dur="250" autoRev="1" fill="remove"/>
                                        <p:tgtEl>
                                          <p:spTgt spid="44"/>
                                        </p:tgtEl>
                                        <p:attrNameLst>
                                          <p:attrName>fill.type</p:attrName>
                                        </p:attrNameLst>
                                      </p:cBhvr>
                                      <p:to>
                                        <p:strVal val="solid"/>
                                      </p:to>
                                    </p:set>
                                    <p:set>
                                      <p:cBhvr>
                                        <p:cTn id="257" dur="250" autoRev="1" fill="remove"/>
                                        <p:tgtEl>
                                          <p:spTgt spid="44"/>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258" restart="whenNotActive" fill="hold" evtFilter="cancelBubble" nodeType="interactiveSeq">
                <p:stCondLst>
                  <p:cond evt="onClick" delay="0">
                    <p:tgtEl>
                      <p:spTgt spid="45"/>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45"/>
                                        </p:tgtEl>
                                        <p:attrNameLst>
                                          <p:attrName>style.color</p:attrName>
                                        </p:attrNameLst>
                                      </p:cBhvr>
                                      <p:to>
                                        <a:srgbClr val="FF3399"/>
                                      </p:to>
                                    </p:animClr>
                                    <p:animClr clrSpc="rgb" dir="cw">
                                      <p:cBhvr>
                                        <p:cTn id="263" dur="250" autoRev="1" fill="remove"/>
                                        <p:tgtEl>
                                          <p:spTgt spid="45"/>
                                        </p:tgtEl>
                                        <p:attrNameLst>
                                          <p:attrName>fillcolor</p:attrName>
                                        </p:attrNameLst>
                                      </p:cBhvr>
                                      <p:to>
                                        <a:srgbClr val="FF3399"/>
                                      </p:to>
                                    </p:animClr>
                                    <p:set>
                                      <p:cBhvr>
                                        <p:cTn id="264" dur="250" autoRev="1" fill="remove"/>
                                        <p:tgtEl>
                                          <p:spTgt spid="45"/>
                                        </p:tgtEl>
                                        <p:attrNameLst>
                                          <p:attrName>fill.type</p:attrName>
                                        </p:attrNameLst>
                                      </p:cBhvr>
                                      <p:to>
                                        <p:strVal val="solid"/>
                                      </p:to>
                                    </p:set>
                                    <p:set>
                                      <p:cBhvr>
                                        <p:cTn id="265" dur="250" autoRev="1" fill="remove"/>
                                        <p:tgtEl>
                                          <p:spTgt spid="45"/>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266" restart="whenNotActive" fill="hold" evtFilter="cancelBubble" nodeType="interactiveSeq">
                <p:stCondLst>
                  <p:cond evt="onClick" delay="0">
                    <p:tgtEl>
                      <p:spTgt spid="46"/>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46"/>
                                        </p:tgtEl>
                                        <p:attrNameLst>
                                          <p:attrName>style.color</p:attrName>
                                        </p:attrNameLst>
                                      </p:cBhvr>
                                      <p:to>
                                        <a:srgbClr val="FF3399"/>
                                      </p:to>
                                    </p:animClr>
                                    <p:animClr clrSpc="rgb" dir="cw">
                                      <p:cBhvr>
                                        <p:cTn id="271" dur="250" autoRev="1" fill="remove"/>
                                        <p:tgtEl>
                                          <p:spTgt spid="46"/>
                                        </p:tgtEl>
                                        <p:attrNameLst>
                                          <p:attrName>fillcolor</p:attrName>
                                        </p:attrNameLst>
                                      </p:cBhvr>
                                      <p:to>
                                        <a:srgbClr val="FF3399"/>
                                      </p:to>
                                    </p:animClr>
                                    <p:set>
                                      <p:cBhvr>
                                        <p:cTn id="272" dur="250" autoRev="1" fill="remove"/>
                                        <p:tgtEl>
                                          <p:spTgt spid="46"/>
                                        </p:tgtEl>
                                        <p:attrNameLst>
                                          <p:attrName>fill.type</p:attrName>
                                        </p:attrNameLst>
                                      </p:cBhvr>
                                      <p:to>
                                        <p:strVal val="solid"/>
                                      </p:to>
                                    </p:set>
                                    <p:set>
                                      <p:cBhvr>
                                        <p:cTn id="273" dur="250" autoRev="1" fill="remove"/>
                                        <p:tgtEl>
                                          <p:spTgt spid="46"/>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274" restart="whenNotActive" fill="hold" evtFilter="cancelBubble" nodeType="interactiveSeq">
                <p:stCondLst>
                  <p:cond evt="onClick" delay="0">
                    <p:tgtEl>
                      <p:spTgt spid="4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48"/>
                                        </p:tgtEl>
                                        <p:attrNameLst>
                                          <p:attrName>style.color</p:attrName>
                                        </p:attrNameLst>
                                      </p:cBhvr>
                                      <p:to>
                                        <a:srgbClr val="FF3399"/>
                                      </p:to>
                                    </p:animClr>
                                    <p:animClr clrSpc="rgb" dir="cw">
                                      <p:cBhvr>
                                        <p:cTn id="279" dur="250" autoRev="1" fill="remove"/>
                                        <p:tgtEl>
                                          <p:spTgt spid="48"/>
                                        </p:tgtEl>
                                        <p:attrNameLst>
                                          <p:attrName>fillcolor</p:attrName>
                                        </p:attrNameLst>
                                      </p:cBhvr>
                                      <p:to>
                                        <a:srgbClr val="FF3399"/>
                                      </p:to>
                                    </p:animClr>
                                    <p:set>
                                      <p:cBhvr>
                                        <p:cTn id="280" dur="250" autoRev="1" fill="remove"/>
                                        <p:tgtEl>
                                          <p:spTgt spid="48"/>
                                        </p:tgtEl>
                                        <p:attrNameLst>
                                          <p:attrName>fill.type</p:attrName>
                                        </p:attrNameLst>
                                      </p:cBhvr>
                                      <p:to>
                                        <p:strVal val="solid"/>
                                      </p:to>
                                    </p:set>
                                    <p:set>
                                      <p:cBhvr>
                                        <p:cTn id="281" dur="250" autoRev="1" fill="remove"/>
                                        <p:tgtEl>
                                          <p:spTgt spid="48"/>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282" restart="whenNotActive" fill="hold" evtFilter="cancelBubble" nodeType="interactiveSeq">
                <p:stCondLst>
                  <p:cond evt="onClick" delay="0">
                    <p:tgtEl>
                      <p:spTgt spid="4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9"/>
                                        </p:tgtEl>
                                        <p:attrNameLst>
                                          <p:attrName>style.color</p:attrName>
                                        </p:attrNameLst>
                                      </p:cBhvr>
                                      <p:to>
                                        <a:srgbClr val="FF3399"/>
                                      </p:to>
                                    </p:animClr>
                                    <p:animClr clrSpc="rgb" dir="cw">
                                      <p:cBhvr>
                                        <p:cTn id="287" dur="250" autoRev="1" fill="remove"/>
                                        <p:tgtEl>
                                          <p:spTgt spid="49"/>
                                        </p:tgtEl>
                                        <p:attrNameLst>
                                          <p:attrName>fillcolor</p:attrName>
                                        </p:attrNameLst>
                                      </p:cBhvr>
                                      <p:to>
                                        <a:srgbClr val="FF3399"/>
                                      </p:to>
                                    </p:animClr>
                                    <p:set>
                                      <p:cBhvr>
                                        <p:cTn id="288" dur="250" autoRev="1" fill="remove"/>
                                        <p:tgtEl>
                                          <p:spTgt spid="49"/>
                                        </p:tgtEl>
                                        <p:attrNameLst>
                                          <p:attrName>fill.type</p:attrName>
                                        </p:attrNameLst>
                                      </p:cBhvr>
                                      <p:to>
                                        <p:strVal val="solid"/>
                                      </p:to>
                                    </p:set>
                                    <p:set>
                                      <p:cBhvr>
                                        <p:cTn id="289" dur="250" autoRev="1" fill="remove"/>
                                        <p:tgtEl>
                                          <p:spTgt spid="49"/>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290" restart="whenNotActive" fill="hold" evtFilter="cancelBubble" nodeType="interactiveSeq">
                <p:stCondLst>
                  <p:cond evt="onClick" delay="0">
                    <p:tgtEl>
                      <p:spTgt spid="5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0"/>
                                        </p:tgtEl>
                                        <p:attrNameLst>
                                          <p:attrName>style.color</p:attrName>
                                        </p:attrNameLst>
                                      </p:cBhvr>
                                      <p:to>
                                        <a:srgbClr val="FF3399"/>
                                      </p:to>
                                    </p:animClr>
                                    <p:animClr clrSpc="rgb" dir="cw">
                                      <p:cBhvr>
                                        <p:cTn id="295" dur="250" autoRev="1" fill="remove"/>
                                        <p:tgtEl>
                                          <p:spTgt spid="50"/>
                                        </p:tgtEl>
                                        <p:attrNameLst>
                                          <p:attrName>fillcolor</p:attrName>
                                        </p:attrNameLst>
                                      </p:cBhvr>
                                      <p:to>
                                        <a:srgbClr val="FF3399"/>
                                      </p:to>
                                    </p:animClr>
                                    <p:set>
                                      <p:cBhvr>
                                        <p:cTn id="296" dur="250" autoRev="1" fill="remove"/>
                                        <p:tgtEl>
                                          <p:spTgt spid="50"/>
                                        </p:tgtEl>
                                        <p:attrNameLst>
                                          <p:attrName>fill.type</p:attrName>
                                        </p:attrNameLst>
                                      </p:cBhvr>
                                      <p:to>
                                        <p:strVal val="solid"/>
                                      </p:to>
                                    </p:set>
                                    <p:set>
                                      <p:cBhvr>
                                        <p:cTn id="297" dur="250" autoRev="1" fill="remove"/>
                                        <p:tgtEl>
                                          <p:spTgt spid="50"/>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298" restart="whenNotActive" fill="hold" evtFilter="cancelBubble" nodeType="interactiveSeq">
                <p:stCondLst>
                  <p:cond evt="onClick" delay="0">
                    <p:tgtEl>
                      <p:spTgt spid="5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1"/>
                                        </p:tgtEl>
                                        <p:attrNameLst>
                                          <p:attrName>style.color</p:attrName>
                                        </p:attrNameLst>
                                      </p:cBhvr>
                                      <p:to>
                                        <a:srgbClr val="FF3399"/>
                                      </p:to>
                                    </p:animClr>
                                    <p:animClr clrSpc="rgb" dir="cw">
                                      <p:cBhvr>
                                        <p:cTn id="303" dur="250" autoRev="1" fill="remove"/>
                                        <p:tgtEl>
                                          <p:spTgt spid="51"/>
                                        </p:tgtEl>
                                        <p:attrNameLst>
                                          <p:attrName>fillcolor</p:attrName>
                                        </p:attrNameLst>
                                      </p:cBhvr>
                                      <p:to>
                                        <a:srgbClr val="FF3399"/>
                                      </p:to>
                                    </p:animClr>
                                    <p:set>
                                      <p:cBhvr>
                                        <p:cTn id="304" dur="250" autoRev="1" fill="remove"/>
                                        <p:tgtEl>
                                          <p:spTgt spid="51"/>
                                        </p:tgtEl>
                                        <p:attrNameLst>
                                          <p:attrName>fill.type</p:attrName>
                                        </p:attrNameLst>
                                      </p:cBhvr>
                                      <p:to>
                                        <p:strVal val="solid"/>
                                      </p:to>
                                    </p:set>
                                    <p:set>
                                      <p:cBhvr>
                                        <p:cTn id="305" dur="250" autoRev="1" fill="remove"/>
                                        <p:tgtEl>
                                          <p:spTgt spid="51"/>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306" restart="whenNotActive" fill="hold" evtFilter="cancelBubble" nodeType="interactiveSeq">
                <p:stCondLst>
                  <p:cond evt="onClick" delay="0">
                    <p:tgtEl>
                      <p:spTgt spid="5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3"/>
                                        </p:tgtEl>
                                        <p:attrNameLst>
                                          <p:attrName>style.color</p:attrName>
                                        </p:attrNameLst>
                                      </p:cBhvr>
                                      <p:to>
                                        <a:srgbClr val="FF3399"/>
                                      </p:to>
                                    </p:animClr>
                                    <p:animClr clrSpc="rgb" dir="cw">
                                      <p:cBhvr>
                                        <p:cTn id="311" dur="250" autoRev="1" fill="remove"/>
                                        <p:tgtEl>
                                          <p:spTgt spid="53"/>
                                        </p:tgtEl>
                                        <p:attrNameLst>
                                          <p:attrName>fillcolor</p:attrName>
                                        </p:attrNameLst>
                                      </p:cBhvr>
                                      <p:to>
                                        <a:srgbClr val="FF3399"/>
                                      </p:to>
                                    </p:animClr>
                                    <p:set>
                                      <p:cBhvr>
                                        <p:cTn id="312" dur="250" autoRev="1" fill="remove"/>
                                        <p:tgtEl>
                                          <p:spTgt spid="53"/>
                                        </p:tgtEl>
                                        <p:attrNameLst>
                                          <p:attrName>fill.type</p:attrName>
                                        </p:attrNameLst>
                                      </p:cBhvr>
                                      <p:to>
                                        <p:strVal val="solid"/>
                                      </p:to>
                                    </p:set>
                                    <p:set>
                                      <p:cBhvr>
                                        <p:cTn id="313" dur="250" autoRev="1" fill="remove"/>
                                        <p:tgtEl>
                                          <p:spTgt spid="5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314" restart="whenNotActive" fill="hold" evtFilter="cancelBubble" nodeType="interactiveSeq">
                <p:stCondLst>
                  <p:cond evt="onClick" delay="0">
                    <p:tgtEl>
                      <p:spTgt spid="5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4"/>
                                        </p:tgtEl>
                                        <p:attrNameLst>
                                          <p:attrName>style.color</p:attrName>
                                        </p:attrNameLst>
                                      </p:cBhvr>
                                      <p:to>
                                        <a:srgbClr val="FF3399"/>
                                      </p:to>
                                    </p:animClr>
                                    <p:animClr clrSpc="rgb" dir="cw">
                                      <p:cBhvr>
                                        <p:cTn id="319" dur="250" autoRev="1" fill="remove"/>
                                        <p:tgtEl>
                                          <p:spTgt spid="54"/>
                                        </p:tgtEl>
                                        <p:attrNameLst>
                                          <p:attrName>fillcolor</p:attrName>
                                        </p:attrNameLst>
                                      </p:cBhvr>
                                      <p:to>
                                        <a:srgbClr val="FF3399"/>
                                      </p:to>
                                    </p:animClr>
                                    <p:set>
                                      <p:cBhvr>
                                        <p:cTn id="320" dur="250" autoRev="1" fill="remove"/>
                                        <p:tgtEl>
                                          <p:spTgt spid="54"/>
                                        </p:tgtEl>
                                        <p:attrNameLst>
                                          <p:attrName>fill.type</p:attrName>
                                        </p:attrNameLst>
                                      </p:cBhvr>
                                      <p:to>
                                        <p:strVal val="solid"/>
                                      </p:to>
                                    </p:set>
                                    <p:set>
                                      <p:cBhvr>
                                        <p:cTn id="321" dur="250" autoRev="1" fill="remove"/>
                                        <p:tgtEl>
                                          <p:spTgt spid="5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322" restart="whenNotActive" fill="hold" evtFilter="cancelBubble" nodeType="interactiveSeq">
                <p:stCondLst>
                  <p:cond evt="onClick" delay="0">
                    <p:tgtEl>
                      <p:spTgt spid="5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5"/>
                                        </p:tgtEl>
                                        <p:attrNameLst>
                                          <p:attrName>style.color</p:attrName>
                                        </p:attrNameLst>
                                      </p:cBhvr>
                                      <p:to>
                                        <a:srgbClr val="FF3399"/>
                                      </p:to>
                                    </p:animClr>
                                    <p:animClr clrSpc="rgb" dir="cw">
                                      <p:cBhvr>
                                        <p:cTn id="327" dur="250" autoRev="1" fill="remove"/>
                                        <p:tgtEl>
                                          <p:spTgt spid="55"/>
                                        </p:tgtEl>
                                        <p:attrNameLst>
                                          <p:attrName>fillcolor</p:attrName>
                                        </p:attrNameLst>
                                      </p:cBhvr>
                                      <p:to>
                                        <a:srgbClr val="FF3399"/>
                                      </p:to>
                                    </p:animClr>
                                    <p:set>
                                      <p:cBhvr>
                                        <p:cTn id="328" dur="250" autoRev="1" fill="remove"/>
                                        <p:tgtEl>
                                          <p:spTgt spid="55"/>
                                        </p:tgtEl>
                                        <p:attrNameLst>
                                          <p:attrName>fill.type</p:attrName>
                                        </p:attrNameLst>
                                      </p:cBhvr>
                                      <p:to>
                                        <p:strVal val="solid"/>
                                      </p:to>
                                    </p:set>
                                    <p:set>
                                      <p:cBhvr>
                                        <p:cTn id="329" dur="250" autoRev="1" fill="remove"/>
                                        <p:tgtEl>
                                          <p:spTgt spid="5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330" restart="whenNotActive" fill="hold" evtFilter="cancelBubble" nodeType="interactiveSeq">
                <p:stCondLst>
                  <p:cond evt="onClick" delay="0">
                    <p:tgtEl>
                      <p:spTgt spid="5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56"/>
                                        </p:tgtEl>
                                        <p:attrNameLst>
                                          <p:attrName>style.color</p:attrName>
                                        </p:attrNameLst>
                                      </p:cBhvr>
                                      <p:to>
                                        <a:srgbClr val="FF3399"/>
                                      </p:to>
                                    </p:animClr>
                                    <p:animClr clrSpc="rgb" dir="cw">
                                      <p:cBhvr>
                                        <p:cTn id="335" dur="250" autoRev="1" fill="remove"/>
                                        <p:tgtEl>
                                          <p:spTgt spid="56"/>
                                        </p:tgtEl>
                                        <p:attrNameLst>
                                          <p:attrName>fillcolor</p:attrName>
                                        </p:attrNameLst>
                                      </p:cBhvr>
                                      <p:to>
                                        <a:srgbClr val="FF3399"/>
                                      </p:to>
                                    </p:animClr>
                                    <p:set>
                                      <p:cBhvr>
                                        <p:cTn id="336" dur="250" autoRev="1" fill="remove"/>
                                        <p:tgtEl>
                                          <p:spTgt spid="56"/>
                                        </p:tgtEl>
                                        <p:attrNameLst>
                                          <p:attrName>fill.type</p:attrName>
                                        </p:attrNameLst>
                                      </p:cBhvr>
                                      <p:to>
                                        <p:strVal val="solid"/>
                                      </p:to>
                                    </p:set>
                                    <p:set>
                                      <p:cBhvr>
                                        <p:cTn id="337" dur="250" autoRev="1" fill="remove"/>
                                        <p:tgtEl>
                                          <p:spTgt spid="5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338" restart="whenNotActive" fill="hold" evtFilter="cancelBubble" nodeType="interactiveSeq">
                <p:stCondLst>
                  <p:cond evt="onClick" delay="0">
                    <p:tgtEl>
                      <p:spTgt spid="5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57"/>
                                        </p:tgtEl>
                                        <p:attrNameLst>
                                          <p:attrName>style.color</p:attrName>
                                        </p:attrNameLst>
                                      </p:cBhvr>
                                      <p:to>
                                        <a:srgbClr val="FF3399"/>
                                      </p:to>
                                    </p:animClr>
                                    <p:animClr clrSpc="rgb" dir="cw">
                                      <p:cBhvr>
                                        <p:cTn id="343" dur="250" autoRev="1" fill="remove"/>
                                        <p:tgtEl>
                                          <p:spTgt spid="57"/>
                                        </p:tgtEl>
                                        <p:attrNameLst>
                                          <p:attrName>fillcolor</p:attrName>
                                        </p:attrNameLst>
                                      </p:cBhvr>
                                      <p:to>
                                        <a:srgbClr val="FF3399"/>
                                      </p:to>
                                    </p:animClr>
                                    <p:set>
                                      <p:cBhvr>
                                        <p:cTn id="344" dur="250" autoRev="1" fill="remove"/>
                                        <p:tgtEl>
                                          <p:spTgt spid="57"/>
                                        </p:tgtEl>
                                        <p:attrNameLst>
                                          <p:attrName>fill.type</p:attrName>
                                        </p:attrNameLst>
                                      </p:cBhvr>
                                      <p:to>
                                        <p:strVal val="solid"/>
                                      </p:to>
                                    </p:set>
                                    <p:set>
                                      <p:cBhvr>
                                        <p:cTn id="345" dur="250" autoRev="1" fill="remove"/>
                                        <p:tgtEl>
                                          <p:spTgt spid="5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346" restart="whenNotActive" fill="hold" evtFilter="cancelBubble" nodeType="interactiveSeq">
                <p:stCondLst>
                  <p:cond evt="onClick" delay="0">
                    <p:tgtEl>
                      <p:spTgt spid="60"/>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60"/>
                                        </p:tgtEl>
                                        <p:attrNameLst>
                                          <p:attrName>style.color</p:attrName>
                                        </p:attrNameLst>
                                      </p:cBhvr>
                                      <p:to>
                                        <a:srgbClr val="FF3399"/>
                                      </p:to>
                                    </p:animClr>
                                    <p:animClr clrSpc="rgb" dir="cw">
                                      <p:cBhvr>
                                        <p:cTn id="351" dur="250" autoRev="1" fill="remove"/>
                                        <p:tgtEl>
                                          <p:spTgt spid="60"/>
                                        </p:tgtEl>
                                        <p:attrNameLst>
                                          <p:attrName>fillcolor</p:attrName>
                                        </p:attrNameLst>
                                      </p:cBhvr>
                                      <p:to>
                                        <a:srgbClr val="FF3399"/>
                                      </p:to>
                                    </p:animClr>
                                    <p:set>
                                      <p:cBhvr>
                                        <p:cTn id="352" dur="250" autoRev="1" fill="remove"/>
                                        <p:tgtEl>
                                          <p:spTgt spid="60"/>
                                        </p:tgtEl>
                                        <p:attrNameLst>
                                          <p:attrName>fill.type</p:attrName>
                                        </p:attrNameLst>
                                      </p:cBhvr>
                                      <p:to>
                                        <p:strVal val="solid"/>
                                      </p:to>
                                    </p:set>
                                    <p:set>
                                      <p:cBhvr>
                                        <p:cTn id="353" dur="250" autoRev="1" fill="remove"/>
                                        <p:tgtEl>
                                          <p:spTgt spid="60"/>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354" restart="whenNotActive" fill="hold" evtFilter="cancelBubble" nodeType="interactiveSeq">
                <p:stCondLst>
                  <p:cond evt="onClick" delay="0">
                    <p:tgtEl>
                      <p:spTgt spid="61"/>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61"/>
                                        </p:tgtEl>
                                        <p:attrNameLst>
                                          <p:attrName>style.color</p:attrName>
                                        </p:attrNameLst>
                                      </p:cBhvr>
                                      <p:to>
                                        <a:srgbClr val="FF3399"/>
                                      </p:to>
                                    </p:animClr>
                                    <p:animClr clrSpc="rgb" dir="cw">
                                      <p:cBhvr>
                                        <p:cTn id="359" dur="250" autoRev="1" fill="remove"/>
                                        <p:tgtEl>
                                          <p:spTgt spid="61"/>
                                        </p:tgtEl>
                                        <p:attrNameLst>
                                          <p:attrName>fillcolor</p:attrName>
                                        </p:attrNameLst>
                                      </p:cBhvr>
                                      <p:to>
                                        <a:srgbClr val="FF3399"/>
                                      </p:to>
                                    </p:animClr>
                                    <p:set>
                                      <p:cBhvr>
                                        <p:cTn id="360" dur="250" autoRev="1" fill="remove"/>
                                        <p:tgtEl>
                                          <p:spTgt spid="61"/>
                                        </p:tgtEl>
                                        <p:attrNameLst>
                                          <p:attrName>fill.type</p:attrName>
                                        </p:attrNameLst>
                                      </p:cBhvr>
                                      <p:to>
                                        <p:strVal val="solid"/>
                                      </p:to>
                                    </p:set>
                                    <p:set>
                                      <p:cBhvr>
                                        <p:cTn id="361" dur="250" autoRev="1" fill="remove"/>
                                        <p:tgtEl>
                                          <p:spTgt spid="61"/>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362" restart="whenNotActive" fill="hold" evtFilter="cancelBubble" nodeType="interactiveSeq">
                <p:stCondLst>
                  <p:cond evt="onClick" delay="0">
                    <p:tgtEl>
                      <p:spTgt spid="62"/>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62"/>
                                        </p:tgtEl>
                                        <p:attrNameLst>
                                          <p:attrName>style.color</p:attrName>
                                        </p:attrNameLst>
                                      </p:cBhvr>
                                      <p:to>
                                        <a:srgbClr val="FF3399"/>
                                      </p:to>
                                    </p:animClr>
                                    <p:animClr clrSpc="rgb" dir="cw">
                                      <p:cBhvr>
                                        <p:cTn id="367" dur="250" autoRev="1" fill="remove"/>
                                        <p:tgtEl>
                                          <p:spTgt spid="62"/>
                                        </p:tgtEl>
                                        <p:attrNameLst>
                                          <p:attrName>fillcolor</p:attrName>
                                        </p:attrNameLst>
                                      </p:cBhvr>
                                      <p:to>
                                        <a:srgbClr val="FF3399"/>
                                      </p:to>
                                    </p:animClr>
                                    <p:set>
                                      <p:cBhvr>
                                        <p:cTn id="368" dur="250" autoRev="1" fill="remove"/>
                                        <p:tgtEl>
                                          <p:spTgt spid="62"/>
                                        </p:tgtEl>
                                        <p:attrNameLst>
                                          <p:attrName>fill.type</p:attrName>
                                        </p:attrNameLst>
                                      </p:cBhvr>
                                      <p:to>
                                        <p:strVal val="solid"/>
                                      </p:to>
                                    </p:set>
                                    <p:set>
                                      <p:cBhvr>
                                        <p:cTn id="369" dur="250" autoRev="1" fill="remove"/>
                                        <p:tgtEl>
                                          <p:spTgt spid="62"/>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370" restart="whenNotActive" fill="hold" evtFilter="cancelBubble" nodeType="interactiveSeq">
                <p:stCondLst>
                  <p:cond evt="onClick" delay="0">
                    <p:tgtEl>
                      <p:spTgt spid="63"/>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3"/>
                                        </p:tgtEl>
                                        <p:attrNameLst>
                                          <p:attrName>style.color</p:attrName>
                                        </p:attrNameLst>
                                      </p:cBhvr>
                                      <p:to>
                                        <a:srgbClr val="FF3399"/>
                                      </p:to>
                                    </p:animClr>
                                    <p:animClr clrSpc="rgb" dir="cw">
                                      <p:cBhvr>
                                        <p:cTn id="375" dur="250" autoRev="1" fill="remove"/>
                                        <p:tgtEl>
                                          <p:spTgt spid="63"/>
                                        </p:tgtEl>
                                        <p:attrNameLst>
                                          <p:attrName>fillcolor</p:attrName>
                                        </p:attrNameLst>
                                      </p:cBhvr>
                                      <p:to>
                                        <a:srgbClr val="FF3399"/>
                                      </p:to>
                                    </p:animClr>
                                    <p:set>
                                      <p:cBhvr>
                                        <p:cTn id="376" dur="250" autoRev="1" fill="remove"/>
                                        <p:tgtEl>
                                          <p:spTgt spid="63"/>
                                        </p:tgtEl>
                                        <p:attrNameLst>
                                          <p:attrName>fill.type</p:attrName>
                                        </p:attrNameLst>
                                      </p:cBhvr>
                                      <p:to>
                                        <p:strVal val="solid"/>
                                      </p:to>
                                    </p:set>
                                    <p:set>
                                      <p:cBhvr>
                                        <p:cTn id="377" dur="250" autoRev="1" fill="remove"/>
                                        <p:tgtEl>
                                          <p:spTgt spid="63"/>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378" restart="whenNotActive" fill="hold" evtFilter="cancelBubble" nodeType="interactiveSeq">
                <p:stCondLst>
                  <p:cond evt="onClick" delay="0">
                    <p:tgtEl>
                      <p:spTgt spid="64"/>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4"/>
                                        </p:tgtEl>
                                        <p:attrNameLst>
                                          <p:attrName>style.color</p:attrName>
                                        </p:attrNameLst>
                                      </p:cBhvr>
                                      <p:to>
                                        <a:srgbClr val="FF3399"/>
                                      </p:to>
                                    </p:animClr>
                                    <p:animClr clrSpc="rgb" dir="cw">
                                      <p:cBhvr>
                                        <p:cTn id="383" dur="250" autoRev="1" fill="remove"/>
                                        <p:tgtEl>
                                          <p:spTgt spid="64"/>
                                        </p:tgtEl>
                                        <p:attrNameLst>
                                          <p:attrName>fillcolor</p:attrName>
                                        </p:attrNameLst>
                                      </p:cBhvr>
                                      <p:to>
                                        <a:srgbClr val="FF3399"/>
                                      </p:to>
                                    </p:animClr>
                                    <p:set>
                                      <p:cBhvr>
                                        <p:cTn id="384" dur="250" autoRev="1" fill="remove"/>
                                        <p:tgtEl>
                                          <p:spTgt spid="64"/>
                                        </p:tgtEl>
                                        <p:attrNameLst>
                                          <p:attrName>fill.type</p:attrName>
                                        </p:attrNameLst>
                                      </p:cBhvr>
                                      <p:to>
                                        <p:strVal val="solid"/>
                                      </p:to>
                                    </p:set>
                                    <p:set>
                                      <p:cBhvr>
                                        <p:cTn id="385" dur="250" autoRev="1" fill="remove"/>
                                        <p:tgtEl>
                                          <p:spTgt spid="64"/>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386" restart="whenNotActive" fill="hold" evtFilter="cancelBubble" nodeType="interactiveSeq">
                <p:stCondLst>
                  <p:cond evt="onClick" delay="0">
                    <p:tgtEl>
                      <p:spTgt spid="65"/>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5"/>
                                        </p:tgtEl>
                                        <p:attrNameLst>
                                          <p:attrName>style.color</p:attrName>
                                        </p:attrNameLst>
                                      </p:cBhvr>
                                      <p:to>
                                        <a:srgbClr val="FF3399"/>
                                      </p:to>
                                    </p:animClr>
                                    <p:animClr clrSpc="rgb" dir="cw">
                                      <p:cBhvr>
                                        <p:cTn id="391" dur="250" autoRev="1" fill="remove"/>
                                        <p:tgtEl>
                                          <p:spTgt spid="65"/>
                                        </p:tgtEl>
                                        <p:attrNameLst>
                                          <p:attrName>fillcolor</p:attrName>
                                        </p:attrNameLst>
                                      </p:cBhvr>
                                      <p:to>
                                        <a:srgbClr val="FF3399"/>
                                      </p:to>
                                    </p:animClr>
                                    <p:set>
                                      <p:cBhvr>
                                        <p:cTn id="392" dur="250" autoRev="1" fill="remove"/>
                                        <p:tgtEl>
                                          <p:spTgt spid="65"/>
                                        </p:tgtEl>
                                        <p:attrNameLst>
                                          <p:attrName>fill.type</p:attrName>
                                        </p:attrNameLst>
                                      </p:cBhvr>
                                      <p:to>
                                        <p:strVal val="solid"/>
                                      </p:to>
                                    </p:set>
                                    <p:set>
                                      <p:cBhvr>
                                        <p:cTn id="393" dur="250" autoRev="1" fill="remove"/>
                                        <p:tgtEl>
                                          <p:spTgt spid="65"/>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394" restart="whenNotActive" fill="hold" evtFilter="cancelBubble" nodeType="interactiveSeq">
                <p:stCondLst>
                  <p:cond evt="onClick" delay="0">
                    <p:tgtEl>
                      <p:spTgt spid="66"/>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6"/>
                                        </p:tgtEl>
                                        <p:attrNameLst>
                                          <p:attrName>style.color</p:attrName>
                                        </p:attrNameLst>
                                      </p:cBhvr>
                                      <p:to>
                                        <a:srgbClr val="FF3399"/>
                                      </p:to>
                                    </p:animClr>
                                    <p:animClr clrSpc="rgb" dir="cw">
                                      <p:cBhvr>
                                        <p:cTn id="399" dur="250" autoRev="1" fill="remove"/>
                                        <p:tgtEl>
                                          <p:spTgt spid="66"/>
                                        </p:tgtEl>
                                        <p:attrNameLst>
                                          <p:attrName>fillcolor</p:attrName>
                                        </p:attrNameLst>
                                      </p:cBhvr>
                                      <p:to>
                                        <a:srgbClr val="FF3399"/>
                                      </p:to>
                                    </p:animClr>
                                    <p:set>
                                      <p:cBhvr>
                                        <p:cTn id="400" dur="250" autoRev="1" fill="remove"/>
                                        <p:tgtEl>
                                          <p:spTgt spid="66"/>
                                        </p:tgtEl>
                                        <p:attrNameLst>
                                          <p:attrName>fill.type</p:attrName>
                                        </p:attrNameLst>
                                      </p:cBhvr>
                                      <p:to>
                                        <p:strVal val="solid"/>
                                      </p:to>
                                    </p:set>
                                    <p:set>
                                      <p:cBhvr>
                                        <p:cTn id="401" dur="250" autoRev="1" fill="remove"/>
                                        <p:tgtEl>
                                          <p:spTgt spid="66"/>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402" restart="whenNotActive" fill="hold" evtFilter="cancelBubble" nodeType="interactiveSeq">
                <p:stCondLst>
                  <p:cond evt="onClick" delay="0">
                    <p:tgtEl>
                      <p:spTgt spid="67"/>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7"/>
                                        </p:tgtEl>
                                        <p:attrNameLst>
                                          <p:attrName>style.color</p:attrName>
                                        </p:attrNameLst>
                                      </p:cBhvr>
                                      <p:to>
                                        <a:srgbClr val="FF3399"/>
                                      </p:to>
                                    </p:animClr>
                                    <p:animClr clrSpc="rgb" dir="cw">
                                      <p:cBhvr>
                                        <p:cTn id="407" dur="250" autoRev="1" fill="remove"/>
                                        <p:tgtEl>
                                          <p:spTgt spid="67"/>
                                        </p:tgtEl>
                                        <p:attrNameLst>
                                          <p:attrName>fillcolor</p:attrName>
                                        </p:attrNameLst>
                                      </p:cBhvr>
                                      <p:to>
                                        <a:srgbClr val="FF3399"/>
                                      </p:to>
                                    </p:animClr>
                                    <p:set>
                                      <p:cBhvr>
                                        <p:cTn id="408" dur="250" autoRev="1" fill="remove"/>
                                        <p:tgtEl>
                                          <p:spTgt spid="67"/>
                                        </p:tgtEl>
                                        <p:attrNameLst>
                                          <p:attrName>fill.type</p:attrName>
                                        </p:attrNameLst>
                                      </p:cBhvr>
                                      <p:to>
                                        <p:strVal val="solid"/>
                                      </p:to>
                                    </p:set>
                                    <p:set>
                                      <p:cBhvr>
                                        <p:cTn id="409" dur="250" autoRev="1" fill="remove"/>
                                        <p:tgtEl>
                                          <p:spTgt spid="67"/>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410" restart="whenNotActive" fill="hold" evtFilter="cancelBubble" nodeType="interactiveSeq">
                <p:stCondLst>
                  <p:cond evt="onClick" delay="0">
                    <p:tgtEl>
                      <p:spTgt spid="68"/>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68"/>
                                        </p:tgtEl>
                                        <p:attrNameLst>
                                          <p:attrName>style.color</p:attrName>
                                        </p:attrNameLst>
                                      </p:cBhvr>
                                      <p:to>
                                        <a:srgbClr val="FF3399"/>
                                      </p:to>
                                    </p:animClr>
                                    <p:animClr clrSpc="rgb" dir="cw">
                                      <p:cBhvr>
                                        <p:cTn id="415" dur="250" autoRev="1" fill="remove"/>
                                        <p:tgtEl>
                                          <p:spTgt spid="68"/>
                                        </p:tgtEl>
                                        <p:attrNameLst>
                                          <p:attrName>fillcolor</p:attrName>
                                        </p:attrNameLst>
                                      </p:cBhvr>
                                      <p:to>
                                        <a:srgbClr val="FF3399"/>
                                      </p:to>
                                    </p:animClr>
                                    <p:set>
                                      <p:cBhvr>
                                        <p:cTn id="416" dur="250" autoRev="1" fill="remove"/>
                                        <p:tgtEl>
                                          <p:spTgt spid="68"/>
                                        </p:tgtEl>
                                        <p:attrNameLst>
                                          <p:attrName>fill.type</p:attrName>
                                        </p:attrNameLst>
                                      </p:cBhvr>
                                      <p:to>
                                        <p:strVal val="solid"/>
                                      </p:to>
                                    </p:set>
                                    <p:set>
                                      <p:cBhvr>
                                        <p:cTn id="417" dur="250" autoRev="1" fill="remove"/>
                                        <p:tgtEl>
                                          <p:spTgt spid="68"/>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418" restart="whenNotActive" fill="hold" evtFilter="cancelBubble" nodeType="interactiveSeq">
                <p:stCondLst>
                  <p:cond evt="onClick" delay="0">
                    <p:tgtEl>
                      <p:spTgt spid="69"/>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69"/>
                                        </p:tgtEl>
                                        <p:attrNameLst>
                                          <p:attrName>style.color</p:attrName>
                                        </p:attrNameLst>
                                      </p:cBhvr>
                                      <p:to>
                                        <a:srgbClr val="FF3399"/>
                                      </p:to>
                                    </p:animClr>
                                    <p:animClr clrSpc="rgb" dir="cw">
                                      <p:cBhvr>
                                        <p:cTn id="423" dur="250" autoRev="1" fill="remove"/>
                                        <p:tgtEl>
                                          <p:spTgt spid="69"/>
                                        </p:tgtEl>
                                        <p:attrNameLst>
                                          <p:attrName>fillcolor</p:attrName>
                                        </p:attrNameLst>
                                      </p:cBhvr>
                                      <p:to>
                                        <a:srgbClr val="FF3399"/>
                                      </p:to>
                                    </p:animClr>
                                    <p:set>
                                      <p:cBhvr>
                                        <p:cTn id="424" dur="250" autoRev="1" fill="remove"/>
                                        <p:tgtEl>
                                          <p:spTgt spid="69"/>
                                        </p:tgtEl>
                                        <p:attrNameLst>
                                          <p:attrName>fill.type</p:attrName>
                                        </p:attrNameLst>
                                      </p:cBhvr>
                                      <p:to>
                                        <p:strVal val="solid"/>
                                      </p:to>
                                    </p:set>
                                    <p:set>
                                      <p:cBhvr>
                                        <p:cTn id="425" dur="250" autoRev="1" fill="remove"/>
                                        <p:tgtEl>
                                          <p:spTgt spid="69"/>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426" restart="whenNotActive" fill="hold" evtFilter="cancelBubble" nodeType="interactiveSeq">
                <p:stCondLst>
                  <p:cond evt="onClick" delay="0">
                    <p:tgtEl>
                      <p:spTgt spid="71"/>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71"/>
                                        </p:tgtEl>
                                        <p:attrNameLst>
                                          <p:attrName>style.color</p:attrName>
                                        </p:attrNameLst>
                                      </p:cBhvr>
                                      <p:to>
                                        <a:srgbClr val="FF3399"/>
                                      </p:to>
                                    </p:animClr>
                                    <p:animClr clrSpc="rgb" dir="cw">
                                      <p:cBhvr>
                                        <p:cTn id="431" dur="250" autoRev="1" fill="remove"/>
                                        <p:tgtEl>
                                          <p:spTgt spid="71"/>
                                        </p:tgtEl>
                                        <p:attrNameLst>
                                          <p:attrName>fillcolor</p:attrName>
                                        </p:attrNameLst>
                                      </p:cBhvr>
                                      <p:to>
                                        <a:srgbClr val="FF3399"/>
                                      </p:to>
                                    </p:animClr>
                                    <p:set>
                                      <p:cBhvr>
                                        <p:cTn id="432" dur="250" autoRev="1" fill="remove"/>
                                        <p:tgtEl>
                                          <p:spTgt spid="71"/>
                                        </p:tgtEl>
                                        <p:attrNameLst>
                                          <p:attrName>fill.type</p:attrName>
                                        </p:attrNameLst>
                                      </p:cBhvr>
                                      <p:to>
                                        <p:strVal val="solid"/>
                                      </p:to>
                                    </p:set>
                                    <p:set>
                                      <p:cBhvr>
                                        <p:cTn id="433" dur="250" autoRev="1" fill="remove"/>
                                        <p:tgtEl>
                                          <p:spTgt spid="71"/>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434" restart="whenNotActive" fill="hold" evtFilter="cancelBubble" nodeType="interactiveSeq">
                <p:stCondLst>
                  <p:cond evt="onClick" delay="0">
                    <p:tgtEl>
                      <p:spTgt spid="72"/>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72"/>
                                        </p:tgtEl>
                                        <p:attrNameLst>
                                          <p:attrName>style.color</p:attrName>
                                        </p:attrNameLst>
                                      </p:cBhvr>
                                      <p:to>
                                        <a:srgbClr val="FF3399"/>
                                      </p:to>
                                    </p:animClr>
                                    <p:animClr clrSpc="rgb" dir="cw">
                                      <p:cBhvr>
                                        <p:cTn id="439" dur="250" autoRev="1" fill="remove"/>
                                        <p:tgtEl>
                                          <p:spTgt spid="72"/>
                                        </p:tgtEl>
                                        <p:attrNameLst>
                                          <p:attrName>fillcolor</p:attrName>
                                        </p:attrNameLst>
                                      </p:cBhvr>
                                      <p:to>
                                        <a:srgbClr val="FF3399"/>
                                      </p:to>
                                    </p:animClr>
                                    <p:set>
                                      <p:cBhvr>
                                        <p:cTn id="440" dur="250" autoRev="1" fill="remove"/>
                                        <p:tgtEl>
                                          <p:spTgt spid="72"/>
                                        </p:tgtEl>
                                        <p:attrNameLst>
                                          <p:attrName>fill.type</p:attrName>
                                        </p:attrNameLst>
                                      </p:cBhvr>
                                      <p:to>
                                        <p:strVal val="solid"/>
                                      </p:to>
                                    </p:set>
                                    <p:set>
                                      <p:cBhvr>
                                        <p:cTn id="441" dur="250" autoRev="1" fill="remove"/>
                                        <p:tgtEl>
                                          <p:spTgt spid="72"/>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442" restart="whenNotActive" fill="hold" evtFilter="cancelBubble" nodeType="interactiveSeq">
                <p:stCondLst>
                  <p:cond evt="onClick" delay="0">
                    <p:tgtEl>
                      <p:spTgt spid="7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74"/>
                                        </p:tgtEl>
                                        <p:attrNameLst>
                                          <p:attrName>style.color</p:attrName>
                                        </p:attrNameLst>
                                      </p:cBhvr>
                                      <p:to>
                                        <a:srgbClr val="FF3399"/>
                                      </p:to>
                                    </p:animClr>
                                    <p:animClr clrSpc="rgb" dir="cw">
                                      <p:cBhvr>
                                        <p:cTn id="447" dur="250" autoRev="1" fill="remove"/>
                                        <p:tgtEl>
                                          <p:spTgt spid="74"/>
                                        </p:tgtEl>
                                        <p:attrNameLst>
                                          <p:attrName>fillcolor</p:attrName>
                                        </p:attrNameLst>
                                      </p:cBhvr>
                                      <p:to>
                                        <a:srgbClr val="FF3399"/>
                                      </p:to>
                                    </p:animClr>
                                    <p:set>
                                      <p:cBhvr>
                                        <p:cTn id="448" dur="250" autoRev="1" fill="remove"/>
                                        <p:tgtEl>
                                          <p:spTgt spid="74"/>
                                        </p:tgtEl>
                                        <p:attrNameLst>
                                          <p:attrName>fill.type</p:attrName>
                                        </p:attrNameLst>
                                      </p:cBhvr>
                                      <p:to>
                                        <p:strVal val="solid"/>
                                      </p:to>
                                    </p:set>
                                    <p:set>
                                      <p:cBhvr>
                                        <p:cTn id="449" dur="250" autoRev="1" fill="remove"/>
                                        <p:tgtEl>
                                          <p:spTgt spid="7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450" restart="whenNotActive" fill="hold" evtFilter="cancelBubble" nodeType="interactiveSeq">
                <p:stCondLst>
                  <p:cond evt="onClick" delay="0">
                    <p:tgtEl>
                      <p:spTgt spid="75"/>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5"/>
                                        </p:tgtEl>
                                        <p:attrNameLst>
                                          <p:attrName>style.color</p:attrName>
                                        </p:attrNameLst>
                                      </p:cBhvr>
                                      <p:to>
                                        <a:srgbClr val="FF3399"/>
                                      </p:to>
                                    </p:animClr>
                                    <p:animClr clrSpc="rgb" dir="cw">
                                      <p:cBhvr>
                                        <p:cTn id="455" dur="250" autoRev="1" fill="remove"/>
                                        <p:tgtEl>
                                          <p:spTgt spid="75"/>
                                        </p:tgtEl>
                                        <p:attrNameLst>
                                          <p:attrName>fillcolor</p:attrName>
                                        </p:attrNameLst>
                                      </p:cBhvr>
                                      <p:to>
                                        <a:srgbClr val="FF3399"/>
                                      </p:to>
                                    </p:animClr>
                                    <p:set>
                                      <p:cBhvr>
                                        <p:cTn id="456" dur="250" autoRev="1" fill="remove"/>
                                        <p:tgtEl>
                                          <p:spTgt spid="75"/>
                                        </p:tgtEl>
                                        <p:attrNameLst>
                                          <p:attrName>fill.type</p:attrName>
                                        </p:attrNameLst>
                                      </p:cBhvr>
                                      <p:to>
                                        <p:strVal val="solid"/>
                                      </p:to>
                                    </p:set>
                                    <p:set>
                                      <p:cBhvr>
                                        <p:cTn id="457" dur="250" autoRev="1" fill="remove"/>
                                        <p:tgtEl>
                                          <p:spTgt spid="75"/>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458" restart="whenNotActive" fill="hold" evtFilter="cancelBubble" nodeType="interactiveSeq">
                <p:stCondLst>
                  <p:cond evt="onClick" delay="0">
                    <p:tgtEl>
                      <p:spTgt spid="76"/>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6"/>
                                        </p:tgtEl>
                                        <p:attrNameLst>
                                          <p:attrName>style.color</p:attrName>
                                        </p:attrNameLst>
                                      </p:cBhvr>
                                      <p:to>
                                        <a:srgbClr val="FF3399"/>
                                      </p:to>
                                    </p:animClr>
                                    <p:animClr clrSpc="rgb" dir="cw">
                                      <p:cBhvr>
                                        <p:cTn id="463" dur="250" autoRev="1" fill="remove"/>
                                        <p:tgtEl>
                                          <p:spTgt spid="76"/>
                                        </p:tgtEl>
                                        <p:attrNameLst>
                                          <p:attrName>fillcolor</p:attrName>
                                        </p:attrNameLst>
                                      </p:cBhvr>
                                      <p:to>
                                        <a:srgbClr val="FF3399"/>
                                      </p:to>
                                    </p:animClr>
                                    <p:set>
                                      <p:cBhvr>
                                        <p:cTn id="464" dur="250" autoRev="1" fill="remove"/>
                                        <p:tgtEl>
                                          <p:spTgt spid="76"/>
                                        </p:tgtEl>
                                        <p:attrNameLst>
                                          <p:attrName>fill.type</p:attrName>
                                        </p:attrNameLst>
                                      </p:cBhvr>
                                      <p:to>
                                        <p:strVal val="solid"/>
                                      </p:to>
                                    </p:set>
                                    <p:set>
                                      <p:cBhvr>
                                        <p:cTn id="465" dur="250" autoRev="1" fill="remove"/>
                                        <p:tgtEl>
                                          <p:spTgt spid="76"/>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466" restart="whenNotActive" fill="hold" evtFilter="cancelBubble" nodeType="interactiveSeq">
                <p:stCondLst>
                  <p:cond evt="onClick" delay="0">
                    <p:tgtEl>
                      <p:spTgt spid="79"/>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9"/>
                                        </p:tgtEl>
                                        <p:attrNameLst>
                                          <p:attrName>style.color</p:attrName>
                                        </p:attrNameLst>
                                      </p:cBhvr>
                                      <p:to>
                                        <a:srgbClr val="FF3399"/>
                                      </p:to>
                                    </p:animClr>
                                    <p:animClr clrSpc="rgb" dir="cw">
                                      <p:cBhvr>
                                        <p:cTn id="471" dur="250" autoRev="1" fill="remove"/>
                                        <p:tgtEl>
                                          <p:spTgt spid="79"/>
                                        </p:tgtEl>
                                        <p:attrNameLst>
                                          <p:attrName>fillcolor</p:attrName>
                                        </p:attrNameLst>
                                      </p:cBhvr>
                                      <p:to>
                                        <a:srgbClr val="FF3399"/>
                                      </p:to>
                                    </p:animClr>
                                    <p:set>
                                      <p:cBhvr>
                                        <p:cTn id="472" dur="250" autoRev="1" fill="remove"/>
                                        <p:tgtEl>
                                          <p:spTgt spid="79"/>
                                        </p:tgtEl>
                                        <p:attrNameLst>
                                          <p:attrName>fill.type</p:attrName>
                                        </p:attrNameLst>
                                      </p:cBhvr>
                                      <p:to>
                                        <p:strVal val="solid"/>
                                      </p:to>
                                    </p:set>
                                    <p:set>
                                      <p:cBhvr>
                                        <p:cTn id="473" dur="250" autoRev="1" fill="remove"/>
                                        <p:tgtEl>
                                          <p:spTgt spid="79"/>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474" restart="whenNotActive" fill="hold" evtFilter="cancelBubble" nodeType="interactiveSeq">
                <p:stCondLst>
                  <p:cond evt="onClick" delay="0">
                    <p:tgtEl>
                      <p:spTgt spid="80"/>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80"/>
                                        </p:tgtEl>
                                        <p:attrNameLst>
                                          <p:attrName>style.color</p:attrName>
                                        </p:attrNameLst>
                                      </p:cBhvr>
                                      <p:to>
                                        <a:srgbClr val="FF3399"/>
                                      </p:to>
                                    </p:animClr>
                                    <p:animClr clrSpc="rgb" dir="cw">
                                      <p:cBhvr>
                                        <p:cTn id="479" dur="250" autoRev="1" fill="remove"/>
                                        <p:tgtEl>
                                          <p:spTgt spid="80"/>
                                        </p:tgtEl>
                                        <p:attrNameLst>
                                          <p:attrName>fillcolor</p:attrName>
                                        </p:attrNameLst>
                                      </p:cBhvr>
                                      <p:to>
                                        <a:srgbClr val="FF3399"/>
                                      </p:to>
                                    </p:animClr>
                                    <p:set>
                                      <p:cBhvr>
                                        <p:cTn id="480" dur="250" autoRev="1" fill="remove"/>
                                        <p:tgtEl>
                                          <p:spTgt spid="80"/>
                                        </p:tgtEl>
                                        <p:attrNameLst>
                                          <p:attrName>fill.type</p:attrName>
                                        </p:attrNameLst>
                                      </p:cBhvr>
                                      <p:to>
                                        <p:strVal val="solid"/>
                                      </p:to>
                                    </p:set>
                                    <p:set>
                                      <p:cBhvr>
                                        <p:cTn id="481" dur="250" autoRev="1" fill="remove"/>
                                        <p:tgtEl>
                                          <p:spTgt spid="80"/>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482" restart="whenNotActive" fill="hold" evtFilter="cancelBubble" nodeType="interactiveSeq">
                <p:stCondLst>
                  <p:cond evt="onClick" delay="0">
                    <p:tgtEl>
                      <p:spTgt spid="81"/>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81"/>
                                        </p:tgtEl>
                                        <p:attrNameLst>
                                          <p:attrName>style.color</p:attrName>
                                        </p:attrNameLst>
                                      </p:cBhvr>
                                      <p:to>
                                        <a:srgbClr val="FF3399"/>
                                      </p:to>
                                    </p:animClr>
                                    <p:animClr clrSpc="rgb" dir="cw">
                                      <p:cBhvr>
                                        <p:cTn id="487" dur="250" autoRev="1" fill="remove"/>
                                        <p:tgtEl>
                                          <p:spTgt spid="81"/>
                                        </p:tgtEl>
                                        <p:attrNameLst>
                                          <p:attrName>fillcolor</p:attrName>
                                        </p:attrNameLst>
                                      </p:cBhvr>
                                      <p:to>
                                        <a:srgbClr val="FF3399"/>
                                      </p:to>
                                    </p:animClr>
                                    <p:set>
                                      <p:cBhvr>
                                        <p:cTn id="488" dur="250" autoRev="1" fill="remove"/>
                                        <p:tgtEl>
                                          <p:spTgt spid="81"/>
                                        </p:tgtEl>
                                        <p:attrNameLst>
                                          <p:attrName>fill.type</p:attrName>
                                        </p:attrNameLst>
                                      </p:cBhvr>
                                      <p:to>
                                        <p:strVal val="solid"/>
                                      </p:to>
                                    </p:set>
                                    <p:set>
                                      <p:cBhvr>
                                        <p:cTn id="489" dur="250" autoRev="1" fill="remove"/>
                                        <p:tgtEl>
                                          <p:spTgt spid="81"/>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2" grpId="0" animBg="1"/>
      <p:bldP spid="43" grpId="0" animBg="1"/>
      <p:bldP spid="44" grpId="0" animBg="1"/>
      <p:bldP spid="45" grpId="0" animBg="1"/>
      <p:bldP spid="46" grpId="0" animBg="1"/>
      <p:bldP spid="48" grpId="0" animBg="1"/>
      <p:bldP spid="49" grpId="0" animBg="1"/>
      <p:bldP spid="50" grpId="0" animBg="1"/>
      <p:bldP spid="51" grpId="0" animBg="1"/>
      <p:bldP spid="53" grpId="0" animBg="1"/>
      <p:bldP spid="54" grpId="0" animBg="1"/>
      <p:bldP spid="55" grpId="0" animBg="1"/>
      <p:bldP spid="56" grpId="0" animBg="1"/>
      <p:bldP spid="57"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1" grpId="0" animBg="1"/>
      <p:bldP spid="72" grpId="0" animBg="1"/>
      <p:bldP spid="74" grpId="0" animBg="1"/>
      <p:bldP spid="75" grpId="0" animBg="1"/>
      <p:bldP spid="76" grpId="0" animBg="1"/>
      <p:bldP spid="79" grpId="0" animBg="1"/>
      <p:bldP spid="80"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e most crowded place in the Milky Way | ESA/Hubble">
            <a:extLst>
              <a:ext uri="{FF2B5EF4-FFF2-40B4-BE49-F238E27FC236}">
                <a16:creationId xmlns:a16="http://schemas.microsoft.com/office/drawing/2014/main" id="{9E756797-8605-404C-8D06-37AE08B8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6F5C43A7-A144-49C5-A20F-DEED234F02D0}"/>
              </a:ext>
            </a:extLst>
          </p:cNvPr>
          <p:cNvSpPr/>
          <p:nvPr/>
        </p:nvSpPr>
        <p:spPr>
          <a:xfrm>
            <a:off x="2399272" y="716097"/>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097DBD4-3759-4432-8F2E-B330155104A2}"/>
              </a:ext>
            </a:extLst>
          </p:cNvPr>
          <p:cNvSpPr/>
          <p:nvPr/>
        </p:nvSpPr>
        <p:spPr>
          <a:xfrm>
            <a:off x="4239089" y="1454227"/>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2A816CA-291D-4340-AE4B-8BED5848B194}"/>
              </a:ext>
            </a:extLst>
          </p:cNvPr>
          <p:cNvSpPr/>
          <p:nvPr/>
        </p:nvSpPr>
        <p:spPr>
          <a:xfrm>
            <a:off x="5838430" y="119665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661B0D7-875D-4577-9D87-503D044E280B}"/>
              </a:ext>
            </a:extLst>
          </p:cNvPr>
          <p:cNvSpPr/>
          <p:nvPr/>
        </p:nvSpPr>
        <p:spPr>
          <a:xfrm>
            <a:off x="5967215" y="257376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D64243D-AB35-4B11-AAF0-A80017F4B9EF}"/>
              </a:ext>
            </a:extLst>
          </p:cNvPr>
          <p:cNvSpPr/>
          <p:nvPr/>
        </p:nvSpPr>
        <p:spPr>
          <a:xfrm>
            <a:off x="7663813" y="186868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3E07964-437A-44A7-8B5D-B6F50B866654}"/>
              </a:ext>
            </a:extLst>
          </p:cNvPr>
          <p:cNvSpPr/>
          <p:nvPr/>
        </p:nvSpPr>
        <p:spPr>
          <a:xfrm>
            <a:off x="3576555" y="270255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4F6DAD-EA86-4818-BE9E-156320A3DF1C}"/>
              </a:ext>
            </a:extLst>
          </p:cNvPr>
          <p:cNvSpPr/>
          <p:nvPr/>
        </p:nvSpPr>
        <p:spPr>
          <a:xfrm>
            <a:off x="2894572" y="151691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A39E892-74F6-4167-B0CE-532993BC9918}"/>
              </a:ext>
            </a:extLst>
          </p:cNvPr>
          <p:cNvSpPr/>
          <p:nvPr/>
        </p:nvSpPr>
        <p:spPr>
          <a:xfrm>
            <a:off x="4734389" y="225504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94A2BE3-265C-4390-AAD4-D8DACD87D9B1}"/>
              </a:ext>
            </a:extLst>
          </p:cNvPr>
          <p:cNvSpPr/>
          <p:nvPr/>
        </p:nvSpPr>
        <p:spPr>
          <a:xfrm>
            <a:off x="6333730" y="199747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0F8BA8C-2BAA-425E-8084-15ED4D64BC1E}"/>
              </a:ext>
            </a:extLst>
          </p:cNvPr>
          <p:cNvSpPr/>
          <p:nvPr/>
        </p:nvSpPr>
        <p:spPr>
          <a:xfrm>
            <a:off x="6462515" y="337457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2D72CCB-878D-4C40-A5BA-CCB18F35FE35}"/>
              </a:ext>
            </a:extLst>
          </p:cNvPr>
          <p:cNvSpPr/>
          <p:nvPr/>
        </p:nvSpPr>
        <p:spPr>
          <a:xfrm>
            <a:off x="8159113" y="266949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E56579E-461E-41F4-9B8B-CEB3645DCFE1}"/>
              </a:ext>
            </a:extLst>
          </p:cNvPr>
          <p:cNvSpPr/>
          <p:nvPr/>
        </p:nvSpPr>
        <p:spPr>
          <a:xfrm>
            <a:off x="4071855" y="350336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67A4ABC-0377-4605-BD89-6D3D3741636A}"/>
              </a:ext>
            </a:extLst>
          </p:cNvPr>
          <p:cNvSpPr/>
          <p:nvPr/>
        </p:nvSpPr>
        <p:spPr>
          <a:xfrm>
            <a:off x="9890271" y="419465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0385A24-7E78-492B-8113-6F74E6D60A75}"/>
              </a:ext>
            </a:extLst>
          </p:cNvPr>
          <p:cNvSpPr/>
          <p:nvPr/>
        </p:nvSpPr>
        <p:spPr>
          <a:xfrm>
            <a:off x="5170844" y="390170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33564C0-7E4C-4B00-B868-B0396C5771D6}"/>
              </a:ext>
            </a:extLst>
          </p:cNvPr>
          <p:cNvSpPr/>
          <p:nvPr/>
        </p:nvSpPr>
        <p:spPr>
          <a:xfrm>
            <a:off x="7010661" y="463983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28346A1-A01D-46F6-AC43-D3BB995393A0}"/>
              </a:ext>
            </a:extLst>
          </p:cNvPr>
          <p:cNvSpPr/>
          <p:nvPr/>
        </p:nvSpPr>
        <p:spPr>
          <a:xfrm>
            <a:off x="8610002" y="438226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7D2F6D4-B3EB-4133-8DE7-18D6D70685CA}"/>
              </a:ext>
            </a:extLst>
          </p:cNvPr>
          <p:cNvSpPr/>
          <p:nvPr/>
        </p:nvSpPr>
        <p:spPr>
          <a:xfrm>
            <a:off x="8738787" y="575937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3F2138B-7421-45C2-8889-49B0694E8552}"/>
              </a:ext>
            </a:extLst>
          </p:cNvPr>
          <p:cNvSpPr/>
          <p:nvPr/>
        </p:nvSpPr>
        <p:spPr>
          <a:xfrm>
            <a:off x="10385571" y="499546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F9D21E8-D9C1-497D-8D4A-55FA81507D75}"/>
              </a:ext>
            </a:extLst>
          </p:cNvPr>
          <p:cNvSpPr/>
          <p:nvPr/>
        </p:nvSpPr>
        <p:spPr>
          <a:xfrm>
            <a:off x="6348127" y="588815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DEE460B-75B4-4B7F-A142-538877B49A34}"/>
              </a:ext>
            </a:extLst>
          </p:cNvPr>
          <p:cNvSpPr/>
          <p:nvPr/>
        </p:nvSpPr>
        <p:spPr>
          <a:xfrm>
            <a:off x="9837357" y="161609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2A19395-7977-40BF-A35E-522EF8D3ADE9}"/>
              </a:ext>
            </a:extLst>
          </p:cNvPr>
          <p:cNvSpPr/>
          <p:nvPr/>
        </p:nvSpPr>
        <p:spPr>
          <a:xfrm>
            <a:off x="11618329" y="320007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789CDBF3-5022-424B-880C-4AFF9E9E206E}"/>
              </a:ext>
            </a:extLst>
          </p:cNvPr>
          <p:cNvSpPr/>
          <p:nvPr/>
        </p:nvSpPr>
        <p:spPr>
          <a:xfrm>
            <a:off x="6898902" y="290712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79AC41F7-A8C6-4A74-8C67-0626C8235869}"/>
              </a:ext>
            </a:extLst>
          </p:cNvPr>
          <p:cNvSpPr/>
          <p:nvPr/>
        </p:nvSpPr>
        <p:spPr>
          <a:xfrm>
            <a:off x="8738719" y="364525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DF43BAC-9836-41AF-A499-BF15F4931DAF}"/>
              </a:ext>
            </a:extLst>
          </p:cNvPr>
          <p:cNvSpPr/>
          <p:nvPr/>
        </p:nvSpPr>
        <p:spPr>
          <a:xfrm>
            <a:off x="10288246" y="332886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2ABBED8-75C0-493E-A3F0-4F05376A01D5}"/>
              </a:ext>
            </a:extLst>
          </p:cNvPr>
          <p:cNvSpPr/>
          <p:nvPr/>
        </p:nvSpPr>
        <p:spPr>
          <a:xfrm>
            <a:off x="10417031" y="47059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841ED2C-9904-4A57-985B-EF6D56CCCA38}"/>
              </a:ext>
            </a:extLst>
          </p:cNvPr>
          <p:cNvSpPr/>
          <p:nvPr/>
        </p:nvSpPr>
        <p:spPr>
          <a:xfrm>
            <a:off x="8076185" y="489358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ECB3CC0-63D8-402C-B589-EA994B80C39A}"/>
              </a:ext>
            </a:extLst>
          </p:cNvPr>
          <p:cNvSpPr/>
          <p:nvPr/>
        </p:nvSpPr>
        <p:spPr>
          <a:xfrm>
            <a:off x="3698651" y="550562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B1FA6D7-2777-4006-880C-4C791A507EB9}"/>
              </a:ext>
            </a:extLst>
          </p:cNvPr>
          <p:cNvSpPr/>
          <p:nvPr/>
        </p:nvSpPr>
        <p:spPr>
          <a:xfrm>
            <a:off x="4193951" y="630644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8577E81-3324-45AC-902E-F98DD13301BA}"/>
              </a:ext>
            </a:extLst>
          </p:cNvPr>
          <p:cNvSpPr/>
          <p:nvPr/>
        </p:nvSpPr>
        <p:spPr>
          <a:xfrm>
            <a:off x="5426709" y="451105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54EC185-DC11-47CF-B3E5-5A4B7A919195}"/>
              </a:ext>
            </a:extLst>
          </p:cNvPr>
          <p:cNvSpPr/>
          <p:nvPr/>
        </p:nvSpPr>
        <p:spPr>
          <a:xfrm>
            <a:off x="4096626" y="463983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E22BE0AC-8123-40A7-A83C-DCB0979D0264}"/>
              </a:ext>
            </a:extLst>
          </p:cNvPr>
          <p:cNvSpPr/>
          <p:nvPr/>
        </p:nvSpPr>
        <p:spPr>
          <a:xfrm>
            <a:off x="4225411" y="601694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1D01112-C6FE-429F-8273-39D9C61FD1E3}"/>
              </a:ext>
            </a:extLst>
          </p:cNvPr>
          <p:cNvSpPr/>
          <p:nvPr/>
        </p:nvSpPr>
        <p:spPr>
          <a:xfrm>
            <a:off x="5922009" y="531186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94BE4EB-B3FB-4972-893B-DD7322D2624F}"/>
              </a:ext>
            </a:extLst>
          </p:cNvPr>
          <p:cNvSpPr/>
          <p:nvPr/>
        </p:nvSpPr>
        <p:spPr>
          <a:xfrm>
            <a:off x="2545322" y="89060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222691F-A8D3-46C6-900C-4972C4ED10A5}"/>
              </a:ext>
            </a:extLst>
          </p:cNvPr>
          <p:cNvSpPr/>
          <p:nvPr/>
        </p:nvSpPr>
        <p:spPr>
          <a:xfrm>
            <a:off x="4385139" y="162873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377AB5A-91A7-4095-8A22-F4E489F56998}"/>
              </a:ext>
            </a:extLst>
          </p:cNvPr>
          <p:cNvSpPr/>
          <p:nvPr/>
        </p:nvSpPr>
        <p:spPr>
          <a:xfrm>
            <a:off x="5984480" y="137116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7720E94-B3B2-4B69-A684-1BCB25B2F4FB}"/>
              </a:ext>
            </a:extLst>
          </p:cNvPr>
          <p:cNvSpPr/>
          <p:nvPr/>
        </p:nvSpPr>
        <p:spPr>
          <a:xfrm>
            <a:off x="6113265" y="27482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309A23F7-4B94-4A5E-B467-33116EF65433}"/>
              </a:ext>
            </a:extLst>
          </p:cNvPr>
          <p:cNvSpPr/>
          <p:nvPr/>
        </p:nvSpPr>
        <p:spPr>
          <a:xfrm>
            <a:off x="7809863" y="204318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45F330-AD2B-4933-846E-95F08F794BF2}"/>
              </a:ext>
            </a:extLst>
          </p:cNvPr>
          <p:cNvSpPr/>
          <p:nvPr/>
        </p:nvSpPr>
        <p:spPr>
          <a:xfrm>
            <a:off x="3722605" y="287705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5E7C95B-5BAC-4B73-A3D5-37FE9E63E072}"/>
              </a:ext>
            </a:extLst>
          </p:cNvPr>
          <p:cNvSpPr/>
          <p:nvPr/>
        </p:nvSpPr>
        <p:spPr>
          <a:xfrm>
            <a:off x="3040622" y="169141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108AC0B-9157-4678-9129-994C08DD0AA2}"/>
              </a:ext>
            </a:extLst>
          </p:cNvPr>
          <p:cNvSpPr/>
          <p:nvPr/>
        </p:nvSpPr>
        <p:spPr>
          <a:xfrm>
            <a:off x="4880439" y="242954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641DF4E-2485-48E2-B350-F9B6ECE7C2CE}"/>
              </a:ext>
            </a:extLst>
          </p:cNvPr>
          <p:cNvSpPr/>
          <p:nvPr/>
        </p:nvSpPr>
        <p:spPr>
          <a:xfrm>
            <a:off x="6479780" y="217197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08E10DFF-0924-426B-A575-9FA29E7C2947}"/>
              </a:ext>
            </a:extLst>
          </p:cNvPr>
          <p:cNvSpPr/>
          <p:nvPr/>
        </p:nvSpPr>
        <p:spPr>
          <a:xfrm>
            <a:off x="6608565" y="354908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758BBE2-32FB-4ECA-8170-BA99AEB84658}"/>
              </a:ext>
            </a:extLst>
          </p:cNvPr>
          <p:cNvSpPr/>
          <p:nvPr/>
        </p:nvSpPr>
        <p:spPr>
          <a:xfrm>
            <a:off x="8305163" y="284400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88AE6D1B-00FF-491D-93B0-E426F0F20CF2}"/>
              </a:ext>
            </a:extLst>
          </p:cNvPr>
          <p:cNvSpPr/>
          <p:nvPr/>
        </p:nvSpPr>
        <p:spPr>
          <a:xfrm>
            <a:off x="4217905" y="367786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F77DA84-9A10-48BA-8335-98E431870113}"/>
              </a:ext>
            </a:extLst>
          </p:cNvPr>
          <p:cNvSpPr/>
          <p:nvPr/>
        </p:nvSpPr>
        <p:spPr>
          <a:xfrm>
            <a:off x="10036321" y="436915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AA5D127-88D6-4421-96D5-E8EA4C10B9B2}"/>
              </a:ext>
            </a:extLst>
          </p:cNvPr>
          <p:cNvSpPr/>
          <p:nvPr/>
        </p:nvSpPr>
        <p:spPr>
          <a:xfrm>
            <a:off x="5316894" y="407621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EA1383F7-2578-41B1-B700-094571C8A717}"/>
              </a:ext>
            </a:extLst>
          </p:cNvPr>
          <p:cNvSpPr/>
          <p:nvPr/>
        </p:nvSpPr>
        <p:spPr>
          <a:xfrm>
            <a:off x="7156711" y="481434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7E3FF9-A013-4C51-8911-9D679F28A85E}"/>
              </a:ext>
            </a:extLst>
          </p:cNvPr>
          <p:cNvSpPr/>
          <p:nvPr/>
        </p:nvSpPr>
        <p:spPr>
          <a:xfrm>
            <a:off x="8756052" y="45567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89244063-1609-462F-9B46-EEABC18C683E}"/>
              </a:ext>
            </a:extLst>
          </p:cNvPr>
          <p:cNvSpPr/>
          <p:nvPr/>
        </p:nvSpPr>
        <p:spPr>
          <a:xfrm>
            <a:off x="8884837" y="593387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C563DAD-0127-4C33-89D5-028D0CE336F9}"/>
              </a:ext>
            </a:extLst>
          </p:cNvPr>
          <p:cNvSpPr/>
          <p:nvPr/>
        </p:nvSpPr>
        <p:spPr>
          <a:xfrm>
            <a:off x="10531621" y="516997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2D9198D-21E6-4902-BCE4-3453F7FEB9BB}"/>
              </a:ext>
            </a:extLst>
          </p:cNvPr>
          <p:cNvSpPr/>
          <p:nvPr/>
        </p:nvSpPr>
        <p:spPr>
          <a:xfrm>
            <a:off x="6494177" y="606266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1129FEF-9F14-45C9-BCCF-5046B7CAC17A}"/>
              </a:ext>
            </a:extLst>
          </p:cNvPr>
          <p:cNvSpPr/>
          <p:nvPr/>
        </p:nvSpPr>
        <p:spPr>
          <a:xfrm>
            <a:off x="9983407" y="179059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ED9C4FE-25F3-43C7-808E-78E12B31D4BF}"/>
              </a:ext>
            </a:extLst>
          </p:cNvPr>
          <p:cNvSpPr/>
          <p:nvPr/>
        </p:nvSpPr>
        <p:spPr>
          <a:xfrm>
            <a:off x="7044952" y="308163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DC6CCE1-7507-46C9-B643-4FEC061A1565}"/>
              </a:ext>
            </a:extLst>
          </p:cNvPr>
          <p:cNvSpPr/>
          <p:nvPr/>
        </p:nvSpPr>
        <p:spPr>
          <a:xfrm>
            <a:off x="8884769" y="381976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2F6D2847-2714-418C-B188-9F2A6518E280}"/>
              </a:ext>
            </a:extLst>
          </p:cNvPr>
          <p:cNvSpPr/>
          <p:nvPr/>
        </p:nvSpPr>
        <p:spPr>
          <a:xfrm>
            <a:off x="10434296" y="350336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A1374C2B-8E88-41CD-88D8-FEF8B926D884}"/>
              </a:ext>
            </a:extLst>
          </p:cNvPr>
          <p:cNvSpPr/>
          <p:nvPr/>
        </p:nvSpPr>
        <p:spPr>
          <a:xfrm>
            <a:off x="10563081" y="4880473"/>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3A72850-7A29-4BFA-B6DB-D6205B06B155}"/>
              </a:ext>
            </a:extLst>
          </p:cNvPr>
          <p:cNvSpPr/>
          <p:nvPr/>
        </p:nvSpPr>
        <p:spPr>
          <a:xfrm>
            <a:off x="8222235" y="506808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C5CCAD2-5700-4EF6-A74F-EC2E2BDCE439}"/>
              </a:ext>
            </a:extLst>
          </p:cNvPr>
          <p:cNvSpPr/>
          <p:nvPr/>
        </p:nvSpPr>
        <p:spPr>
          <a:xfrm>
            <a:off x="3844701" y="568013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1988BDEA-ED89-431E-A13F-A352D6A992E2}"/>
              </a:ext>
            </a:extLst>
          </p:cNvPr>
          <p:cNvSpPr/>
          <p:nvPr/>
        </p:nvSpPr>
        <p:spPr>
          <a:xfrm>
            <a:off x="4340001" y="648094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B0ABAD1-838D-4672-850A-AD93B5301DA9}"/>
              </a:ext>
            </a:extLst>
          </p:cNvPr>
          <p:cNvSpPr/>
          <p:nvPr/>
        </p:nvSpPr>
        <p:spPr>
          <a:xfrm>
            <a:off x="5572759" y="468555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F75C5EC5-140F-4E1A-A268-EA2A1A959164}"/>
              </a:ext>
            </a:extLst>
          </p:cNvPr>
          <p:cNvSpPr/>
          <p:nvPr/>
        </p:nvSpPr>
        <p:spPr>
          <a:xfrm>
            <a:off x="4242676" y="481434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E31CA51-172E-43B4-86CC-CB376CAFCD73}"/>
              </a:ext>
            </a:extLst>
          </p:cNvPr>
          <p:cNvSpPr/>
          <p:nvPr/>
        </p:nvSpPr>
        <p:spPr>
          <a:xfrm>
            <a:off x="4371461" y="619144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2D7F0A3-9019-4C26-ACF6-7CC703B6759F}"/>
              </a:ext>
            </a:extLst>
          </p:cNvPr>
          <p:cNvSpPr/>
          <p:nvPr/>
        </p:nvSpPr>
        <p:spPr>
          <a:xfrm>
            <a:off x="6068059" y="548636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B570DF7F-995B-4CD5-B75C-C7A6620921E0}"/>
              </a:ext>
            </a:extLst>
          </p:cNvPr>
          <p:cNvSpPr/>
          <p:nvPr/>
        </p:nvSpPr>
        <p:spPr>
          <a:xfrm>
            <a:off x="9248571" y="4253008"/>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C7A91A8-CB4D-40D2-86A4-C859AA3B73C7}"/>
              </a:ext>
            </a:extLst>
          </p:cNvPr>
          <p:cNvSpPr/>
          <p:nvPr/>
        </p:nvSpPr>
        <p:spPr>
          <a:xfrm>
            <a:off x="9743871" y="505382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EDEC7915-B676-4500-AA95-27C1B3A9BE34}"/>
              </a:ext>
            </a:extLst>
          </p:cNvPr>
          <p:cNvSpPr/>
          <p:nvPr/>
        </p:nvSpPr>
        <p:spPr>
          <a:xfrm>
            <a:off x="9195657" y="167445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9A54F73-B347-4233-ACB2-EAD23587B676}"/>
              </a:ext>
            </a:extLst>
          </p:cNvPr>
          <p:cNvSpPr/>
          <p:nvPr/>
        </p:nvSpPr>
        <p:spPr>
          <a:xfrm>
            <a:off x="10976629" y="3258431"/>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DE802822-236D-470A-AD86-5B06C819A337}"/>
              </a:ext>
            </a:extLst>
          </p:cNvPr>
          <p:cNvSpPr/>
          <p:nvPr/>
        </p:nvSpPr>
        <p:spPr>
          <a:xfrm>
            <a:off x="9646546" y="338721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CBF9357-1156-444B-9125-738DD8D60F8F}"/>
              </a:ext>
            </a:extLst>
          </p:cNvPr>
          <p:cNvSpPr/>
          <p:nvPr/>
        </p:nvSpPr>
        <p:spPr>
          <a:xfrm>
            <a:off x="9775331" y="476432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46BAAED-F2B6-4265-B6AF-E3C8626518FB}"/>
              </a:ext>
            </a:extLst>
          </p:cNvPr>
          <p:cNvSpPr/>
          <p:nvPr/>
        </p:nvSpPr>
        <p:spPr>
          <a:xfrm>
            <a:off x="11471929" y="405924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38B5982-DA3B-4335-AF37-A3E68BE0DFC1}"/>
              </a:ext>
            </a:extLst>
          </p:cNvPr>
          <p:cNvSpPr/>
          <p:nvPr/>
        </p:nvSpPr>
        <p:spPr>
          <a:xfrm>
            <a:off x="9394621" y="4427512"/>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1BB7187D-5AAD-4BA3-B5C2-A8BD9F919FC8}"/>
              </a:ext>
            </a:extLst>
          </p:cNvPr>
          <p:cNvSpPr/>
          <p:nvPr/>
        </p:nvSpPr>
        <p:spPr>
          <a:xfrm>
            <a:off x="9889921" y="5228326"/>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6A04034-9EB9-4AB8-9AD5-CDA1A6AA0A5F}"/>
              </a:ext>
            </a:extLst>
          </p:cNvPr>
          <p:cNvSpPr/>
          <p:nvPr/>
        </p:nvSpPr>
        <p:spPr>
          <a:xfrm>
            <a:off x="9341707" y="1848954"/>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1352EC5-0D41-4E9A-9126-10DD7D9CF227}"/>
              </a:ext>
            </a:extLst>
          </p:cNvPr>
          <p:cNvSpPr/>
          <p:nvPr/>
        </p:nvSpPr>
        <p:spPr>
          <a:xfrm>
            <a:off x="11122679" y="3432935"/>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B316E85-AE7F-477C-9089-D44F76C9EFDA}"/>
              </a:ext>
            </a:extLst>
          </p:cNvPr>
          <p:cNvSpPr/>
          <p:nvPr/>
        </p:nvSpPr>
        <p:spPr>
          <a:xfrm>
            <a:off x="9792596" y="3561720"/>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0C02562A-E927-44E3-8648-322218ABAA67}"/>
              </a:ext>
            </a:extLst>
          </p:cNvPr>
          <p:cNvSpPr/>
          <p:nvPr/>
        </p:nvSpPr>
        <p:spPr>
          <a:xfrm>
            <a:off x="9921381" y="493882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F0DFDB7A-227D-434C-AB9F-2B868FBC37AB}"/>
              </a:ext>
            </a:extLst>
          </p:cNvPr>
          <p:cNvSpPr/>
          <p:nvPr/>
        </p:nvSpPr>
        <p:spPr>
          <a:xfrm>
            <a:off x="11617979" y="4233749"/>
            <a:ext cx="28800" cy="28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46334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FF3399"/>
                                      </p:to>
                                    </p:animClr>
                                    <p:animClr clrSpc="rgb" dir="cw">
                                      <p:cBhvr>
                                        <p:cTn id="15" dur="250" autoRev="1" fill="remove"/>
                                        <p:tgtEl>
                                          <p:spTgt spid="6"/>
                                        </p:tgtEl>
                                        <p:attrNameLst>
                                          <p:attrName>fillcolor</p:attrName>
                                        </p:attrNameLst>
                                      </p:cBhvr>
                                      <p:to>
                                        <a:srgbClr val="FF3399"/>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rgbClr val="FF3399"/>
                                      </p:to>
                                    </p:animClr>
                                    <p:animClr clrSpc="rgb" dir="cw">
                                      <p:cBhvr>
                                        <p:cTn id="23" dur="250" autoRev="1" fill="remove"/>
                                        <p:tgtEl>
                                          <p:spTgt spid="7"/>
                                        </p:tgtEl>
                                        <p:attrNameLst>
                                          <p:attrName>fillcolor</p:attrName>
                                        </p:attrNameLst>
                                      </p:cBhvr>
                                      <p:to>
                                        <a:srgbClr val="FF3399"/>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
                                        </p:tgtEl>
                                        <p:attrNameLst>
                                          <p:attrName>style.color</p:attrName>
                                        </p:attrNameLst>
                                      </p:cBhvr>
                                      <p:to>
                                        <a:srgbClr val="FF3399"/>
                                      </p:to>
                                    </p:animClr>
                                    <p:animClr clrSpc="rgb" dir="cw">
                                      <p:cBhvr>
                                        <p:cTn id="31" dur="250" autoRev="1" fill="remove"/>
                                        <p:tgtEl>
                                          <p:spTgt spid="8"/>
                                        </p:tgtEl>
                                        <p:attrNameLst>
                                          <p:attrName>fillcolor</p:attrName>
                                        </p:attrNameLst>
                                      </p:cBhvr>
                                      <p:to>
                                        <a:srgbClr val="FF3399"/>
                                      </p:to>
                                    </p:animClr>
                                    <p:set>
                                      <p:cBhvr>
                                        <p:cTn id="32" dur="250" autoRev="1" fill="remove"/>
                                        <p:tgtEl>
                                          <p:spTgt spid="8"/>
                                        </p:tgtEl>
                                        <p:attrNameLst>
                                          <p:attrName>fill.type</p:attrName>
                                        </p:attrNameLst>
                                      </p:cBhvr>
                                      <p:to>
                                        <p:strVal val="solid"/>
                                      </p:to>
                                    </p:set>
                                    <p:set>
                                      <p:cBhvr>
                                        <p:cTn id="33" dur="250" autoRev="1" fill="remove"/>
                                        <p:tgtEl>
                                          <p:spTgt spid="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rgbClr val="FF3399"/>
                                      </p:to>
                                    </p:animClr>
                                    <p:animClr clrSpc="rgb" dir="cw">
                                      <p:cBhvr>
                                        <p:cTn id="39" dur="250" autoRev="1" fill="remove"/>
                                        <p:tgtEl>
                                          <p:spTgt spid="9"/>
                                        </p:tgtEl>
                                        <p:attrNameLst>
                                          <p:attrName>fillcolor</p:attrName>
                                        </p:attrNameLst>
                                      </p:cBhvr>
                                      <p:to>
                                        <a:srgbClr val="FF3399"/>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
                  </p:tgtEl>
                </p:cond>
              </p:nextCondLst>
            </p:seq>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
                                        </p:tgtEl>
                                        <p:attrNameLst>
                                          <p:attrName>style.color</p:attrName>
                                        </p:attrNameLst>
                                      </p:cBhvr>
                                      <p:to>
                                        <a:srgbClr val="FF3399"/>
                                      </p:to>
                                    </p:animClr>
                                    <p:animClr clrSpc="rgb" dir="cw">
                                      <p:cBhvr>
                                        <p:cTn id="47" dur="250" autoRev="1" fill="remove"/>
                                        <p:tgtEl>
                                          <p:spTgt spid="10"/>
                                        </p:tgtEl>
                                        <p:attrNameLst>
                                          <p:attrName>fillcolor</p:attrName>
                                        </p:attrNameLst>
                                      </p:cBhvr>
                                      <p:to>
                                        <a:srgbClr val="FF3399"/>
                                      </p:to>
                                    </p:animClr>
                                    <p:set>
                                      <p:cBhvr>
                                        <p:cTn id="48" dur="250" autoRev="1" fill="remove"/>
                                        <p:tgtEl>
                                          <p:spTgt spid="10"/>
                                        </p:tgtEl>
                                        <p:attrNameLst>
                                          <p:attrName>fill.type</p:attrName>
                                        </p:attrNameLst>
                                      </p:cBhvr>
                                      <p:to>
                                        <p:strVal val="solid"/>
                                      </p:to>
                                    </p:set>
                                    <p:set>
                                      <p:cBhvr>
                                        <p:cTn id="49" dur="250" autoRev="1" fill="remove"/>
                                        <p:tgtEl>
                                          <p:spTgt spid="1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50" restart="whenNotActive" fill="hold" evtFilter="cancelBubble" nodeType="interactiveSeq">
                <p:stCondLst>
                  <p:cond evt="onClick" delay="0">
                    <p:tgtEl>
                      <p:spTgt spid="1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1"/>
                                        </p:tgtEl>
                                        <p:attrNameLst>
                                          <p:attrName>style.color</p:attrName>
                                        </p:attrNameLst>
                                      </p:cBhvr>
                                      <p:to>
                                        <a:srgbClr val="FF3399"/>
                                      </p:to>
                                    </p:animClr>
                                    <p:animClr clrSpc="rgb" dir="cw">
                                      <p:cBhvr>
                                        <p:cTn id="55" dur="250" autoRev="1" fill="remove"/>
                                        <p:tgtEl>
                                          <p:spTgt spid="11"/>
                                        </p:tgtEl>
                                        <p:attrNameLst>
                                          <p:attrName>fillcolor</p:attrName>
                                        </p:attrNameLst>
                                      </p:cBhvr>
                                      <p:to>
                                        <a:srgbClr val="FF3399"/>
                                      </p:to>
                                    </p:animClr>
                                    <p:set>
                                      <p:cBhvr>
                                        <p:cTn id="56" dur="250" autoRev="1" fill="remove"/>
                                        <p:tgtEl>
                                          <p:spTgt spid="11"/>
                                        </p:tgtEl>
                                        <p:attrNameLst>
                                          <p:attrName>fill.type</p:attrName>
                                        </p:attrNameLst>
                                      </p:cBhvr>
                                      <p:to>
                                        <p:strVal val="solid"/>
                                      </p:to>
                                    </p:set>
                                    <p:set>
                                      <p:cBhvr>
                                        <p:cTn id="57" dur="250" autoRev="1" fill="remove"/>
                                        <p:tgtEl>
                                          <p:spTgt spid="1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
                                        </p:tgtEl>
                                        <p:attrNameLst>
                                          <p:attrName>style.color</p:attrName>
                                        </p:attrNameLst>
                                      </p:cBhvr>
                                      <p:to>
                                        <a:srgbClr val="FF3399"/>
                                      </p:to>
                                    </p:animClr>
                                    <p:animClr clrSpc="rgb" dir="cw">
                                      <p:cBhvr>
                                        <p:cTn id="63" dur="250" autoRev="1" fill="remove"/>
                                        <p:tgtEl>
                                          <p:spTgt spid="12"/>
                                        </p:tgtEl>
                                        <p:attrNameLst>
                                          <p:attrName>fillcolor</p:attrName>
                                        </p:attrNameLst>
                                      </p:cBhvr>
                                      <p:to>
                                        <a:srgbClr val="FF3399"/>
                                      </p:to>
                                    </p:animClr>
                                    <p:set>
                                      <p:cBhvr>
                                        <p:cTn id="64" dur="250" autoRev="1" fill="remove"/>
                                        <p:tgtEl>
                                          <p:spTgt spid="12"/>
                                        </p:tgtEl>
                                        <p:attrNameLst>
                                          <p:attrName>fill.type</p:attrName>
                                        </p:attrNameLst>
                                      </p:cBhvr>
                                      <p:to>
                                        <p:strVal val="solid"/>
                                      </p:to>
                                    </p:set>
                                    <p:set>
                                      <p:cBhvr>
                                        <p:cTn id="65" dur="250" autoRev="1" fill="remove"/>
                                        <p:tgtEl>
                                          <p:spTgt spid="1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66" restart="whenNotActive" fill="hold" evtFilter="cancelBubble" nodeType="interactiveSeq">
                <p:stCondLst>
                  <p:cond evt="onClick" delay="0">
                    <p:tgtEl>
                      <p:spTgt spid="1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3"/>
                                        </p:tgtEl>
                                        <p:attrNameLst>
                                          <p:attrName>style.color</p:attrName>
                                        </p:attrNameLst>
                                      </p:cBhvr>
                                      <p:to>
                                        <a:srgbClr val="FF3399"/>
                                      </p:to>
                                    </p:animClr>
                                    <p:animClr clrSpc="rgb" dir="cw">
                                      <p:cBhvr>
                                        <p:cTn id="71" dur="250" autoRev="1" fill="remove"/>
                                        <p:tgtEl>
                                          <p:spTgt spid="13"/>
                                        </p:tgtEl>
                                        <p:attrNameLst>
                                          <p:attrName>fillcolor</p:attrName>
                                        </p:attrNameLst>
                                      </p:cBhvr>
                                      <p:to>
                                        <a:srgbClr val="FF3399"/>
                                      </p:to>
                                    </p:animClr>
                                    <p:set>
                                      <p:cBhvr>
                                        <p:cTn id="72" dur="250" autoRev="1" fill="remove"/>
                                        <p:tgtEl>
                                          <p:spTgt spid="13"/>
                                        </p:tgtEl>
                                        <p:attrNameLst>
                                          <p:attrName>fill.type</p:attrName>
                                        </p:attrNameLst>
                                      </p:cBhvr>
                                      <p:to>
                                        <p:strVal val="solid"/>
                                      </p:to>
                                    </p:set>
                                    <p:set>
                                      <p:cBhvr>
                                        <p:cTn id="73" dur="250" autoRev="1" fill="remove"/>
                                        <p:tgtEl>
                                          <p:spTgt spid="1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
                  </p:tgtEl>
                </p:cond>
              </p:nextCondLst>
            </p:seq>
            <p:seq concurrent="1" nextAc="seek">
              <p:cTn id="74" restart="whenNotActive" fill="hold" evtFilter="cancelBubble" nodeType="interactiveSeq">
                <p:stCondLst>
                  <p:cond evt="onClick" delay="0">
                    <p:tgtEl>
                      <p:spTgt spid="1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4"/>
                                        </p:tgtEl>
                                        <p:attrNameLst>
                                          <p:attrName>style.color</p:attrName>
                                        </p:attrNameLst>
                                      </p:cBhvr>
                                      <p:to>
                                        <a:srgbClr val="FF3399"/>
                                      </p:to>
                                    </p:animClr>
                                    <p:animClr clrSpc="rgb" dir="cw">
                                      <p:cBhvr>
                                        <p:cTn id="79" dur="250" autoRev="1" fill="remove"/>
                                        <p:tgtEl>
                                          <p:spTgt spid="14"/>
                                        </p:tgtEl>
                                        <p:attrNameLst>
                                          <p:attrName>fillcolor</p:attrName>
                                        </p:attrNameLst>
                                      </p:cBhvr>
                                      <p:to>
                                        <a:srgbClr val="FF3399"/>
                                      </p:to>
                                    </p:animClr>
                                    <p:set>
                                      <p:cBhvr>
                                        <p:cTn id="80" dur="250" autoRev="1" fill="remove"/>
                                        <p:tgtEl>
                                          <p:spTgt spid="14"/>
                                        </p:tgtEl>
                                        <p:attrNameLst>
                                          <p:attrName>fill.type</p:attrName>
                                        </p:attrNameLst>
                                      </p:cBhvr>
                                      <p:to>
                                        <p:strVal val="solid"/>
                                      </p:to>
                                    </p:set>
                                    <p:set>
                                      <p:cBhvr>
                                        <p:cTn id="81" dur="250" autoRev="1" fill="remove"/>
                                        <p:tgtEl>
                                          <p:spTgt spid="1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82" restart="whenNotActive" fill="hold" evtFilter="cancelBubble" nodeType="interactiveSeq">
                <p:stCondLst>
                  <p:cond evt="onClick" delay="0">
                    <p:tgtEl>
                      <p:spTgt spid="1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5"/>
                                        </p:tgtEl>
                                        <p:attrNameLst>
                                          <p:attrName>style.color</p:attrName>
                                        </p:attrNameLst>
                                      </p:cBhvr>
                                      <p:to>
                                        <a:srgbClr val="FF3399"/>
                                      </p:to>
                                    </p:animClr>
                                    <p:animClr clrSpc="rgb" dir="cw">
                                      <p:cBhvr>
                                        <p:cTn id="87" dur="250" autoRev="1" fill="remove"/>
                                        <p:tgtEl>
                                          <p:spTgt spid="15"/>
                                        </p:tgtEl>
                                        <p:attrNameLst>
                                          <p:attrName>fillcolor</p:attrName>
                                        </p:attrNameLst>
                                      </p:cBhvr>
                                      <p:to>
                                        <a:srgbClr val="FF3399"/>
                                      </p:to>
                                    </p:animClr>
                                    <p:set>
                                      <p:cBhvr>
                                        <p:cTn id="88" dur="250" autoRev="1" fill="remove"/>
                                        <p:tgtEl>
                                          <p:spTgt spid="15"/>
                                        </p:tgtEl>
                                        <p:attrNameLst>
                                          <p:attrName>fill.type</p:attrName>
                                        </p:attrNameLst>
                                      </p:cBhvr>
                                      <p:to>
                                        <p:strVal val="solid"/>
                                      </p:to>
                                    </p:set>
                                    <p:set>
                                      <p:cBhvr>
                                        <p:cTn id="89" dur="250" autoRev="1" fill="remove"/>
                                        <p:tgtEl>
                                          <p:spTgt spid="1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
                  </p:tgtEl>
                </p:cond>
              </p:nextCondLst>
            </p:seq>
            <p:seq concurrent="1" nextAc="seek">
              <p:cTn id="90" restart="whenNotActive" fill="hold" evtFilter="cancelBubble" nodeType="interactiveSeq">
                <p:stCondLst>
                  <p:cond evt="onClick" delay="0">
                    <p:tgtEl>
                      <p:spTgt spid="1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6"/>
                                        </p:tgtEl>
                                        <p:attrNameLst>
                                          <p:attrName>style.color</p:attrName>
                                        </p:attrNameLst>
                                      </p:cBhvr>
                                      <p:to>
                                        <a:srgbClr val="FF3399"/>
                                      </p:to>
                                    </p:animClr>
                                    <p:animClr clrSpc="rgb" dir="cw">
                                      <p:cBhvr>
                                        <p:cTn id="95" dur="250" autoRev="1" fill="remove"/>
                                        <p:tgtEl>
                                          <p:spTgt spid="16"/>
                                        </p:tgtEl>
                                        <p:attrNameLst>
                                          <p:attrName>fillcolor</p:attrName>
                                        </p:attrNameLst>
                                      </p:cBhvr>
                                      <p:to>
                                        <a:srgbClr val="FF3399"/>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98" restart="whenNotActive" fill="hold" evtFilter="cancelBubble" nodeType="interactiveSeq">
                <p:stCondLst>
                  <p:cond evt="onClick" delay="0">
                    <p:tgtEl>
                      <p:spTgt spid="1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7"/>
                                        </p:tgtEl>
                                        <p:attrNameLst>
                                          <p:attrName>style.color</p:attrName>
                                        </p:attrNameLst>
                                      </p:cBhvr>
                                      <p:to>
                                        <a:srgbClr val="FF3399"/>
                                      </p:to>
                                    </p:animClr>
                                    <p:animClr clrSpc="rgb" dir="cw">
                                      <p:cBhvr>
                                        <p:cTn id="103" dur="250" autoRev="1" fill="remove"/>
                                        <p:tgtEl>
                                          <p:spTgt spid="17"/>
                                        </p:tgtEl>
                                        <p:attrNameLst>
                                          <p:attrName>fillcolor</p:attrName>
                                        </p:attrNameLst>
                                      </p:cBhvr>
                                      <p:to>
                                        <a:srgbClr val="FF3399"/>
                                      </p:to>
                                    </p:animClr>
                                    <p:set>
                                      <p:cBhvr>
                                        <p:cTn id="104" dur="250" autoRev="1" fill="remove"/>
                                        <p:tgtEl>
                                          <p:spTgt spid="17"/>
                                        </p:tgtEl>
                                        <p:attrNameLst>
                                          <p:attrName>fill.type</p:attrName>
                                        </p:attrNameLst>
                                      </p:cBhvr>
                                      <p:to>
                                        <p:strVal val="solid"/>
                                      </p:to>
                                    </p:set>
                                    <p:set>
                                      <p:cBhvr>
                                        <p:cTn id="105" dur="250" autoRev="1" fill="remove"/>
                                        <p:tgtEl>
                                          <p:spTgt spid="1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106" restart="whenNotActive" fill="hold" evtFilter="cancelBubble" nodeType="interactiveSeq">
                <p:stCondLst>
                  <p:cond evt="onClick" delay="0">
                    <p:tgtEl>
                      <p:spTgt spid="1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8"/>
                                        </p:tgtEl>
                                        <p:attrNameLst>
                                          <p:attrName>style.color</p:attrName>
                                        </p:attrNameLst>
                                      </p:cBhvr>
                                      <p:to>
                                        <a:srgbClr val="FF3399"/>
                                      </p:to>
                                    </p:animClr>
                                    <p:animClr clrSpc="rgb" dir="cw">
                                      <p:cBhvr>
                                        <p:cTn id="111" dur="250" autoRev="1" fill="remove"/>
                                        <p:tgtEl>
                                          <p:spTgt spid="18"/>
                                        </p:tgtEl>
                                        <p:attrNameLst>
                                          <p:attrName>fillcolor</p:attrName>
                                        </p:attrNameLst>
                                      </p:cBhvr>
                                      <p:to>
                                        <a:srgbClr val="FF3399"/>
                                      </p:to>
                                    </p:animClr>
                                    <p:set>
                                      <p:cBhvr>
                                        <p:cTn id="112" dur="250" autoRev="1" fill="remove"/>
                                        <p:tgtEl>
                                          <p:spTgt spid="18"/>
                                        </p:tgtEl>
                                        <p:attrNameLst>
                                          <p:attrName>fill.type</p:attrName>
                                        </p:attrNameLst>
                                      </p:cBhvr>
                                      <p:to>
                                        <p:strVal val="solid"/>
                                      </p:to>
                                    </p:set>
                                    <p:set>
                                      <p:cBhvr>
                                        <p:cTn id="113" dur="250" autoRev="1" fill="remove"/>
                                        <p:tgtEl>
                                          <p:spTgt spid="1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114" restart="whenNotActive" fill="hold" evtFilter="cancelBubble" nodeType="interactiveSeq">
                <p:stCondLst>
                  <p:cond evt="onClick" delay="0">
                    <p:tgtEl>
                      <p:spTgt spid="1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9"/>
                                        </p:tgtEl>
                                        <p:attrNameLst>
                                          <p:attrName>style.color</p:attrName>
                                        </p:attrNameLst>
                                      </p:cBhvr>
                                      <p:to>
                                        <a:srgbClr val="FF3399"/>
                                      </p:to>
                                    </p:animClr>
                                    <p:animClr clrSpc="rgb" dir="cw">
                                      <p:cBhvr>
                                        <p:cTn id="119" dur="250" autoRev="1" fill="remove"/>
                                        <p:tgtEl>
                                          <p:spTgt spid="19"/>
                                        </p:tgtEl>
                                        <p:attrNameLst>
                                          <p:attrName>fillcolor</p:attrName>
                                        </p:attrNameLst>
                                      </p:cBhvr>
                                      <p:to>
                                        <a:srgbClr val="FF3399"/>
                                      </p:to>
                                    </p:animClr>
                                    <p:set>
                                      <p:cBhvr>
                                        <p:cTn id="120" dur="250" autoRev="1" fill="remove"/>
                                        <p:tgtEl>
                                          <p:spTgt spid="19"/>
                                        </p:tgtEl>
                                        <p:attrNameLst>
                                          <p:attrName>fill.type</p:attrName>
                                        </p:attrNameLst>
                                      </p:cBhvr>
                                      <p:to>
                                        <p:strVal val="solid"/>
                                      </p:to>
                                    </p:set>
                                    <p:set>
                                      <p:cBhvr>
                                        <p:cTn id="121" dur="250" autoRev="1" fill="remove"/>
                                        <p:tgtEl>
                                          <p:spTgt spid="1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122" restart="whenNotActive" fill="hold" evtFilter="cancelBubble" nodeType="interactiveSeq">
                <p:stCondLst>
                  <p:cond evt="onClick" delay="0">
                    <p:tgtEl>
                      <p:spTgt spid="2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0"/>
                                        </p:tgtEl>
                                        <p:attrNameLst>
                                          <p:attrName>style.color</p:attrName>
                                        </p:attrNameLst>
                                      </p:cBhvr>
                                      <p:to>
                                        <a:srgbClr val="FF3399"/>
                                      </p:to>
                                    </p:animClr>
                                    <p:animClr clrSpc="rgb" dir="cw">
                                      <p:cBhvr>
                                        <p:cTn id="127" dur="250" autoRev="1" fill="remove"/>
                                        <p:tgtEl>
                                          <p:spTgt spid="20"/>
                                        </p:tgtEl>
                                        <p:attrNameLst>
                                          <p:attrName>fillcolor</p:attrName>
                                        </p:attrNameLst>
                                      </p:cBhvr>
                                      <p:to>
                                        <a:srgbClr val="FF3399"/>
                                      </p:to>
                                    </p:animClr>
                                    <p:set>
                                      <p:cBhvr>
                                        <p:cTn id="128" dur="250" autoRev="1" fill="remove"/>
                                        <p:tgtEl>
                                          <p:spTgt spid="20"/>
                                        </p:tgtEl>
                                        <p:attrNameLst>
                                          <p:attrName>fill.type</p:attrName>
                                        </p:attrNameLst>
                                      </p:cBhvr>
                                      <p:to>
                                        <p:strVal val="solid"/>
                                      </p:to>
                                    </p:set>
                                    <p:set>
                                      <p:cBhvr>
                                        <p:cTn id="129" dur="250" autoRev="1" fill="remove"/>
                                        <p:tgtEl>
                                          <p:spTgt spid="2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130" restart="whenNotActive" fill="hold" evtFilter="cancelBubble" nodeType="interactiveSeq">
                <p:stCondLst>
                  <p:cond evt="onClick" delay="0">
                    <p:tgtEl>
                      <p:spTgt spid="2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1"/>
                                        </p:tgtEl>
                                        <p:attrNameLst>
                                          <p:attrName>style.color</p:attrName>
                                        </p:attrNameLst>
                                      </p:cBhvr>
                                      <p:to>
                                        <a:srgbClr val="FF3399"/>
                                      </p:to>
                                    </p:animClr>
                                    <p:animClr clrSpc="rgb" dir="cw">
                                      <p:cBhvr>
                                        <p:cTn id="135" dur="250" autoRev="1" fill="remove"/>
                                        <p:tgtEl>
                                          <p:spTgt spid="21"/>
                                        </p:tgtEl>
                                        <p:attrNameLst>
                                          <p:attrName>fillcolor</p:attrName>
                                        </p:attrNameLst>
                                      </p:cBhvr>
                                      <p:to>
                                        <a:srgbClr val="FF3399"/>
                                      </p:to>
                                    </p:animClr>
                                    <p:set>
                                      <p:cBhvr>
                                        <p:cTn id="136" dur="250" autoRev="1" fill="remove"/>
                                        <p:tgtEl>
                                          <p:spTgt spid="21"/>
                                        </p:tgtEl>
                                        <p:attrNameLst>
                                          <p:attrName>fill.type</p:attrName>
                                        </p:attrNameLst>
                                      </p:cBhvr>
                                      <p:to>
                                        <p:strVal val="solid"/>
                                      </p:to>
                                    </p:set>
                                    <p:set>
                                      <p:cBhvr>
                                        <p:cTn id="137" dur="250" autoRev="1" fill="remove"/>
                                        <p:tgtEl>
                                          <p:spTgt spid="2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2"/>
                                        </p:tgtEl>
                                        <p:attrNameLst>
                                          <p:attrName>style.color</p:attrName>
                                        </p:attrNameLst>
                                      </p:cBhvr>
                                      <p:to>
                                        <a:srgbClr val="FF3399"/>
                                      </p:to>
                                    </p:animClr>
                                    <p:animClr clrSpc="rgb" dir="cw">
                                      <p:cBhvr>
                                        <p:cTn id="143" dur="250" autoRev="1" fill="remove"/>
                                        <p:tgtEl>
                                          <p:spTgt spid="22"/>
                                        </p:tgtEl>
                                        <p:attrNameLst>
                                          <p:attrName>fillcolor</p:attrName>
                                        </p:attrNameLst>
                                      </p:cBhvr>
                                      <p:to>
                                        <a:srgbClr val="FF3399"/>
                                      </p:to>
                                    </p:animClr>
                                    <p:set>
                                      <p:cBhvr>
                                        <p:cTn id="144" dur="250" autoRev="1" fill="remove"/>
                                        <p:tgtEl>
                                          <p:spTgt spid="22"/>
                                        </p:tgtEl>
                                        <p:attrNameLst>
                                          <p:attrName>fill.type</p:attrName>
                                        </p:attrNameLst>
                                      </p:cBhvr>
                                      <p:to>
                                        <p:strVal val="solid"/>
                                      </p:to>
                                    </p:set>
                                    <p:set>
                                      <p:cBhvr>
                                        <p:cTn id="145" dur="250" autoRev="1" fill="remove"/>
                                        <p:tgtEl>
                                          <p:spTgt spid="2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3"/>
                                        </p:tgtEl>
                                        <p:attrNameLst>
                                          <p:attrName>style.color</p:attrName>
                                        </p:attrNameLst>
                                      </p:cBhvr>
                                      <p:to>
                                        <a:srgbClr val="FF3399"/>
                                      </p:to>
                                    </p:animClr>
                                    <p:animClr clrSpc="rgb" dir="cw">
                                      <p:cBhvr>
                                        <p:cTn id="151" dur="250" autoRev="1" fill="remove"/>
                                        <p:tgtEl>
                                          <p:spTgt spid="23"/>
                                        </p:tgtEl>
                                        <p:attrNameLst>
                                          <p:attrName>fillcolor</p:attrName>
                                        </p:attrNameLst>
                                      </p:cBhvr>
                                      <p:to>
                                        <a:srgbClr val="FF3399"/>
                                      </p:to>
                                    </p:animClr>
                                    <p:set>
                                      <p:cBhvr>
                                        <p:cTn id="152" dur="250" autoRev="1" fill="remove"/>
                                        <p:tgtEl>
                                          <p:spTgt spid="23"/>
                                        </p:tgtEl>
                                        <p:attrNameLst>
                                          <p:attrName>fill.type</p:attrName>
                                        </p:attrNameLst>
                                      </p:cBhvr>
                                      <p:to>
                                        <p:strVal val="solid"/>
                                      </p:to>
                                    </p:set>
                                    <p:set>
                                      <p:cBhvr>
                                        <p:cTn id="153" dur="250" autoRev="1" fill="remove"/>
                                        <p:tgtEl>
                                          <p:spTgt spid="2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154" restart="whenNotActive" fill="hold" evtFilter="cancelBubble" nodeType="interactiveSeq">
                <p:stCondLst>
                  <p:cond evt="onClick" delay="0">
                    <p:tgtEl>
                      <p:spTgt spid="2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
                                        </p:tgtEl>
                                        <p:attrNameLst>
                                          <p:attrName>style.color</p:attrName>
                                        </p:attrNameLst>
                                      </p:cBhvr>
                                      <p:to>
                                        <a:srgbClr val="FF3399"/>
                                      </p:to>
                                    </p:animClr>
                                    <p:animClr clrSpc="rgb" dir="cw">
                                      <p:cBhvr>
                                        <p:cTn id="159" dur="250" autoRev="1" fill="remove"/>
                                        <p:tgtEl>
                                          <p:spTgt spid="24"/>
                                        </p:tgtEl>
                                        <p:attrNameLst>
                                          <p:attrName>fillcolor</p:attrName>
                                        </p:attrNameLst>
                                      </p:cBhvr>
                                      <p:to>
                                        <a:srgbClr val="FF3399"/>
                                      </p:to>
                                    </p:animClr>
                                    <p:set>
                                      <p:cBhvr>
                                        <p:cTn id="160" dur="250" autoRev="1" fill="remove"/>
                                        <p:tgtEl>
                                          <p:spTgt spid="24"/>
                                        </p:tgtEl>
                                        <p:attrNameLst>
                                          <p:attrName>fill.type</p:attrName>
                                        </p:attrNameLst>
                                      </p:cBhvr>
                                      <p:to>
                                        <p:strVal val="solid"/>
                                      </p:to>
                                    </p:set>
                                    <p:set>
                                      <p:cBhvr>
                                        <p:cTn id="161" dur="250" autoRev="1" fill="remove"/>
                                        <p:tgtEl>
                                          <p:spTgt spid="2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162" restart="whenNotActive" fill="hold" evtFilter="cancelBubble" nodeType="interactiveSeq">
                <p:stCondLst>
                  <p:cond evt="onClick" delay="0">
                    <p:tgtEl>
                      <p:spTgt spid="2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5"/>
                                        </p:tgtEl>
                                        <p:attrNameLst>
                                          <p:attrName>style.color</p:attrName>
                                        </p:attrNameLst>
                                      </p:cBhvr>
                                      <p:to>
                                        <a:srgbClr val="FF3399"/>
                                      </p:to>
                                    </p:animClr>
                                    <p:animClr clrSpc="rgb" dir="cw">
                                      <p:cBhvr>
                                        <p:cTn id="167" dur="250" autoRev="1" fill="remove"/>
                                        <p:tgtEl>
                                          <p:spTgt spid="25"/>
                                        </p:tgtEl>
                                        <p:attrNameLst>
                                          <p:attrName>fillcolor</p:attrName>
                                        </p:attrNameLst>
                                      </p:cBhvr>
                                      <p:to>
                                        <a:srgbClr val="FF3399"/>
                                      </p:to>
                                    </p:animClr>
                                    <p:set>
                                      <p:cBhvr>
                                        <p:cTn id="168" dur="250" autoRev="1" fill="remove"/>
                                        <p:tgtEl>
                                          <p:spTgt spid="25"/>
                                        </p:tgtEl>
                                        <p:attrNameLst>
                                          <p:attrName>fill.type</p:attrName>
                                        </p:attrNameLst>
                                      </p:cBhvr>
                                      <p:to>
                                        <p:strVal val="solid"/>
                                      </p:to>
                                    </p:set>
                                    <p:set>
                                      <p:cBhvr>
                                        <p:cTn id="169" dur="250" autoRev="1" fill="remove"/>
                                        <p:tgtEl>
                                          <p:spTgt spid="2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70" restart="whenNotActive" fill="hold" evtFilter="cancelBubble" nodeType="interactiveSeq">
                <p:stCondLst>
                  <p:cond evt="onClick" delay="0">
                    <p:tgtEl>
                      <p:spTgt spid="2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6"/>
                                        </p:tgtEl>
                                        <p:attrNameLst>
                                          <p:attrName>style.color</p:attrName>
                                        </p:attrNameLst>
                                      </p:cBhvr>
                                      <p:to>
                                        <a:srgbClr val="FF3399"/>
                                      </p:to>
                                    </p:animClr>
                                    <p:animClr clrSpc="rgb" dir="cw">
                                      <p:cBhvr>
                                        <p:cTn id="175" dur="250" autoRev="1" fill="remove"/>
                                        <p:tgtEl>
                                          <p:spTgt spid="26"/>
                                        </p:tgtEl>
                                        <p:attrNameLst>
                                          <p:attrName>fillcolor</p:attrName>
                                        </p:attrNameLst>
                                      </p:cBhvr>
                                      <p:to>
                                        <a:srgbClr val="FF3399"/>
                                      </p:to>
                                    </p:animClr>
                                    <p:set>
                                      <p:cBhvr>
                                        <p:cTn id="176" dur="250" autoRev="1" fill="remove"/>
                                        <p:tgtEl>
                                          <p:spTgt spid="26"/>
                                        </p:tgtEl>
                                        <p:attrNameLst>
                                          <p:attrName>fill.type</p:attrName>
                                        </p:attrNameLst>
                                      </p:cBhvr>
                                      <p:to>
                                        <p:strVal val="solid"/>
                                      </p:to>
                                    </p:set>
                                    <p:set>
                                      <p:cBhvr>
                                        <p:cTn id="177" dur="250" autoRev="1" fill="remove"/>
                                        <p:tgtEl>
                                          <p:spTgt spid="2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6"/>
                  </p:tgtEl>
                </p:cond>
              </p:nextCondLst>
            </p:seq>
            <p:seq concurrent="1" nextAc="seek">
              <p:cTn id="178" restart="whenNotActive" fill="hold" evtFilter="cancelBubble" nodeType="interactiveSeq">
                <p:stCondLst>
                  <p:cond evt="onClick" delay="0">
                    <p:tgtEl>
                      <p:spTgt spid="2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7"/>
                                        </p:tgtEl>
                                        <p:attrNameLst>
                                          <p:attrName>style.color</p:attrName>
                                        </p:attrNameLst>
                                      </p:cBhvr>
                                      <p:to>
                                        <a:srgbClr val="FF3399"/>
                                      </p:to>
                                    </p:animClr>
                                    <p:animClr clrSpc="rgb" dir="cw">
                                      <p:cBhvr>
                                        <p:cTn id="183" dur="250" autoRev="1" fill="remove"/>
                                        <p:tgtEl>
                                          <p:spTgt spid="27"/>
                                        </p:tgtEl>
                                        <p:attrNameLst>
                                          <p:attrName>fillcolor</p:attrName>
                                        </p:attrNameLst>
                                      </p:cBhvr>
                                      <p:to>
                                        <a:srgbClr val="FF3399"/>
                                      </p:to>
                                    </p:animClr>
                                    <p:set>
                                      <p:cBhvr>
                                        <p:cTn id="184" dur="250" autoRev="1" fill="remove"/>
                                        <p:tgtEl>
                                          <p:spTgt spid="27"/>
                                        </p:tgtEl>
                                        <p:attrNameLst>
                                          <p:attrName>fill.type</p:attrName>
                                        </p:attrNameLst>
                                      </p:cBhvr>
                                      <p:to>
                                        <p:strVal val="solid"/>
                                      </p:to>
                                    </p:set>
                                    <p:set>
                                      <p:cBhvr>
                                        <p:cTn id="185" dur="250" autoRev="1" fill="remove"/>
                                        <p:tgtEl>
                                          <p:spTgt spid="2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86" restart="whenNotActive" fill="hold" evtFilter="cancelBubble" nodeType="interactiveSeq">
                <p:stCondLst>
                  <p:cond evt="onClick" delay="0">
                    <p:tgtEl>
                      <p:spTgt spid="2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8"/>
                                        </p:tgtEl>
                                        <p:attrNameLst>
                                          <p:attrName>style.color</p:attrName>
                                        </p:attrNameLst>
                                      </p:cBhvr>
                                      <p:to>
                                        <a:srgbClr val="FF3399"/>
                                      </p:to>
                                    </p:animClr>
                                    <p:animClr clrSpc="rgb" dir="cw">
                                      <p:cBhvr>
                                        <p:cTn id="191" dur="250" autoRev="1" fill="remove"/>
                                        <p:tgtEl>
                                          <p:spTgt spid="28"/>
                                        </p:tgtEl>
                                        <p:attrNameLst>
                                          <p:attrName>fillcolor</p:attrName>
                                        </p:attrNameLst>
                                      </p:cBhvr>
                                      <p:to>
                                        <a:srgbClr val="FF3399"/>
                                      </p:to>
                                    </p:animClr>
                                    <p:set>
                                      <p:cBhvr>
                                        <p:cTn id="192" dur="250" autoRev="1" fill="remove"/>
                                        <p:tgtEl>
                                          <p:spTgt spid="28"/>
                                        </p:tgtEl>
                                        <p:attrNameLst>
                                          <p:attrName>fill.type</p:attrName>
                                        </p:attrNameLst>
                                      </p:cBhvr>
                                      <p:to>
                                        <p:strVal val="solid"/>
                                      </p:to>
                                    </p:set>
                                    <p:set>
                                      <p:cBhvr>
                                        <p:cTn id="193" dur="250" autoRev="1" fill="remove"/>
                                        <p:tgtEl>
                                          <p:spTgt spid="2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94" restart="whenNotActive" fill="hold" evtFilter="cancelBubble" nodeType="interactiveSeq">
                <p:stCondLst>
                  <p:cond evt="onClick" delay="0">
                    <p:tgtEl>
                      <p:spTgt spid="2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9"/>
                                        </p:tgtEl>
                                        <p:attrNameLst>
                                          <p:attrName>style.color</p:attrName>
                                        </p:attrNameLst>
                                      </p:cBhvr>
                                      <p:to>
                                        <a:srgbClr val="FF3399"/>
                                      </p:to>
                                    </p:animClr>
                                    <p:animClr clrSpc="rgb" dir="cw">
                                      <p:cBhvr>
                                        <p:cTn id="199" dur="250" autoRev="1" fill="remove"/>
                                        <p:tgtEl>
                                          <p:spTgt spid="29"/>
                                        </p:tgtEl>
                                        <p:attrNameLst>
                                          <p:attrName>fillcolor</p:attrName>
                                        </p:attrNameLst>
                                      </p:cBhvr>
                                      <p:to>
                                        <a:srgbClr val="FF3399"/>
                                      </p:to>
                                    </p:animClr>
                                    <p:set>
                                      <p:cBhvr>
                                        <p:cTn id="200" dur="250" autoRev="1" fill="remove"/>
                                        <p:tgtEl>
                                          <p:spTgt spid="29"/>
                                        </p:tgtEl>
                                        <p:attrNameLst>
                                          <p:attrName>fill.type</p:attrName>
                                        </p:attrNameLst>
                                      </p:cBhvr>
                                      <p:to>
                                        <p:strVal val="solid"/>
                                      </p:to>
                                    </p:set>
                                    <p:set>
                                      <p:cBhvr>
                                        <p:cTn id="201" dur="250" autoRev="1" fill="remove"/>
                                        <p:tgtEl>
                                          <p:spTgt spid="2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202" restart="whenNotActive" fill="hold" evtFilter="cancelBubble" nodeType="interactiveSeq">
                <p:stCondLst>
                  <p:cond evt="onClick" delay="0">
                    <p:tgtEl>
                      <p:spTgt spid="3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
                                        </p:tgtEl>
                                        <p:attrNameLst>
                                          <p:attrName>style.color</p:attrName>
                                        </p:attrNameLst>
                                      </p:cBhvr>
                                      <p:to>
                                        <a:srgbClr val="FF3399"/>
                                      </p:to>
                                    </p:animClr>
                                    <p:animClr clrSpc="rgb" dir="cw">
                                      <p:cBhvr>
                                        <p:cTn id="207" dur="250" autoRev="1" fill="remove"/>
                                        <p:tgtEl>
                                          <p:spTgt spid="30"/>
                                        </p:tgtEl>
                                        <p:attrNameLst>
                                          <p:attrName>fillcolor</p:attrName>
                                        </p:attrNameLst>
                                      </p:cBhvr>
                                      <p:to>
                                        <a:srgbClr val="FF3399"/>
                                      </p:to>
                                    </p:animClr>
                                    <p:set>
                                      <p:cBhvr>
                                        <p:cTn id="208" dur="250" autoRev="1" fill="remove"/>
                                        <p:tgtEl>
                                          <p:spTgt spid="30"/>
                                        </p:tgtEl>
                                        <p:attrNameLst>
                                          <p:attrName>fill.type</p:attrName>
                                        </p:attrNameLst>
                                      </p:cBhvr>
                                      <p:to>
                                        <p:strVal val="solid"/>
                                      </p:to>
                                    </p:set>
                                    <p:set>
                                      <p:cBhvr>
                                        <p:cTn id="209" dur="250" autoRev="1" fill="remove"/>
                                        <p:tgtEl>
                                          <p:spTgt spid="3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210" restart="whenNotActive" fill="hold" evtFilter="cancelBubble" nodeType="interactiveSeq">
                <p:stCondLst>
                  <p:cond evt="onClick" delay="0">
                    <p:tgtEl>
                      <p:spTgt spid="3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1"/>
                                        </p:tgtEl>
                                        <p:attrNameLst>
                                          <p:attrName>style.color</p:attrName>
                                        </p:attrNameLst>
                                      </p:cBhvr>
                                      <p:to>
                                        <a:srgbClr val="FF3399"/>
                                      </p:to>
                                    </p:animClr>
                                    <p:animClr clrSpc="rgb" dir="cw">
                                      <p:cBhvr>
                                        <p:cTn id="215" dur="250" autoRev="1" fill="remove"/>
                                        <p:tgtEl>
                                          <p:spTgt spid="31"/>
                                        </p:tgtEl>
                                        <p:attrNameLst>
                                          <p:attrName>fillcolor</p:attrName>
                                        </p:attrNameLst>
                                      </p:cBhvr>
                                      <p:to>
                                        <a:srgbClr val="FF3399"/>
                                      </p:to>
                                    </p:animClr>
                                    <p:set>
                                      <p:cBhvr>
                                        <p:cTn id="216" dur="250" autoRev="1" fill="remove"/>
                                        <p:tgtEl>
                                          <p:spTgt spid="31"/>
                                        </p:tgtEl>
                                        <p:attrNameLst>
                                          <p:attrName>fill.type</p:attrName>
                                        </p:attrNameLst>
                                      </p:cBhvr>
                                      <p:to>
                                        <p:strVal val="solid"/>
                                      </p:to>
                                    </p:set>
                                    <p:set>
                                      <p:cBhvr>
                                        <p:cTn id="217" dur="250" autoRev="1" fill="remove"/>
                                        <p:tgtEl>
                                          <p:spTgt spid="3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218" restart="whenNotActive" fill="hold" evtFilter="cancelBubble" nodeType="interactiveSeq">
                <p:stCondLst>
                  <p:cond evt="onClick" delay="0">
                    <p:tgtEl>
                      <p:spTgt spid="3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2"/>
                                        </p:tgtEl>
                                        <p:attrNameLst>
                                          <p:attrName>style.color</p:attrName>
                                        </p:attrNameLst>
                                      </p:cBhvr>
                                      <p:to>
                                        <a:srgbClr val="FF3399"/>
                                      </p:to>
                                    </p:animClr>
                                    <p:animClr clrSpc="rgb" dir="cw">
                                      <p:cBhvr>
                                        <p:cTn id="223" dur="250" autoRev="1" fill="remove"/>
                                        <p:tgtEl>
                                          <p:spTgt spid="32"/>
                                        </p:tgtEl>
                                        <p:attrNameLst>
                                          <p:attrName>fillcolor</p:attrName>
                                        </p:attrNameLst>
                                      </p:cBhvr>
                                      <p:to>
                                        <a:srgbClr val="FF3399"/>
                                      </p:to>
                                    </p:animClr>
                                    <p:set>
                                      <p:cBhvr>
                                        <p:cTn id="224" dur="250" autoRev="1" fill="remove"/>
                                        <p:tgtEl>
                                          <p:spTgt spid="32"/>
                                        </p:tgtEl>
                                        <p:attrNameLst>
                                          <p:attrName>fill.type</p:attrName>
                                        </p:attrNameLst>
                                      </p:cBhvr>
                                      <p:to>
                                        <p:strVal val="solid"/>
                                      </p:to>
                                    </p:set>
                                    <p:set>
                                      <p:cBhvr>
                                        <p:cTn id="225" dur="250" autoRev="1" fill="remove"/>
                                        <p:tgtEl>
                                          <p:spTgt spid="3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226" restart="whenNotActive" fill="hold" evtFilter="cancelBubble" nodeType="interactiveSeq">
                <p:stCondLst>
                  <p:cond evt="onClick" delay="0">
                    <p:tgtEl>
                      <p:spTgt spid="3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3"/>
                                        </p:tgtEl>
                                        <p:attrNameLst>
                                          <p:attrName>style.color</p:attrName>
                                        </p:attrNameLst>
                                      </p:cBhvr>
                                      <p:to>
                                        <a:srgbClr val="FF3399"/>
                                      </p:to>
                                    </p:animClr>
                                    <p:animClr clrSpc="rgb" dir="cw">
                                      <p:cBhvr>
                                        <p:cTn id="231" dur="250" autoRev="1" fill="remove"/>
                                        <p:tgtEl>
                                          <p:spTgt spid="33"/>
                                        </p:tgtEl>
                                        <p:attrNameLst>
                                          <p:attrName>fillcolor</p:attrName>
                                        </p:attrNameLst>
                                      </p:cBhvr>
                                      <p:to>
                                        <a:srgbClr val="FF3399"/>
                                      </p:to>
                                    </p:animClr>
                                    <p:set>
                                      <p:cBhvr>
                                        <p:cTn id="232" dur="250" autoRev="1" fill="remove"/>
                                        <p:tgtEl>
                                          <p:spTgt spid="33"/>
                                        </p:tgtEl>
                                        <p:attrNameLst>
                                          <p:attrName>fill.type</p:attrName>
                                        </p:attrNameLst>
                                      </p:cBhvr>
                                      <p:to>
                                        <p:strVal val="solid"/>
                                      </p:to>
                                    </p:set>
                                    <p:set>
                                      <p:cBhvr>
                                        <p:cTn id="233" dur="250" autoRev="1" fill="remove"/>
                                        <p:tgtEl>
                                          <p:spTgt spid="3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234" restart="whenNotActive" fill="hold" evtFilter="cancelBubble" nodeType="interactiveSeq">
                <p:stCondLst>
                  <p:cond evt="onClick" delay="0">
                    <p:tgtEl>
                      <p:spTgt spid="3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4"/>
                                        </p:tgtEl>
                                        <p:attrNameLst>
                                          <p:attrName>style.color</p:attrName>
                                        </p:attrNameLst>
                                      </p:cBhvr>
                                      <p:to>
                                        <a:srgbClr val="FF3399"/>
                                      </p:to>
                                    </p:animClr>
                                    <p:animClr clrSpc="rgb" dir="cw">
                                      <p:cBhvr>
                                        <p:cTn id="239" dur="250" autoRev="1" fill="remove"/>
                                        <p:tgtEl>
                                          <p:spTgt spid="34"/>
                                        </p:tgtEl>
                                        <p:attrNameLst>
                                          <p:attrName>fillcolor</p:attrName>
                                        </p:attrNameLst>
                                      </p:cBhvr>
                                      <p:to>
                                        <a:srgbClr val="FF3399"/>
                                      </p:to>
                                    </p:animClr>
                                    <p:set>
                                      <p:cBhvr>
                                        <p:cTn id="240" dur="250" autoRev="1" fill="remove"/>
                                        <p:tgtEl>
                                          <p:spTgt spid="34"/>
                                        </p:tgtEl>
                                        <p:attrNameLst>
                                          <p:attrName>fill.type</p:attrName>
                                        </p:attrNameLst>
                                      </p:cBhvr>
                                      <p:to>
                                        <p:strVal val="solid"/>
                                      </p:to>
                                    </p:set>
                                    <p:set>
                                      <p:cBhvr>
                                        <p:cTn id="241" dur="250" autoRev="1" fill="remove"/>
                                        <p:tgtEl>
                                          <p:spTgt spid="3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242" restart="whenNotActive" fill="hold" evtFilter="cancelBubble" nodeType="interactiveSeq">
                <p:stCondLst>
                  <p:cond evt="onClick" delay="0">
                    <p:tgtEl>
                      <p:spTgt spid="3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5"/>
                                        </p:tgtEl>
                                        <p:attrNameLst>
                                          <p:attrName>style.color</p:attrName>
                                        </p:attrNameLst>
                                      </p:cBhvr>
                                      <p:to>
                                        <a:srgbClr val="FF3399"/>
                                      </p:to>
                                    </p:animClr>
                                    <p:animClr clrSpc="rgb" dir="cw">
                                      <p:cBhvr>
                                        <p:cTn id="247" dur="250" autoRev="1" fill="remove"/>
                                        <p:tgtEl>
                                          <p:spTgt spid="35"/>
                                        </p:tgtEl>
                                        <p:attrNameLst>
                                          <p:attrName>fillcolor</p:attrName>
                                        </p:attrNameLst>
                                      </p:cBhvr>
                                      <p:to>
                                        <a:srgbClr val="FF3399"/>
                                      </p:to>
                                    </p:animClr>
                                    <p:set>
                                      <p:cBhvr>
                                        <p:cTn id="248" dur="250" autoRev="1" fill="remove"/>
                                        <p:tgtEl>
                                          <p:spTgt spid="35"/>
                                        </p:tgtEl>
                                        <p:attrNameLst>
                                          <p:attrName>fill.type</p:attrName>
                                        </p:attrNameLst>
                                      </p:cBhvr>
                                      <p:to>
                                        <p:strVal val="solid"/>
                                      </p:to>
                                    </p:set>
                                    <p:set>
                                      <p:cBhvr>
                                        <p:cTn id="249" dur="250" autoRev="1" fill="remove"/>
                                        <p:tgtEl>
                                          <p:spTgt spid="3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250" restart="whenNotActive" fill="hold" evtFilter="cancelBubble" nodeType="interactiveSeq">
                <p:stCondLst>
                  <p:cond evt="onClick" delay="0">
                    <p:tgtEl>
                      <p:spTgt spid="3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6"/>
                                        </p:tgtEl>
                                        <p:attrNameLst>
                                          <p:attrName>style.color</p:attrName>
                                        </p:attrNameLst>
                                      </p:cBhvr>
                                      <p:to>
                                        <a:srgbClr val="FF3399"/>
                                      </p:to>
                                    </p:animClr>
                                    <p:animClr clrSpc="rgb" dir="cw">
                                      <p:cBhvr>
                                        <p:cTn id="255" dur="250" autoRev="1" fill="remove"/>
                                        <p:tgtEl>
                                          <p:spTgt spid="36"/>
                                        </p:tgtEl>
                                        <p:attrNameLst>
                                          <p:attrName>fillcolor</p:attrName>
                                        </p:attrNameLst>
                                      </p:cBhvr>
                                      <p:to>
                                        <a:srgbClr val="FF3399"/>
                                      </p:to>
                                    </p:animClr>
                                    <p:set>
                                      <p:cBhvr>
                                        <p:cTn id="256" dur="250" autoRev="1" fill="remove"/>
                                        <p:tgtEl>
                                          <p:spTgt spid="36"/>
                                        </p:tgtEl>
                                        <p:attrNameLst>
                                          <p:attrName>fill.type</p:attrName>
                                        </p:attrNameLst>
                                      </p:cBhvr>
                                      <p:to>
                                        <p:strVal val="solid"/>
                                      </p:to>
                                    </p:set>
                                    <p:set>
                                      <p:cBhvr>
                                        <p:cTn id="257" dur="250" autoRev="1" fill="remove"/>
                                        <p:tgtEl>
                                          <p:spTgt spid="3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258" restart="whenNotActive" fill="hold" evtFilter="cancelBubble" nodeType="interactiveSeq">
                <p:stCondLst>
                  <p:cond evt="onClick" delay="0">
                    <p:tgtEl>
                      <p:spTgt spid="3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7"/>
                                        </p:tgtEl>
                                        <p:attrNameLst>
                                          <p:attrName>style.color</p:attrName>
                                        </p:attrNameLst>
                                      </p:cBhvr>
                                      <p:to>
                                        <a:srgbClr val="FF3399"/>
                                      </p:to>
                                    </p:animClr>
                                    <p:animClr clrSpc="rgb" dir="cw">
                                      <p:cBhvr>
                                        <p:cTn id="263" dur="250" autoRev="1" fill="remove"/>
                                        <p:tgtEl>
                                          <p:spTgt spid="37"/>
                                        </p:tgtEl>
                                        <p:attrNameLst>
                                          <p:attrName>fillcolor</p:attrName>
                                        </p:attrNameLst>
                                      </p:cBhvr>
                                      <p:to>
                                        <a:srgbClr val="FF3399"/>
                                      </p:to>
                                    </p:animClr>
                                    <p:set>
                                      <p:cBhvr>
                                        <p:cTn id="264" dur="250" autoRev="1" fill="remove"/>
                                        <p:tgtEl>
                                          <p:spTgt spid="37"/>
                                        </p:tgtEl>
                                        <p:attrNameLst>
                                          <p:attrName>fill.type</p:attrName>
                                        </p:attrNameLst>
                                      </p:cBhvr>
                                      <p:to>
                                        <p:strVal val="solid"/>
                                      </p:to>
                                    </p:set>
                                    <p:set>
                                      <p:cBhvr>
                                        <p:cTn id="265" dur="250" autoRev="1" fill="remove"/>
                                        <p:tgtEl>
                                          <p:spTgt spid="3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266" restart="whenNotActive" fill="hold" evtFilter="cancelBubble" nodeType="interactiveSeq">
                <p:stCondLst>
                  <p:cond evt="onClick" delay="0">
                    <p:tgtEl>
                      <p:spTgt spid="3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8"/>
                                        </p:tgtEl>
                                        <p:attrNameLst>
                                          <p:attrName>style.color</p:attrName>
                                        </p:attrNameLst>
                                      </p:cBhvr>
                                      <p:to>
                                        <a:srgbClr val="FF3399"/>
                                      </p:to>
                                    </p:animClr>
                                    <p:animClr clrSpc="rgb" dir="cw">
                                      <p:cBhvr>
                                        <p:cTn id="271" dur="250" autoRev="1" fill="remove"/>
                                        <p:tgtEl>
                                          <p:spTgt spid="38"/>
                                        </p:tgtEl>
                                        <p:attrNameLst>
                                          <p:attrName>fillcolor</p:attrName>
                                        </p:attrNameLst>
                                      </p:cBhvr>
                                      <p:to>
                                        <a:srgbClr val="FF3399"/>
                                      </p:to>
                                    </p:animClr>
                                    <p:set>
                                      <p:cBhvr>
                                        <p:cTn id="272" dur="250" autoRev="1" fill="remove"/>
                                        <p:tgtEl>
                                          <p:spTgt spid="38"/>
                                        </p:tgtEl>
                                        <p:attrNameLst>
                                          <p:attrName>fill.type</p:attrName>
                                        </p:attrNameLst>
                                      </p:cBhvr>
                                      <p:to>
                                        <p:strVal val="solid"/>
                                      </p:to>
                                    </p:set>
                                    <p:set>
                                      <p:cBhvr>
                                        <p:cTn id="273" dur="250" autoRev="1" fill="remove"/>
                                        <p:tgtEl>
                                          <p:spTgt spid="3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74" restart="whenNotActive" fill="hold" evtFilter="cancelBubble" nodeType="interactiveSeq">
                <p:stCondLst>
                  <p:cond evt="onClick" delay="0">
                    <p:tgtEl>
                      <p:spTgt spid="3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9"/>
                                        </p:tgtEl>
                                        <p:attrNameLst>
                                          <p:attrName>style.color</p:attrName>
                                        </p:attrNameLst>
                                      </p:cBhvr>
                                      <p:to>
                                        <a:srgbClr val="FF3399"/>
                                      </p:to>
                                    </p:animClr>
                                    <p:animClr clrSpc="rgb" dir="cw">
                                      <p:cBhvr>
                                        <p:cTn id="279" dur="250" autoRev="1" fill="remove"/>
                                        <p:tgtEl>
                                          <p:spTgt spid="39"/>
                                        </p:tgtEl>
                                        <p:attrNameLst>
                                          <p:attrName>fillcolor</p:attrName>
                                        </p:attrNameLst>
                                      </p:cBhvr>
                                      <p:to>
                                        <a:srgbClr val="FF3399"/>
                                      </p:to>
                                    </p:animClr>
                                    <p:set>
                                      <p:cBhvr>
                                        <p:cTn id="280" dur="250" autoRev="1" fill="remove"/>
                                        <p:tgtEl>
                                          <p:spTgt spid="39"/>
                                        </p:tgtEl>
                                        <p:attrNameLst>
                                          <p:attrName>fill.type</p:attrName>
                                        </p:attrNameLst>
                                      </p:cBhvr>
                                      <p:to>
                                        <p:strVal val="solid"/>
                                      </p:to>
                                    </p:set>
                                    <p:set>
                                      <p:cBhvr>
                                        <p:cTn id="281" dur="250" autoRev="1" fill="remove"/>
                                        <p:tgtEl>
                                          <p:spTgt spid="3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82" restart="whenNotActive" fill="hold" evtFilter="cancelBubble" nodeType="interactiveSeq">
                <p:stCondLst>
                  <p:cond evt="onClick" delay="0">
                    <p:tgtEl>
                      <p:spTgt spid="4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0"/>
                                        </p:tgtEl>
                                        <p:attrNameLst>
                                          <p:attrName>style.color</p:attrName>
                                        </p:attrNameLst>
                                      </p:cBhvr>
                                      <p:to>
                                        <a:srgbClr val="FF3399"/>
                                      </p:to>
                                    </p:animClr>
                                    <p:animClr clrSpc="rgb" dir="cw">
                                      <p:cBhvr>
                                        <p:cTn id="287" dur="250" autoRev="1" fill="remove"/>
                                        <p:tgtEl>
                                          <p:spTgt spid="40"/>
                                        </p:tgtEl>
                                        <p:attrNameLst>
                                          <p:attrName>fillcolor</p:attrName>
                                        </p:attrNameLst>
                                      </p:cBhvr>
                                      <p:to>
                                        <a:srgbClr val="FF3399"/>
                                      </p:to>
                                    </p:animClr>
                                    <p:set>
                                      <p:cBhvr>
                                        <p:cTn id="288" dur="250" autoRev="1" fill="remove"/>
                                        <p:tgtEl>
                                          <p:spTgt spid="40"/>
                                        </p:tgtEl>
                                        <p:attrNameLst>
                                          <p:attrName>fill.type</p:attrName>
                                        </p:attrNameLst>
                                      </p:cBhvr>
                                      <p:to>
                                        <p:strVal val="solid"/>
                                      </p:to>
                                    </p:set>
                                    <p:set>
                                      <p:cBhvr>
                                        <p:cTn id="289" dur="250" autoRev="1" fill="remove"/>
                                        <p:tgtEl>
                                          <p:spTgt spid="4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0"/>
                  </p:tgtEl>
                </p:cond>
              </p:nextCondLst>
            </p:seq>
            <p:seq concurrent="1" nextAc="seek">
              <p:cTn id="290" restart="whenNotActive" fill="hold" evtFilter="cancelBubble" nodeType="interactiveSeq">
                <p:stCondLst>
                  <p:cond evt="onClick" delay="0">
                    <p:tgtEl>
                      <p:spTgt spid="4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41"/>
                                        </p:tgtEl>
                                        <p:attrNameLst>
                                          <p:attrName>style.color</p:attrName>
                                        </p:attrNameLst>
                                      </p:cBhvr>
                                      <p:to>
                                        <a:srgbClr val="FF3399"/>
                                      </p:to>
                                    </p:animClr>
                                    <p:animClr clrSpc="rgb" dir="cw">
                                      <p:cBhvr>
                                        <p:cTn id="295" dur="250" autoRev="1" fill="remove"/>
                                        <p:tgtEl>
                                          <p:spTgt spid="41"/>
                                        </p:tgtEl>
                                        <p:attrNameLst>
                                          <p:attrName>fillcolor</p:attrName>
                                        </p:attrNameLst>
                                      </p:cBhvr>
                                      <p:to>
                                        <a:srgbClr val="FF3399"/>
                                      </p:to>
                                    </p:animClr>
                                    <p:set>
                                      <p:cBhvr>
                                        <p:cTn id="296" dur="250" autoRev="1" fill="remove"/>
                                        <p:tgtEl>
                                          <p:spTgt spid="41"/>
                                        </p:tgtEl>
                                        <p:attrNameLst>
                                          <p:attrName>fill.type</p:attrName>
                                        </p:attrNameLst>
                                      </p:cBhvr>
                                      <p:to>
                                        <p:strVal val="solid"/>
                                      </p:to>
                                    </p:set>
                                    <p:set>
                                      <p:cBhvr>
                                        <p:cTn id="297" dur="250" autoRev="1" fill="remove"/>
                                        <p:tgtEl>
                                          <p:spTgt spid="4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1"/>
                  </p:tgtEl>
                </p:cond>
              </p:nextCondLst>
            </p:seq>
            <p:seq concurrent="1" nextAc="seek">
              <p:cTn id="298" restart="whenNotActive" fill="hold" evtFilter="cancelBubble" nodeType="interactiveSeq">
                <p:stCondLst>
                  <p:cond evt="onClick" delay="0">
                    <p:tgtEl>
                      <p:spTgt spid="4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42"/>
                                        </p:tgtEl>
                                        <p:attrNameLst>
                                          <p:attrName>style.color</p:attrName>
                                        </p:attrNameLst>
                                      </p:cBhvr>
                                      <p:to>
                                        <a:srgbClr val="FF3399"/>
                                      </p:to>
                                    </p:animClr>
                                    <p:animClr clrSpc="rgb" dir="cw">
                                      <p:cBhvr>
                                        <p:cTn id="303" dur="250" autoRev="1" fill="remove"/>
                                        <p:tgtEl>
                                          <p:spTgt spid="42"/>
                                        </p:tgtEl>
                                        <p:attrNameLst>
                                          <p:attrName>fillcolor</p:attrName>
                                        </p:attrNameLst>
                                      </p:cBhvr>
                                      <p:to>
                                        <a:srgbClr val="FF3399"/>
                                      </p:to>
                                    </p:animClr>
                                    <p:set>
                                      <p:cBhvr>
                                        <p:cTn id="304" dur="250" autoRev="1" fill="remove"/>
                                        <p:tgtEl>
                                          <p:spTgt spid="42"/>
                                        </p:tgtEl>
                                        <p:attrNameLst>
                                          <p:attrName>fill.type</p:attrName>
                                        </p:attrNameLst>
                                      </p:cBhvr>
                                      <p:to>
                                        <p:strVal val="solid"/>
                                      </p:to>
                                    </p:set>
                                    <p:set>
                                      <p:cBhvr>
                                        <p:cTn id="305" dur="250" autoRev="1" fill="remove"/>
                                        <p:tgtEl>
                                          <p:spTgt spid="4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2"/>
                  </p:tgtEl>
                </p:cond>
              </p:nextCondLst>
            </p:seq>
            <p:seq concurrent="1" nextAc="seek">
              <p:cTn id="306" restart="whenNotActive" fill="hold" evtFilter="cancelBubble" nodeType="interactiveSeq">
                <p:stCondLst>
                  <p:cond evt="onClick" delay="0">
                    <p:tgtEl>
                      <p:spTgt spid="4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43"/>
                                        </p:tgtEl>
                                        <p:attrNameLst>
                                          <p:attrName>style.color</p:attrName>
                                        </p:attrNameLst>
                                      </p:cBhvr>
                                      <p:to>
                                        <a:srgbClr val="FF3399"/>
                                      </p:to>
                                    </p:animClr>
                                    <p:animClr clrSpc="rgb" dir="cw">
                                      <p:cBhvr>
                                        <p:cTn id="311" dur="250" autoRev="1" fill="remove"/>
                                        <p:tgtEl>
                                          <p:spTgt spid="43"/>
                                        </p:tgtEl>
                                        <p:attrNameLst>
                                          <p:attrName>fillcolor</p:attrName>
                                        </p:attrNameLst>
                                      </p:cBhvr>
                                      <p:to>
                                        <a:srgbClr val="FF3399"/>
                                      </p:to>
                                    </p:animClr>
                                    <p:set>
                                      <p:cBhvr>
                                        <p:cTn id="312" dur="250" autoRev="1" fill="remove"/>
                                        <p:tgtEl>
                                          <p:spTgt spid="43"/>
                                        </p:tgtEl>
                                        <p:attrNameLst>
                                          <p:attrName>fill.type</p:attrName>
                                        </p:attrNameLst>
                                      </p:cBhvr>
                                      <p:to>
                                        <p:strVal val="solid"/>
                                      </p:to>
                                    </p:set>
                                    <p:set>
                                      <p:cBhvr>
                                        <p:cTn id="313" dur="250" autoRev="1" fill="remove"/>
                                        <p:tgtEl>
                                          <p:spTgt spid="4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314" restart="whenNotActive" fill="hold" evtFilter="cancelBubble" nodeType="interactiveSeq">
                <p:stCondLst>
                  <p:cond evt="onClick" delay="0">
                    <p:tgtEl>
                      <p:spTgt spid="4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44"/>
                                        </p:tgtEl>
                                        <p:attrNameLst>
                                          <p:attrName>style.color</p:attrName>
                                        </p:attrNameLst>
                                      </p:cBhvr>
                                      <p:to>
                                        <a:srgbClr val="FF3399"/>
                                      </p:to>
                                    </p:animClr>
                                    <p:animClr clrSpc="rgb" dir="cw">
                                      <p:cBhvr>
                                        <p:cTn id="319" dur="250" autoRev="1" fill="remove"/>
                                        <p:tgtEl>
                                          <p:spTgt spid="44"/>
                                        </p:tgtEl>
                                        <p:attrNameLst>
                                          <p:attrName>fillcolor</p:attrName>
                                        </p:attrNameLst>
                                      </p:cBhvr>
                                      <p:to>
                                        <a:srgbClr val="FF3399"/>
                                      </p:to>
                                    </p:animClr>
                                    <p:set>
                                      <p:cBhvr>
                                        <p:cTn id="320" dur="250" autoRev="1" fill="remove"/>
                                        <p:tgtEl>
                                          <p:spTgt spid="44"/>
                                        </p:tgtEl>
                                        <p:attrNameLst>
                                          <p:attrName>fill.type</p:attrName>
                                        </p:attrNameLst>
                                      </p:cBhvr>
                                      <p:to>
                                        <p:strVal val="solid"/>
                                      </p:to>
                                    </p:set>
                                    <p:set>
                                      <p:cBhvr>
                                        <p:cTn id="321" dur="250" autoRev="1" fill="remove"/>
                                        <p:tgtEl>
                                          <p:spTgt spid="4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322" restart="whenNotActive" fill="hold" evtFilter="cancelBubble" nodeType="interactiveSeq">
                <p:stCondLst>
                  <p:cond evt="onClick" delay="0">
                    <p:tgtEl>
                      <p:spTgt spid="4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45"/>
                                        </p:tgtEl>
                                        <p:attrNameLst>
                                          <p:attrName>style.color</p:attrName>
                                        </p:attrNameLst>
                                      </p:cBhvr>
                                      <p:to>
                                        <a:srgbClr val="FF3399"/>
                                      </p:to>
                                    </p:animClr>
                                    <p:animClr clrSpc="rgb" dir="cw">
                                      <p:cBhvr>
                                        <p:cTn id="327" dur="250" autoRev="1" fill="remove"/>
                                        <p:tgtEl>
                                          <p:spTgt spid="45"/>
                                        </p:tgtEl>
                                        <p:attrNameLst>
                                          <p:attrName>fillcolor</p:attrName>
                                        </p:attrNameLst>
                                      </p:cBhvr>
                                      <p:to>
                                        <a:srgbClr val="FF3399"/>
                                      </p:to>
                                    </p:animClr>
                                    <p:set>
                                      <p:cBhvr>
                                        <p:cTn id="328" dur="250" autoRev="1" fill="remove"/>
                                        <p:tgtEl>
                                          <p:spTgt spid="45"/>
                                        </p:tgtEl>
                                        <p:attrNameLst>
                                          <p:attrName>fill.type</p:attrName>
                                        </p:attrNameLst>
                                      </p:cBhvr>
                                      <p:to>
                                        <p:strVal val="solid"/>
                                      </p:to>
                                    </p:set>
                                    <p:set>
                                      <p:cBhvr>
                                        <p:cTn id="329" dur="250" autoRev="1" fill="remove"/>
                                        <p:tgtEl>
                                          <p:spTgt spid="4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330" restart="whenNotActive" fill="hold" evtFilter="cancelBubble" nodeType="interactiveSeq">
                <p:stCondLst>
                  <p:cond evt="onClick" delay="0">
                    <p:tgtEl>
                      <p:spTgt spid="4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46"/>
                                        </p:tgtEl>
                                        <p:attrNameLst>
                                          <p:attrName>style.color</p:attrName>
                                        </p:attrNameLst>
                                      </p:cBhvr>
                                      <p:to>
                                        <a:srgbClr val="FF3399"/>
                                      </p:to>
                                    </p:animClr>
                                    <p:animClr clrSpc="rgb" dir="cw">
                                      <p:cBhvr>
                                        <p:cTn id="335" dur="250" autoRev="1" fill="remove"/>
                                        <p:tgtEl>
                                          <p:spTgt spid="46"/>
                                        </p:tgtEl>
                                        <p:attrNameLst>
                                          <p:attrName>fillcolor</p:attrName>
                                        </p:attrNameLst>
                                      </p:cBhvr>
                                      <p:to>
                                        <a:srgbClr val="FF3399"/>
                                      </p:to>
                                    </p:animClr>
                                    <p:set>
                                      <p:cBhvr>
                                        <p:cTn id="336" dur="250" autoRev="1" fill="remove"/>
                                        <p:tgtEl>
                                          <p:spTgt spid="46"/>
                                        </p:tgtEl>
                                        <p:attrNameLst>
                                          <p:attrName>fill.type</p:attrName>
                                        </p:attrNameLst>
                                      </p:cBhvr>
                                      <p:to>
                                        <p:strVal val="solid"/>
                                      </p:to>
                                    </p:set>
                                    <p:set>
                                      <p:cBhvr>
                                        <p:cTn id="337" dur="250" autoRev="1" fill="remove"/>
                                        <p:tgtEl>
                                          <p:spTgt spid="4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6"/>
                  </p:tgtEl>
                </p:cond>
              </p:nextCondLst>
            </p:seq>
            <p:seq concurrent="1" nextAc="seek">
              <p:cTn id="338" restart="whenNotActive" fill="hold" evtFilter="cancelBubble" nodeType="interactiveSeq">
                <p:stCondLst>
                  <p:cond evt="onClick" delay="0">
                    <p:tgtEl>
                      <p:spTgt spid="4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47"/>
                                        </p:tgtEl>
                                        <p:attrNameLst>
                                          <p:attrName>style.color</p:attrName>
                                        </p:attrNameLst>
                                      </p:cBhvr>
                                      <p:to>
                                        <a:srgbClr val="FF3399"/>
                                      </p:to>
                                    </p:animClr>
                                    <p:animClr clrSpc="rgb" dir="cw">
                                      <p:cBhvr>
                                        <p:cTn id="343" dur="250" autoRev="1" fill="remove"/>
                                        <p:tgtEl>
                                          <p:spTgt spid="47"/>
                                        </p:tgtEl>
                                        <p:attrNameLst>
                                          <p:attrName>fillcolor</p:attrName>
                                        </p:attrNameLst>
                                      </p:cBhvr>
                                      <p:to>
                                        <a:srgbClr val="FF3399"/>
                                      </p:to>
                                    </p:animClr>
                                    <p:set>
                                      <p:cBhvr>
                                        <p:cTn id="344" dur="250" autoRev="1" fill="remove"/>
                                        <p:tgtEl>
                                          <p:spTgt spid="47"/>
                                        </p:tgtEl>
                                        <p:attrNameLst>
                                          <p:attrName>fill.type</p:attrName>
                                        </p:attrNameLst>
                                      </p:cBhvr>
                                      <p:to>
                                        <p:strVal val="solid"/>
                                      </p:to>
                                    </p:set>
                                    <p:set>
                                      <p:cBhvr>
                                        <p:cTn id="345" dur="250" autoRev="1" fill="remove"/>
                                        <p:tgtEl>
                                          <p:spTgt spid="4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346" restart="whenNotActive" fill="hold" evtFilter="cancelBubble" nodeType="interactiveSeq">
                <p:stCondLst>
                  <p:cond evt="onClick" delay="0">
                    <p:tgtEl>
                      <p:spTgt spid="4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48"/>
                                        </p:tgtEl>
                                        <p:attrNameLst>
                                          <p:attrName>style.color</p:attrName>
                                        </p:attrNameLst>
                                      </p:cBhvr>
                                      <p:to>
                                        <a:srgbClr val="FF3399"/>
                                      </p:to>
                                    </p:animClr>
                                    <p:animClr clrSpc="rgb" dir="cw">
                                      <p:cBhvr>
                                        <p:cTn id="351" dur="250" autoRev="1" fill="remove"/>
                                        <p:tgtEl>
                                          <p:spTgt spid="48"/>
                                        </p:tgtEl>
                                        <p:attrNameLst>
                                          <p:attrName>fillcolor</p:attrName>
                                        </p:attrNameLst>
                                      </p:cBhvr>
                                      <p:to>
                                        <a:srgbClr val="FF3399"/>
                                      </p:to>
                                    </p:animClr>
                                    <p:set>
                                      <p:cBhvr>
                                        <p:cTn id="352" dur="250" autoRev="1" fill="remove"/>
                                        <p:tgtEl>
                                          <p:spTgt spid="48"/>
                                        </p:tgtEl>
                                        <p:attrNameLst>
                                          <p:attrName>fill.type</p:attrName>
                                        </p:attrNameLst>
                                      </p:cBhvr>
                                      <p:to>
                                        <p:strVal val="solid"/>
                                      </p:to>
                                    </p:set>
                                    <p:set>
                                      <p:cBhvr>
                                        <p:cTn id="353" dur="250" autoRev="1" fill="remove"/>
                                        <p:tgtEl>
                                          <p:spTgt spid="4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354" restart="whenNotActive" fill="hold" evtFilter="cancelBubble" nodeType="interactiveSeq">
                <p:stCondLst>
                  <p:cond evt="onClick" delay="0">
                    <p:tgtEl>
                      <p:spTgt spid="4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49"/>
                                        </p:tgtEl>
                                        <p:attrNameLst>
                                          <p:attrName>style.color</p:attrName>
                                        </p:attrNameLst>
                                      </p:cBhvr>
                                      <p:to>
                                        <a:srgbClr val="FF3399"/>
                                      </p:to>
                                    </p:animClr>
                                    <p:animClr clrSpc="rgb" dir="cw">
                                      <p:cBhvr>
                                        <p:cTn id="359" dur="250" autoRev="1" fill="remove"/>
                                        <p:tgtEl>
                                          <p:spTgt spid="49"/>
                                        </p:tgtEl>
                                        <p:attrNameLst>
                                          <p:attrName>fillcolor</p:attrName>
                                        </p:attrNameLst>
                                      </p:cBhvr>
                                      <p:to>
                                        <a:srgbClr val="FF3399"/>
                                      </p:to>
                                    </p:animClr>
                                    <p:set>
                                      <p:cBhvr>
                                        <p:cTn id="360" dur="250" autoRev="1" fill="remove"/>
                                        <p:tgtEl>
                                          <p:spTgt spid="49"/>
                                        </p:tgtEl>
                                        <p:attrNameLst>
                                          <p:attrName>fill.type</p:attrName>
                                        </p:attrNameLst>
                                      </p:cBhvr>
                                      <p:to>
                                        <p:strVal val="solid"/>
                                      </p:to>
                                    </p:set>
                                    <p:set>
                                      <p:cBhvr>
                                        <p:cTn id="361" dur="250" autoRev="1" fill="remove"/>
                                        <p:tgtEl>
                                          <p:spTgt spid="4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362" restart="whenNotActive" fill="hold" evtFilter="cancelBubble" nodeType="interactiveSeq">
                <p:stCondLst>
                  <p:cond evt="onClick" delay="0">
                    <p:tgtEl>
                      <p:spTgt spid="5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0"/>
                                        </p:tgtEl>
                                        <p:attrNameLst>
                                          <p:attrName>style.color</p:attrName>
                                        </p:attrNameLst>
                                      </p:cBhvr>
                                      <p:to>
                                        <a:srgbClr val="FF3399"/>
                                      </p:to>
                                    </p:animClr>
                                    <p:animClr clrSpc="rgb" dir="cw">
                                      <p:cBhvr>
                                        <p:cTn id="367" dur="250" autoRev="1" fill="remove"/>
                                        <p:tgtEl>
                                          <p:spTgt spid="50"/>
                                        </p:tgtEl>
                                        <p:attrNameLst>
                                          <p:attrName>fillcolor</p:attrName>
                                        </p:attrNameLst>
                                      </p:cBhvr>
                                      <p:to>
                                        <a:srgbClr val="FF3399"/>
                                      </p:to>
                                    </p:animClr>
                                    <p:set>
                                      <p:cBhvr>
                                        <p:cTn id="368" dur="250" autoRev="1" fill="remove"/>
                                        <p:tgtEl>
                                          <p:spTgt spid="50"/>
                                        </p:tgtEl>
                                        <p:attrNameLst>
                                          <p:attrName>fill.type</p:attrName>
                                        </p:attrNameLst>
                                      </p:cBhvr>
                                      <p:to>
                                        <p:strVal val="solid"/>
                                      </p:to>
                                    </p:set>
                                    <p:set>
                                      <p:cBhvr>
                                        <p:cTn id="369" dur="250" autoRev="1" fill="remove"/>
                                        <p:tgtEl>
                                          <p:spTgt spid="5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370" restart="whenNotActive" fill="hold" evtFilter="cancelBubble" nodeType="interactiveSeq">
                <p:stCondLst>
                  <p:cond evt="onClick" delay="0">
                    <p:tgtEl>
                      <p:spTgt spid="5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51"/>
                                        </p:tgtEl>
                                        <p:attrNameLst>
                                          <p:attrName>style.color</p:attrName>
                                        </p:attrNameLst>
                                      </p:cBhvr>
                                      <p:to>
                                        <a:srgbClr val="FF3399"/>
                                      </p:to>
                                    </p:animClr>
                                    <p:animClr clrSpc="rgb" dir="cw">
                                      <p:cBhvr>
                                        <p:cTn id="375" dur="250" autoRev="1" fill="remove"/>
                                        <p:tgtEl>
                                          <p:spTgt spid="51"/>
                                        </p:tgtEl>
                                        <p:attrNameLst>
                                          <p:attrName>fillcolor</p:attrName>
                                        </p:attrNameLst>
                                      </p:cBhvr>
                                      <p:to>
                                        <a:srgbClr val="FF3399"/>
                                      </p:to>
                                    </p:animClr>
                                    <p:set>
                                      <p:cBhvr>
                                        <p:cTn id="376" dur="250" autoRev="1" fill="remove"/>
                                        <p:tgtEl>
                                          <p:spTgt spid="51"/>
                                        </p:tgtEl>
                                        <p:attrNameLst>
                                          <p:attrName>fill.type</p:attrName>
                                        </p:attrNameLst>
                                      </p:cBhvr>
                                      <p:to>
                                        <p:strVal val="solid"/>
                                      </p:to>
                                    </p:set>
                                    <p:set>
                                      <p:cBhvr>
                                        <p:cTn id="377" dur="250" autoRev="1" fill="remove"/>
                                        <p:tgtEl>
                                          <p:spTgt spid="5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378" restart="whenNotActive" fill="hold" evtFilter="cancelBubble" nodeType="interactiveSeq">
                <p:stCondLst>
                  <p:cond evt="onClick" delay="0">
                    <p:tgtEl>
                      <p:spTgt spid="5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52"/>
                                        </p:tgtEl>
                                        <p:attrNameLst>
                                          <p:attrName>style.color</p:attrName>
                                        </p:attrNameLst>
                                      </p:cBhvr>
                                      <p:to>
                                        <a:srgbClr val="FF3399"/>
                                      </p:to>
                                    </p:animClr>
                                    <p:animClr clrSpc="rgb" dir="cw">
                                      <p:cBhvr>
                                        <p:cTn id="383" dur="250" autoRev="1" fill="remove"/>
                                        <p:tgtEl>
                                          <p:spTgt spid="52"/>
                                        </p:tgtEl>
                                        <p:attrNameLst>
                                          <p:attrName>fillcolor</p:attrName>
                                        </p:attrNameLst>
                                      </p:cBhvr>
                                      <p:to>
                                        <a:srgbClr val="FF3399"/>
                                      </p:to>
                                    </p:animClr>
                                    <p:set>
                                      <p:cBhvr>
                                        <p:cTn id="384" dur="250" autoRev="1" fill="remove"/>
                                        <p:tgtEl>
                                          <p:spTgt spid="52"/>
                                        </p:tgtEl>
                                        <p:attrNameLst>
                                          <p:attrName>fill.type</p:attrName>
                                        </p:attrNameLst>
                                      </p:cBhvr>
                                      <p:to>
                                        <p:strVal val="solid"/>
                                      </p:to>
                                    </p:set>
                                    <p:set>
                                      <p:cBhvr>
                                        <p:cTn id="385" dur="250" autoRev="1" fill="remove"/>
                                        <p:tgtEl>
                                          <p:spTgt spid="5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386" restart="whenNotActive" fill="hold" evtFilter="cancelBubble" nodeType="interactiveSeq">
                <p:stCondLst>
                  <p:cond evt="onClick" delay="0">
                    <p:tgtEl>
                      <p:spTgt spid="5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53"/>
                                        </p:tgtEl>
                                        <p:attrNameLst>
                                          <p:attrName>style.color</p:attrName>
                                        </p:attrNameLst>
                                      </p:cBhvr>
                                      <p:to>
                                        <a:srgbClr val="FF3399"/>
                                      </p:to>
                                    </p:animClr>
                                    <p:animClr clrSpc="rgb" dir="cw">
                                      <p:cBhvr>
                                        <p:cTn id="391" dur="250" autoRev="1" fill="remove"/>
                                        <p:tgtEl>
                                          <p:spTgt spid="53"/>
                                        </p:tgtEl>
                                        <p:attrNameLst>
                                          <p:attrName>fillcolor</p:attrName>
                                        </p:attrNameLst>
                                      </p:cBhvr>
                                      <p:to>
                                        <a:srgbClr val="FF3399"/>
                                      </p:to>
                                    </p:animClr>
                                    <p:set>
                                      <p:cBhvr>
                                        <p:cTn id="392" dur="250" autoRev="1" fill="remove"/>
                                        <p:tgtEl>
                                          <p:spTgt spid="53"/>
                                        </p:tgtEl>
                                        <p:attrNameLst>
                                          <p:attrName>fill.type</p:attrName>
                                        </p:attrNameLst>
                                      </p:cBhvr>
                                      <p:to>
                                        <p:strVal val="solid"/>
                                      </p:to>
                                    </p:set>
                                    <p:set>
                                      <p:cBhvr>
                                        <p:cTn id="393" dur="250" autoRev="1" fill="remove"/>
                                        <p:tgtEl>
                                          <p:spTgt spid="5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394" restart="whenNotActive" fill="hold" evtFilter="cancelBubble" nodeType="interactiveSeq">
                <p:stCondLst>
                  <p:cond evt="onClick" delay="0">
                    <p:tgtEl>
                      <p:spTgt spid="5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54"/>
                                        </p:tgtEl>
                                        <p:attrNameLst>
                                          <p:attrName>style.color</p:attrName>
                                        </p:attrNameLst>
                                      </p:cBhvr>
                                      <p:to>
                                        <a:srgbClr val="FF3399"/>
                                      </p:to>
                                    </p:animClr>
                                    <p:animClr clrSpc="rgb" dir="cw">
                                      <p:cBhvr>
                                        <p:cTn id="399" dur="250" autoRev="1" fill="remove"/>
                                        <p:tgtEl>
                                          <p:spTgt spid="54"/>
                                        </p:tgtEl>
                                        <p:attrNameLst>
                                          <p:attrName>fillcolor</p:attrName>
                                        </p:attrNameLst>
                                      </p:cBhvr>
                                      <p:to>
                                        <a:srgbClr val="FF3399"/>
                                      </p:to>
                                    </p:animClr>
                                    <p:set>
                                      <p:cBhvr>
                                        <p:cTn id="400" dur="250" autoRev="1" fill="remove"/>
                                        <p:tgtEl>
                                          <p:spTgt spid="54"/>
                                        </p:tgtEl>
                                        <p:attrNameLst>
                                          <p:attrName>fill.type</p:attrName>
                                        </p:attrNameLst>
                                      </p:cBhvr>
                                      <p:to>
                                        <p:strVal val="solid"/>
                                      </p:to>
                                    </p:set>
                                    <p:set>
                                      <p:cBhvr>
                                        <p:cTn id="401" dur="250" autoRev="1" fill="remove"/>
                                        <p:tgtEl>
                                          <p:spTgt spid="5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402" restart="whenNotActive" fill="hold" evtFilter="cancelBubble" nodeType="interactiveSeq">
                <p:stCondLst>
                  <p:cond evt="onClick" delay="0">
                    <p:tgtEl>
                      <p:spTgt spid="5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55"/>
                                        </p:tgtEl>
                                        <p:attrNameLst>
                                          <p:attrName>style.color</p:attrName>
                                        </p:attrNameLst>
                                      </p:cBhvr>
                                      <p:to>
                                        <a:srgbClr val="FF3399"/>
                                      </p:to>
                                    </p:animClr>
                                    <p:animClr clrSpc="rgb" dir="cw">
                                      <p:cBhvr>
                                        <p:cTn id="407" dur="250" autoRev="1" fill="remove"/>
                                        <p:tgtEl>
                                          <p:spTgt spid="55"/>
                                        </p:tgtEl>
                                        <p:attrNameLst>
                                          <p:attrName>fillcolor</p:attrName>
                                        </p:attrNameLst>
                                      </p:cBhvr>
                                      <p:to>
                                        <a:srgbClr val="FF3399"/>
                                      </p:to>
                                    </p:animClr>
                                    <p:set>
                                      <p:cBhvr>
                                        <p:cTn id="408" dur="250" autoRev="1" fill="remove"/>
                                        <p:tgtEl>
                                          <p:spTgt spid="55"/>
                                        </p:tgtEl>
                                        <p:attrNameLst>
                                          <p:attrName>fill.type</p:attrName>
                                        </p:attrNameLst>
                                      </p:cBhvr>
                                      <p:to>
                                        <p:strVal val="solid"/>
                                      </p:to>
                                    </p:set>
                                    <p:set>
                                      <p:cBhvr>
                                        <p:cTn id="409" dur="250" autoRev="1" fill="remove"/>
                                        <p:tgtEl>
                                          <p:spTgt spid="5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410" restart="whenNotActive" fill="hold" evtFilter="cancelBubble" nodeType="interactiveSeq">
                <p:stCondLst>
                  <p:cond evt="onClick" delay="0">
                    <p:tgtEl>
                      <p:spTgt spid="5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56"/>
                                        </p:tgtEl>
                                        <p:attrNameLst>
                                          <p:attrName>style.color</p:attrName>
                                        </p:attrNameLst>
                                      </p:cBhvr>
                                      <p:to>
                                        <a:srgbClr val="FF3399"/>
                                      </p:to>
                                    </p:animClr>
                                    <p:animClr clrSpc="rgb" dir="cw">
                                      <p:cBhvr>
                                        <p:cTn id="415" dur="250" autoRev="1" fill="remove"/>
                                        <p:tgtEl>
                                          <p:spTgt spid="56"/>
                                        </p:tgtEl>
                                        <p:attrNameLst>
                                          <p:attrName>fillcolor</p:attrName>
                                        </p:attrNameLst>
                                      </p:cBhvr>
                                      <p:to>
                                        <a:srgbClr val="FF3399"/>
                                      </p:to>
                                    </p:animClr>
                                    <p:set>
                                      <p:cBhvr>
                                        <p:cTn id="416" dur="250" autoRev="1" fill="remove"/>
                                        <p:tgtEl>
                                          <p:spTgt spid="56"/>
                                        </p:tgtEl>
                                        <p:attrNameLst>
                                          <p:attrName>fill.type</p:attrName>
                                        </p:attrNameLst>
                                      </p:cBhvr>
                                      <p:to>
                                        <p:strVal val="solid"/>
                                      </p:to>
                                    </p:set>
                                    <p:set>
                                      <p:cBhvr>
                                        <p:cTn id="417" dur="250" autoRev="1" fill="remove"/>
                                        <p:tgtEl>
                                          <p:spTgt spid="5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418" restart="whenNotActive" fill="hold" evtFilter="cancelBubble" nodeType="interactiveSeq">
                <p:stCondLst>
                  <p:cond evt="onClick" delay="0">
                    <p:tgtEl>
                      <p:spTgt spid="5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57"/>
                                        </p:tgtEl>
                                        <p:attrNameLst>
                                          <p:attrName>style.color</p:attrName>
                                        </p:attrNameLst>
                                      </p:cBhvr>
                                      <p:to>
                                        <a:srgbClr val="FF3399"/>
                                      </p:to>
                                    </p:animClr>
                                    <p:animClr clrSpc="rgb" dir="cw">
                                      <p:cBhvr>
                                        <p:cTn id="423" dur="250" autoRev="1" fill="remove"/>
                                        <p:tgtEl>
                                          <p:spTgt spid="57"/>
                                        </p:tgtEl>
                                        <p:attrNameLst>
                                          <p:attrName>fillcolor</p:attrName>
                                        </p:attrNameLst>
                                      </p:cBhvr>
                                      <p:to>
                                        <a:srgbClr val="FF3399"/>
                                      </p:to>
                                    </p:animClr>
                                    <p:set>
                                      <p:cBhvr>
                                        <p:cTn id="424" dur="250" autoRev="1" fill="remove"/>
                                        <p:tgtEl>
                                          <p:spTgt spid="57"/>
                                        </p:tgtEl>
                                        <p:attrNameLst>
                                          <p:attrName>fill.type</p:attrName>
                                        </p:attrNameLst>
                                      </p:cBhvr>
                                      <p:to>
                                        <p:strVal val="solid"/>
                                      </p:to>
                                    </p:set>
                                    <p:set>
                                      <p:cBhvr>
                                        <p:cTn id="425" dur="250" autoRev="1" fill="remove"/>
                                        <p:tgtEl>
                                          <p:spTgt spid="5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426" restart="whenNotActive" fill="hold" evtFilter="cancelBubble" nodeType="interactiveSeq">
                <p:stCondLst>
                  <p:cond evt="onClick" delay="0">
                    <p:tgtEl>
                      <p:spTgt spid="5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58"/>
                                        </p:tgtEl>
                                        <p:attrNameLst>
                                          <p:attrName>style.color</p:attrName>
                                        </p:attrNameLst>
                                      </p:cBhvr>
                                      <p:to>
                                        <a:srgbClr val="FF3399"/>
                                      </p:to>
                                    </p:animClr>
                                    <p:animClr clrSpc="rgb" dir="cw">
                                      <p:cBhvr>
                                        <p:cTn id="431" dur="250" autoRev="1" fill="remove"/>
                                        <p:tgtEl>
                                          <p:spTgt spid="58"/>
                                        </p:tgtEl>
                                        <p:attrNameLst>
                                          <p:attrName>fillcolor</p:attrName>
                                        </p:attrNameLst>
                                      </p:cBhvr>
                                      <p:to>
                                        <a:srgbClr val="FF3399"/>
                                      </p:to>
                                    </p:animClr>
                                    <p:set>
                                      <p:cBhvr>
                                        <p:cTn id="432" dur="250" autoRev="1" fill="remove"/>
                                        <p:tgtEl>
                                          <p:spTgt spid="58"/>
                                        </p:tgtEl>
                                        <p:attrNameLst>
                                          <p:attrName>fill.type</p:attrName>
                                        </p:attrNameLst>
                                      </p:cBhvr>
                                      <p:to>
                                        <p:strVal val="solid"/>
                                      </p:to>
                                    </p:set>
                                    <p:set>
                                      <p:cBhvr>
                                        <p:cTn id="433" dur="250" autoRev="1" fill="remove"/>
                                        <p:tgtEl>
                                          <p:spTgt spid="5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434" restart="whenNotActive" fill="hold" evtFilter="cancelBubble" nodeType="interactiveSeq">
                <p:stCondLst>
                  <p:cond evt="onClick" delay="0">
                    <p:tgtEl>
                      <p:spTgt spid="5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59"/>
                                        </p:tgtEl>
                                        <p:attrNameLst>
                                          <p:attrName>style.color</p:attrName>
                                        </p:attrNameLst>
                                      </p:cBhvr>
                                      <p:to>
                                        <a:srgbClr val="FF3399"/>
                                      </p:to>
                                    </p:animClr>
                                    <p:animClr clrSpc="rgb" dir="cw">
                                      <p:cBhvr>
                                        <p:cTn id="439" dur="250" autoRev="1" fill="remove"/>
                                        <p:tgtEl>
                                          <p:spTgt spid="59"/>
                                        </p:tgtEl>
                                        <p:attrNameLst>
                                          <p:attrName>fillcolor</p:attrName>
                                        </p:attrNameLst>
                                      </p:cBhvr>
                                      <p:to>
                                        <a:srgbClr val="FF3399"/>
                                      </p:to>
                                    </p:animClr>
                                    <p:set>
                                      <p:cBhvr>
                                        <p:cTn id="440" dur="250" autoRev="1" fill="remove"/>
                                        <p:tgtEl>
                                          <p:spTgt spid="59"/>
                                        </p:tgtEl>
                                        <p:attrNameLst>
                                          <p:attrName>fill.type</p:attrName>
                                        </p:attrNameLst>
                                      </p:cBhvr>
                                      <p:to>
                                        <p:strVal val="solid"/>
                                      </p:to>
                                    </p:set>
                                    <p:set>
                                      <p:cBhvr>
                                        <p:cTn id="441" dur="250" autoRev="1" fill="remove"/>
                                        <p:tgtEl>
                                          <p:spTgt spid="5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9"/>
                  </p:tgtEl>
                </p:cond>
              </p:nextCondLst>
            </p:seq>
            <p:seq concurrent="1" nextAc="seek">
              <p:cTn id="442" restart="whenNotActive" fill="hold" evtFilter="cancelBubble" nodeType="interactiveSeq">
                <p:stCondLst>
                  <p:cond evt="onClick" delay="0">
                    <p:tgtEl>
                      <p:spTgt spid="6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0"/>
                                        </p:tgtEl>
                                        <p:attrNameLst>
                                          <p:attrName>style.color</p:attrName>
                                        </p:attrNameLst>
                                      </p:cBhvr>
                                      <p:to>
                                        <a:srgbClr val="FF3399"/>
                                      </p:to>
                                    </p:animClr>
                                    <p:animClr clrSpc="rgb" dir="cw">
                                      <p:cBhvr>
                                        <p:cTn id="447" dur="250" autoRev="1" fill="remove"/>
                                        <p:tgtEl>
                                          <p:spTgt spid="60"/>
                                        </p:tgtEl>
                                        <p:attrNameLst>
                                          <p:attrName>fillcolor</p:attrName>
                                        </p:attrNameLst>
                                      </p:cBhvr>
                                      <p:to>
                                        <a:srgbClr val="FF3399"/>
                                      </p:to>
                                    </p:animClr>
                                    <p:set>
                                      <p:cBhvr>
                                        <p:cTn id="448" dur="250" autoRev="1" fill="remove"/>
                                        <p:tgtEl>
                                          <p:spTgt spid="60"/>
                                        </p:tgtEl>
                                        <p:attrNameLst>
                                          <p:attrName>fill.type</p:attrName>
                                        </p:attrNameLst>
                                      </p:cBhvr>
                                      <p:to>
                                        <p:strVal val="solid"/>
                                      </p:to>
                                    </p:set>
                                    <p:set>
                                      <p:cBhvr>
                                        <p:cTn id="449" dur="250" autoRev="1" fill="remove"/>
                                        <p:tgtEl>
                                          <p:spTgt spid="6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450" restart="whenNotActive" fill="hold" evtFilter="cancelBubble" nodeType="interactiveSeq">
                <p:stCondLst>
                  <p:cond evt="onClick" delay="0">
                    <p:tgtEl>
                      <p:spTgt spid="6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61"/>
                                        </p:tgtEl>
                                        <p:attrNameLst>
                                          <p:attrName>style.color</p:attrName>
                                        </p:attrNameLst>
                                      </p:cBhvr>
                                      <p:to>
                                        <a:srgbClr val="FF3399"/>
                                      </p:to>
                                    </p:animClr>
                                    <p:animClr clrSpc="rgb" dir="cw">
                                      <p:cBhvr>
                                        <p:cTn id="455" dur="250" autoRev="1" fill="remove"/>
                                        <p:tgtEl>
                                          <p:spTgt spid="61"/>
                                        </p:tgtEl>
                                        <p:attrNameLst>
                                          <p:attrName>fillcolor</p:attrName>
                                        </p:attrNameLst>
                                      </p:cBhvr>
                                      <p:to>
                                        <a:srgbClr val="FF3399"/>
                                      </p:to>
                                    </p:animClr>
                                    <p:set>
                                      <p:cBhvr>
                                        <p:cTn id="456" dur="250" autoRev="1" fill="remove"/>
                                        <p:tgtEl>
                                          <p:spTgt spid="61"/>
                                        </p:tgtEl>
                                        <p:attrNameLst>
                                          <p:attrName>fill.type</p:attrName>
                                        </p:attrNameLst>
                                      </p:cBhvr>
                                      <p:to>
                                        <p:strVal val="solid"/>
                                      </p:to>
                                    </p:set>
                                    <p:set>
                                      <p:cBhvr>
                                        <p:cTn id="457" dur="250" autoRev="1" fill="remove"/>
                                        <p:tgtEl>
                                          <p:spTgt spid="6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458" restart="whenNotActive" fill="hold" evtFilter="cancelBubble" nodeType="interactiveSeq">
                <p:stCondLst>
                  <p:cond evt="onClick" delay="0">
                    <p:tgtEl>
                      <p:spTgt spid="6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62"/>
                                        </p:tgtEl>
                                        <p:attrNameLst>
                                          <p:attrName>style.color</p:attrName>
                                        </p:attrNameLst>
                                      </p:cBhvr>
                                      <p:to>
                                        <a:srgbClr val="FF3399"/>
                                      </p:to>
                                    </p:animClr>
                                    <p:animClr clrSpc="rgb" dir="cw">
                                      <p:cBhvr>
                                        <p:cTn id="463" dur="250" autoRev="1" fill="remove"/>
                                        <p:tgtEl>
                                          <p:spTgt spid="62"/>
                                        </p:tgtEl>
                                        <p:attrNameLst>
                                          <p:attrName>fillcolor</p:attrName>
                                        </p:attrNameLst>
                                      </p:cBhvr>
                                      <p:to>
                                        <a:srgbClr val="FF3399"/>
                                      </p:to>
                                    </p:animClr>
                                    <p:set>
                                      <p:cBhvr>
                                        <p:cTn id="464" dur="250" autoRev="1" fill="remove"/>
                                        <p:tgtEl>
                                          <p:spTgt spid="62"/>
                                        </p:tgtEl>
                                        <p:attrNameLst>
                                          <p:attrName>fill.type</p:attrName>
                                        </p:attrNameLst>
                                      </p:cBhvr>
                                      <p:to>
                                        <p:strVal val="solid"/>
                                      </p:to>
                                    </p:set>
                                    <p:set>
                                      <p:cBhvr>
                                        <p:cTn id="465" dur="250" autoRev="1" fill="remove"/>
                                        <p:tgtEl>
                                          <p:spTgt spid="6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466" restart="whenNotActive" fill="hold" evtFilter="cancelBubble" nodeType="interactiveSeq">
                <p:stCondLst>
                  <p:cond evt="onClick" delay="0">
                    <p:tgtEl>
                      <p:spTgt spid="6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63"/>
                                        </p:tgtEl>
                                        <p:attrNameLst>
                                          <p:attrName>style.color</p:attrName>
                                        </p:attrNameLst>
                                      </p:cBhvr>
                                      <p:to>
                                        <a:srgbClr val="FF3399"/>
                                      </p:to>
                                    </p:animClr>
                                    <p:animClr clrSpc="rgb" dir="cw">
                                      <p:cBhvr>
                                        <p:cTn id="471" dur="250" autoRev="1" fill="remove"/>
                                        <p:tgtEl>
                                          <p:spTgt spid="63"/>
                                        </p:tgtEl>
                                        <p:attrNameLst>
                                          <p:attrName>fillcolor</p:attrName>
                                        </p:attrNameLst>
                                      </p:cBhvr>
                                      <p:to>
                                        <a:srgbClr val="FF3399"/>
                                      </p:to>
                                    </p:animClr>
                                    <p:set>
                                      <p:cBhvr>
                                        <p:cTn id="472" dur="250" autoRev="1" fill="remove"/>
                                        <p:tgtEl>
                                          <p:spTgt spid="63"/>
                                        </p:tgtEl>
                                        <p:attrNameLst>
                                          <p:attrName>fill.type</p:attrName>
                                        </p:attrNameLst>
                                      </p:cBhvr>
                                      <p:to>
                                        <p:strVal val="solid"/>
                                      </p:to>
                                    </p:set>
                                    <p:set>
                                      <p:cBhvr>
                                        <p:cTn id="473" dur="250" autoRev="1" fill="remove"/>
                                        <p:tgtEl>
                                          <p:spTgt spid="6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474" restart="whenNotActive" fill="hold" evtFilter="cancelBubble" nodeType="interactiveSeq">
                <p:stCondLst>
                  <p:cond evt="onClick" delay="0">
                    <p:tgtEl>
                      <p:spTgt spid="6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64"/>
                                        </p:tgtEl>
                                        <p:attrNameLst>
                                          <p:attrName>style.color</p:attrName>
                                        </p:attrNameLst>
                                      </p:cBhvr>
                                      <p:to>
                                        <a:srgbClr val="FF3399"/>
                                      </p:to>
                                    </p:animClr>
                                    <p:animClr clrSpc="rgb" dir="cw">
                                      <p:cBhvr>
                                        <p:cTn id="479" dur="250" autoRev="1" fill="remove"/>
                                        <p:tgtEl>
                                          <p:spTgt spid="64"/>
                                        </p:tgtEl>
                                        <p:attrNameLst>
                                          <p:attrName>fillcolor</p:attrName>
                                        </p:attrNameLst>
                                      </p:cBhvr>
                                      <p:to>
                                        <a:srgbClr val="FF3399"/>
                                      </p:to>
                                    </p:animClr>
                                    <p:set>
                                      <p:cBhvr>
                                        <p:cTn id="480" dur="250" autoRev="1" fill="remove"/>
                                        <p:tgtEl>
                                          <p:spTgt spid="64"/>
                                        </p:tgtEl>
                                        <p:attrNameLst>
                                          <p:attrName>fill.type</p:attrName>
                                        </p:attrNameLst>
                                      </p:cBhvr>
                                      <p:to>
                                        <p:strVal val="solid"/>
                                      </p:to>
                                    </p:set>
                                    <p:set>
                                      <p:cBhvr>
                                        <p:cTn id="481" dur="250" autoRev="1" fill="remove"/>
                                        <p:tgtEl>
                                          <p:spTgt spid="6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482" restart="whenNotActive" fill="hold" evtFilter="cancelBubble" nodeType="interactiveSeq">
                <p:stCondLst>
                  <p:cond evt="onClick" delay="0">
                    <p:tgtEl>
                      <p:spTgt spid="6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65"/>
                                        </p:tgtEl>
                                        <p:attrNameLst>
                                          <p:attrName>style.color</p:attrName>
                                        </p:attrNameLst>
                                      </p:cBhvr>
                                      <p:to>
                                        <a:srgbClr val="FF3399"/>
                                      </p:to>
                                    </p:animClr>
                                    <p:animClr clrSpc="rgb" dir="cw">
                                      <p:cBhvr>
                                        <p:cTn id="487" dur="250" autoRev="1" fill="remove"/>
                                        <p:tgtEl>
                                          <p:spTgt spid="65"/>
                                        </p:tgtEl>
                                        <p:attrNameLst>
                                          <p:attrName>fillcolor</p:attrName>
                                        </p:attrNameLst>
                                      </p:cBhvr>
                                      <p:to>
                                        <a:srgbClr val="FF3399"/>
                                      </p:to>
                                    </p:animClr>
                                    <p:set>
                                      <p:cBhvr>
                                        <p:cTn id="488" dur="250" autoRev="1" fill="remove"/>
                                        <p:tgtEl>
                                          <p:spTgt spid="65"/>
                                        </p:tgtEl>
                                        <p:attrNameLst>
                                          <p:attrName>fill.type</p:attrName>
                                        </p:attrNameLst>
                                      </p:cBhvr>
                                      <p:to>
                                        <p:strVal val="solid"/>
                                      </p:to>
                                    </p:set>
                                    <p:set>
                                      <p:cBhvr>
                                        <p:cTn id="489" dur="250" autoRev="1" fill="remove"/>
                                        <p:tgtEl>
                                          <p:spTgt spid="6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490" restart="whenNotActive" fill="hold" evtFilter="cancelBubble" nodeType="interactiveSeq">
                <p:stCondLst>
                  <p:cond evt="onClick" delay="0">
                    <p:tgtEl>
                      <p:spTgt spid="6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66"/>
                                        </p:tgtEl>
                                        <p:attrNameLst>
                                          <p:attrName>style.color</p:attrName>
                                        </p:attrNameLst>
                                      </p:cBhvr>
                                      <p:to>
                                        <a:srgbClr val="FF3399"/>
                                      </p:to>
                                    </p:animClr>
                                    <p:animClr clrSpc="rgb" dir="cw">
                                      <p:cBhvr>
                                        <p:cTn id="495" dur="250" autoRev="1" fill="remove"/>
                                        <p:tgtEl>
                                          <p:spTgt spid="66"/>
                                        </p:tgtEl>
                                        <p:attrNameLst>
                                          <p:attrName>fillcolor</p:attrName>
                                        </p:attrNameLst>
                                      </p:cBhvr>
                                      <p:to>
                                        <a:srgbClr val="FF3399"/>
                                      </p:to>
                                    </p:animClr>
                                    <p:set>
                                      <p:cBhvr>
                                        <p:cTn id="496" dur="250" autoRev="1" fill="remove"/>
                                        <p:tgtEl>
                                          <p:spTgt spid="66"/>
                                        </p:tgtEl>
                                        <p:attrNameLst>
                                          <p:attrName>fill.type</p:attrName>
                                        </p:attrNameLst>
                                      </p:cBhvr>
                                      <p:to>
                                        <p:strVal val="solid"/>
                                      </p:to>
                                    </p:set>
                                    <p:set>
                                      <p:cBhvr>
                                        <p:cTn id="497" dur="250" autoRev="1" fill="remove"/>
                                        <p:tgtEl>
                                          <p:spTgt spid="6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498" restart="whenNotActive" fill="hold" evtFilter="cancelBubble" nodeType="interactiveSeq">
                <p:stCondLst>
                  <p:cond evt="onClick" delay="0">
                    <p:tgtEl>
                      <p:spTgt spid="6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67"/>
                                        </p:tgtEl>
                                        <p:attrNameLst>
                                          <p:attrName>style.color</p:attrName>
                                        </p:attrNameLst>
                                      </p:cBhvr>
                                      <p:to>
                                        <a:srgbClr val="FF3399"/>
                                      </p:to>
                                    </p:animClr>
                                    <p:animClr clrSpc="rgb" dir="cw">
                                      <p:cBhvr>
                                        <p:cTn id="503" dur="250" autoRev="1" fill="remove"/>
                                        <p:tgtEl>
                                          <p:spTgt spid="67"/>
                                        </p:tgtEl>
                                        <p:attrNameLst>
                                          <p:attrName>fillcolor</p:attrName>
                                        </p:attrNameLst>
                                      </p:cBhvr>
                                      <p:to>
                                        <a:srgbClr val="FF3399"/>
                                      </p:to>
                                    </p:animClr>
                                    <p:set>
                                      <p:cBhvr>
                                        <p:cTn id="504" dur="250" autoRev="1" fill="remove"/>
                                        <p:tgtEl>
                                          <p:spTgt spid="67"/>
                                        </p:tgtEl>
                                        <p:attrNameLst>
                                          <p:attrName>fill.type</p:attrName>
                                        </p:attrNameLst>
                                      </p:cBhvr>
                                      <p:to>
                                        <p:strVal val="solid"/>
                                      </p:to>
                                    </p:set>
                                    <p:set>
                                      <p:cBhvr>
                                        <p:cTn id="505" dur="250" autoRev="1" fill="remove"/>
                                        <p:tgtEl>
                                          <p:spTgt spid="6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506" restart="whenNotActive" fill="hold" evtFilter="cancelBubble" nodeType="interactiveSeq">
                <p:stCondLst>
                  <p:cond evt="onClick" delay="0">
                    <p:tgtEl>
                      <p:spTgt spid="6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68"/>
                                        </p:tgtEl>
                                        <p:attrNameLst>
                                          <p:attrName>style.color</p:attrName>
                                        </p:attrNameLst>
                                      </p:cBhvr>
                                      <p:to>
                                        <a:srgbClr val="FF3399"/>
                                      </p:to>
                                    </p:animClr>
                                    <p:animClr clrSpc="rgb" dir="cw">
                                      <p:cBhvr>
                                        <p:cTn id="511" dur="250" autoRev="1" fill="remove"/>
                                        <p:tgtEl>
                                          <p:spTgt spid="68"/>
                                        </p:tgtEl>
                                        <p:attrNameLst>
                                          <p:attrName>fillcolor</p:attrName>
                                        </p:attrNameLst>
                                      </p:cBhvr>
                                      <p:to>
                                        <a:srgbClr val="FF3399"/>
                                      </p:to>
                                    </p:animClr>
                                    <p:set>
                                      <p:cBhvr>
                                        <p:cTn id="512" dur="250" autoRev="1" fill="remove"/>
                                        <p:tgtEl>
                                          <p:spTgt spid="68"/>
                                        </p:tgtEl>
                                        <p:attrNameLst>
                                          <p:attrName>fill.type</p:attrName>
                                        </p:attrNameLst>
                                      </p:cBhvr>
                                      <p:to>
                                        <p:strVal val="solid"/>
                                      </p:to>
                                    </p:set>
                                    <p:set>
                                      <p:cBhvr>
                                        <p:cTn id="513" dur="250" autoRev="1" fill="remove"/>
                                        <p:tgtEl>
                                          <p:spTgt spid="6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514" restart="whenNotActive" fill="hold" evtFilter="cancelBubble" nodeType="interactiveSeq">
                <p:stCondLst>
                  <p:cond evt="onClick" delay="0">
                    <p:tgtEl>
                      <p:spTgt spid="6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69"/>
                                        </p:tgtEl>
                                        <p:attrNameLst>
                                          <p:attrName>style.color</p:attrName>
                                        </p:attrNameLst>
                                      </p:cBhvr>
                                      <p:to>
                                        <a:srgbClr val="FF3399"/>
                                      </p:to>
                                    </p:animClr>
                                    <p:animClr clrSpc="rgb" dir="cw">
                                      <p:cBhvr>
                                        <p:cTn id="519" dur="250" autoRev="1" fill="remove"/>
                                        <p:tgtEl>
                                          <p:spTgt spid="69"/>
                                        </p:tgtEl>
                                        <p:attrNameLst>
                                          <p:attrName>fillcolor</p:attrName>
                                        </p:attrNameLst>
                                      </p:cBhvr>
                                      <p:to>
                                        <a:srgbClr val="FF3399"/>
                                      </p:to>
                                    </p:animClr>
                                    <p:set>
                                      <p:cBhvr>
                                        <p:cTn id="520" dur="250" autoRev="1" fill="remove"/>
                                        <p:tgtEl>
                                          <p:spTgt spid="69"/>
                                        </p:tgtEl>
                                        <p:attrNameLst>
                                          <p:attrName>fill.type</p:attrName>
                                        </p:attrNameLst>
                                      </p:cBhvr>
                                      <p:to>
                                        <p:strVal val="solid"/>
                                      </p:to>
                                    </p:set>
                                    <p:set>
                                      <p:cBhvr>
                                        <p:cTn id="521" dur="250" autoRev="1" fill="remove"/>
                                        <p:tgtEl>
                                          <p:spTgt spid="6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522" restart="whenNotActive" fill="hold" evtFilter="cancelBubble" nodeType="interactiveSeq">
                <p:stCondLst>
                  <p:cond evt="onClick" delay="0">
                    <p:tgtEl>
                      <p:spTgt spid="7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0"/>
                                        </p:tgtEl>
                                        <p:attrNameLst>
                                          <p:attrName>style.color</p:attrName>
                                        </p:attrNameLst>
                                      </p:cBhvr>
                                      <p:to>
                                        <a:srgbClr val="FF3399"/>
                                      </p:to>
                                    </p:animClr>
                                    <p:animClr clrSpc="rgb" dir="cw">
                                      <p:cBhvr>
                                        <p:cTn id="527" dur="250" autoRev="1" fill="remove"/>
                                        <p:tgtEl>
                                          <p:spTgt spid="70"/>
                                        </p:tgtEl>
                                        <p:attrNameLst>
                                          <p:attrName>fillcolor</p:attrName>
                                        </p:attrNameLst>
                                      </p:cBhvr>
                                      <p:to>
                                        <a:srgbClr val="FF3399"/>
                                      </p:to>
                                    </p:animClr>
                                    <p:set>
                                      <p:cBhvr>
                                        <p:cTn id="528" dur="250" autoRev="1" fill="remove"/>
                                        <p:tgtEl>
                                          <p:spTgt spid="70"/>
                                        </p:tgtEl>
                                        <p:attrNameLst>
                                          <p:attrName>fill.type</p:attrName>
                                        </p:attrNameLst>
                                      </p:cBhvr>
                                      <p:to>
                                        <p:strVal val="solid"/>
                                      </p:to>
                                    </p:set>
                                    <p:set>
                                      <p:cBhvr>
                                        <p:cTn id="529" dur="250" autoRev="1" fill="remove"/>
                                        <p:tgtEl>
                                          <p:spTgt spid="7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530" restart="whenNotActive" fill="hold" evtFilter="cancelBubble" nodeType="interactiveSeq">
                <p:stCondLst>
                  <p:cond evt="onClick" delay="0">
                    <p:tgtEl>
                      <p:spTgt spid="7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71"/>
                                        </p:tgtEl>
                                        <p:attrNameLst>
                                          <p:attrName>style.color</p:attrName>
                                        </p:attrNameLst>
                                      </p:cBhvr>
                                      <p:to>
                                        <a:srgbClr val="FF3399"/>
                                      </p:to>
                                    </p:animClr>
                                    <p:animClr clrSpc="rgb" dir="cw">
                                      <p:cBhvr>
                                        <p:cTn id="535" dur="250" autoRev="1" fill="remove"/>
                                        <p:tgtEl>
                                          <p:spTgt spid="71"/>
                                        </p:tgtEl>
                                        <p:attrNameLst>
                                          <p:attrName>fillcolor</p:attrName>
                                        </p:attrNameLst>
                                      </p:cBhvr>
                                      <p:to>
                                        <a:srgbClr val="FF3399"/>
                                      </p:to>
                                    </p:animClr>
                                    <p:set>
                                      <p:cBhvr>
                                        <p:cTn id="536" dur="250" autoRev="1" fill="remove"/>
                                        <p:tgtEl>
                                          <p:spTgt spid="71"/>
                                        </p:tgtEl>
                                        <p:attrNameLst>
                                          <p:attrName>fill.type</p:attrName>
                                        </p:attrNameLst>
                                      </p:cBhvr>
                                      <p:to>
                                        <p:strVal val="solid"/>
                                      </p:to>
                                    </p:set>
                                    <p:set>
                                      <p:cBhvr>
                                        <p:cTn id="537" dur="250" autoRev="1" fill="remove"/>
                                        <p:tgtEl>
                                          <p:spTgt spid="7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538" restart="whenNotActive" fill="hold" evtFilter="cancelBubble" nodeType="interactiveSeq">
                <p:stCondLst>
                  <p:cond evt="onClick" delay="0">
                    <p:tgtEl>
                      <p:spTgt spid="7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72"/>
                                        </p:tgtEl>
                                        <p:attrNameLst>
                                          <p:attrName>style.color</p:attrName>
                                        </p:attrNameLst>
                                      </p:cBhvr>
                                      <p:to>
                                        <a:srgbClr val="FF3399"/>
                                      </p:to>
                                    </p:animClr>
                                    <p:animClr clrSpc="rgb" dir="cw">
                                      <p:cBhvr>
                                        <p:cTn id="543" dur="250" autoRev="1" fill="remove"/>
                                        <p:tgtEl>
                                          <p:spTgt spid="72"/>
                                        </p:tgtEl>
                                        <p:attrNameLst>
                                          <p:attrName>fillcolor</p:attrName>
                                        </p:attrNameLst>
                                      </p:cBhvr>
                                      <p:to>
                                        <a:srgbClr val="FF3399"/>
                                      </p:to>
                                    </p:animClr>
                                    <p:set>
                                      <p:cBhvr>
                                        <p:cTn id="544" dur="250" autoRev="1" fill="remove"/>
                                        <p:tgtEl>
                                          <p:spTgt spid="72"/>
                                        </p:tgtEl>
                                        <p:attrNameLst>
                                          <p:attrName>fill.type</p:attrName>
                                        </p:attrNameLst>
                                      </p:cBhvr>
                                      <p:to>
                                        <p:strVal val="solid"/>
                                      </p:to>
                                    </p:set>
                                    <p:set>
                                      <p:cBhvr>
                                        <p:cTn id="545" dur="250" autoRev="1" fill="remove"/>
                                        <p:tgtEl>
                                          <p:spTgt spid="7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546" restart="whenNotActive" fill="hold" evtFilter="cancelBubble" nodeType="interactiveSeq">
                <p:stCondLst>
                  <p:cond evt="onClick" delay="0">
                    <p:tgtEl>
                      <p:spTgt spid="7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73"/>
                                        </p:tgtEl>
                                        <p:attrNameLst>
                                          <p:attrName>style.color</p:attrName>
                                        </p:attrNameLst>
                                      </p:cBhvr>
                                      <p:to>
                                        <a:srgbClr val="FF3399"/>
                                      </p:to>
                                    </p:animClr>
                                    <p:animClr clrSpc="rgb" dir="cw">
                                      <p:cBhvr>
                                        <p:cTn id="551" dur="250" autoRev="1" fill="remove"/>
                                        <p:tgtEl>
                                          <p:spTgt spid="73"/>
                                        </p:tgtEl>
                                        <p:attrNameLst>
                                          <p:attrName>fillcolor</p:attrName>
                                        </p:attrNameLst>
                                      </p:cBhvr>
                                      <p:to>
                                        <a:srgbClr val="FF3399"/>
                                      </p:to>
                                    </p:animClr>
                                    <p:set>
                                      <p:cBhvr>
                                        <p:cTn id="552" dur="250" autoRev="1" fill="remove"/>
                                        <p:tgtEl>
                                          <p:spTgt spid="73"/>
                                        </p:tgtEl>
                                        <p:attrNameLst>
                                          <p:attrName>fill.type</p:attrName>
                                        </p:attrNameLst>
                                      </p:cBhvr>
                                      <p:to>
                                        <p:strVal val="solid"/>
                                      </p:to>
                                    </p:set>
                                    <p:set>
                                      <p:cBhvr>
                                        <p:cTn id="553" dur="250" autoRev="1" fill="remove"/>
                                        <p:tgtEl>
                                          <p:spTgt spid="7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554" restart="whenNotActive" fill="hold" evtFilter="cancelBubble" nodeType="interactiveSeq">
                <p:stCondLst>
                  <p:cond evt="onClick" delay="0">
                    <p:tgtEl>
                      <p:spTgt spid="7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74"/>
                                        </p:tgtEl>
                                        <p:attrNameLst>
                                          <p:attrName>style.color</p:attrName>
                                        </p:attrNameLst>
                                      </p:cBhvr>
                                      <p:to>
                                        <a:srgbClr val="FF3399"/>
                                      </p:to>
                                    </p:animClr>
                                    <p:animClr clrSpc="rgb" dir="cw">
                                      <p:cBhvr>
                                        <p:cTn id="559" dur="250" autoRev="1" fill="remove"/>
                                        <p:tgtEl>
                                          <p:spTgt spid="74"/>
                                        </p:tgtEl>
                                        <p:attrNameLst>
                                          <p:attrName>fillcolor</p:attrName>
                                        </p:attrNameLst>
                                      </p:cBhvr>
                                      <p:to>
                                        <a:srgbClr val="FF3399"/>
                                      </p:to>
                                    </p:animClr>
                                    <p:set>
                                      <p:cBhvr>
                                        <p:cTn id="560" dur="250" autoRev="1" fill="remove"/>
                                        <p:tgtEl>
                                          <p:spTgt spid="74"/>
                                        </p:tgtEl>
                                        <p:attrNameLst>
                                          <p:attrName>fill.type</p:attrName>
                                        </p:attrNameLst>
                                      </p:cBhvr>
                                      <p:to>
                                        <p:strVal val="solid"/>
                                      </p:to>
                                    </p:set>
                                    <p:set>
                                      <p:cBhvr>
                                        <p:cTn id="561" dur="250" autoRev="1" fill="remove"/>
                                        <p:tgtEl>
                                          <p:spTgt spid="7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562" restart="whenNotActive" fill="hold" evtFilter="cancelBubble" nodeType="interactiveSeq">
                <p:stCondLst>
                  <p:cond evt="onClick" delay="0">
                    <p:tgtEl>
                      <p:spTgt spid="7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75"/>
                                        </p:tgtEl>
                                        <p:attrNameLst>
                                          <p:attrName>style.color</p:attrName>
                                        </p:attrNameLst>
                                      </p:cBhvr>
                                      <p:to>
                                        <a:srgbClr val="FF3399"/>
                                      </p:to>
                                    </p:animClr>
                                    <p:animClr clrSpc="rgb" dir="cw">
                                      <p:cBhvr>
                                        <p:cTn id="567" dur="250" autoRev="1" fill="remove"/>
                                        <p:tgtEl>
                                          <p:spTgt spid="75"/>
                                        </p:tgtEl>
                                        <p:attrNameLst>
                                          <p:attrName>fillcolor</p:attrName>
                                        </p:attrNameLst>
                                      </p:cBhvr>
                                      <p:to>
                                        <a:srgbClr val="FF3399"/>
                                      </p:to>
                                    </p:animClr>
                                    <p:set>
                                      <p:cBhvr>
                                        <p:cTn id="568" dur="250" autoRev="1" fill="remove"/>
                                        <p:tgtEl>
                                          <p:spTgt spid="75"/>
                                        </p:tgtEl>
                                        <p:attrNameLst>
                                          <p:attrName>fill.type</p:attrName>
                                        </p:attrNameLst>
                                      </p:cBhvr>
                                      <p:to>
                                        <p:strVal val="solid"/>
                                      </p:to>
                                    </p:set>
                                    <p:set>
                                      <p:cBhvr>
                                        <p:cTn id="569" dur="250" autoRev="1" fill="remove"/>
                                        <p:tgtEl>
                                          <p:spTgt spid="7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5"/>
                  </p:tgtEl>
                </p:cond>
              </p:nextCondLst>
            </p:seq>
            <p:seq concurrent="1" nextAc="seek">
              <p:cTn id="570" restart="whenNotActive" fill="hold" evtFilter="cancelBubble" nodeType="interactiveSeq">
                <p:stCondLst>
                  <p:cond evt="onClick" delay="0">
                    <p:tgtEl>
                      <p:spTgt spid="7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76"/>
                                        </p:tgtEl>
                                        <p:attrNameLst>
                                          <p:attrName>style.color</p:attrName>
                                        </p:attrNameLst>
                                      </p:cBhvr>
                                      <p:to>
                                        <a:srgbClr val="FF3399"/>
                                      </p:to>
                                    </p:animClr>
                                    <p:animClr clrSpc="rgb" dir="cw">
                                      <p:cBhvr>
                                        <p:cTn id="575" dur="250" autoRev="1" fill="remove"/>
                                        <p:tgtEl>
                                          <p:spTgt spid="76"/>
                                        </p:tgtEl>
                                        <p:attrNameLst>
                                          <p:attrName>fillcolor</p:attrName>
                                        </p:attrNameLst>
                                      </p:cBhvr>
                                      <p:to>
                                        <a:srgbClr val="FF3399"/>
                                      </p:to>
                                    </p:animClr>
                                    <p:set>
                                      <p:cBhvr>
                                        <p:cTn id="576" dur="250" autoRev="1" fill="remove"/>
                                        <p:tgtEl>
                                          <p:spTgt spid="76"/>
                                        </p:tgtEl>
                                        <p:attrNameLst>
                                          <p:attrName>fill.type</p:attrName>
                                        </p:attrNameLst>
                                      </p:cBhvr>
                                      <p:to>
                                        <p:strVal val="solid"/>
                                      </p:to>
                                    </p:set>
                                    <p:set>
                                      <p:cBhvr>
                                        <p:cTn id="577" dur="250" autoRev="1" fill="remove"/>
                                        <p:tgtEl>
                                          <p:spTgt spid="7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578" restart="whenNotActive" fill="hold" evtFilter="cancelBubble" nodeType="interactiveSeq">
                <p:stCondLst>
                  <p:cond evt="onClick" delay="0">
                    <p:tgtEl>
                      <p:spTgt spid="7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77"/>
                                        </p:tgtEl>
                                        <p:attrNameLst>
                                          <p:attrName>style.color</p:attrName>
                                        </p:attrNameLst>
                                      </p:cBhvr>
                                      <p:to>
                                        <a:srgbClr val="FF3399"/>
                                      </p:to>
                                    </p:animClr>
                                    <p:animClr clrSpc="rgb" dir="cw">
                                      <p:cBhvr>
                                        <p:cTn id="583" dur="250" autoRev="1" fill="remove"/>
                                        <p:tgtEl>
                                          <p:spTgt spid="77"/>
                                        </p:tgtEl>
                                        <p:attrNameLst>
                                          <p:attrName>fillcolor</p:attrName>
                                        </p:attrNameLst>
                                      </p:cBhvr>
                                      <p:to>
                                        <a:srgbClr val="FF3399"/>
                                      </p:to>
                                    </p:animClr>
                                    <p:set>
                                      <p:cBhvr>
                                        <p:cTn id="584" dur="250" autoRev="1" fill="remove"/>
                                        <p:tgtEl>
                                          <p:spTgt spid="77"/>
                                        </p:tgtEl>
                                        <p:attrNameLst>
                                          <p:attrName>fill.type</p:attrName>
                                        </p:attrNameLst>
                                      </p:cBhvr>
                                      <p:to>
                                        <p:strVal val="solid"/>
                                      </p:to>
                                    </p:set>
                                    <p:set>
                                      <p:cBhvr>
                                        <p:cTn id="585" dur="250" autoRev="1" fill="remove"/>
                                        <p:tgtEl>
                                          <p:spTgt spid="7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586" restart="whenNotActive" fill="hold" evtFilter="cancelBubble" nodeType="interactiveSeq">
                <p:stCondLst>
                  <p:cond evt="onClick" delay="0">
                    <p:tgtEl>
                      <p:spTgt spid="7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78"/>
                                        </p:tgtEl>
                                        <p:attrNameLst>
                                          <p:attrName>style.color</p:attrName>
                                        </p:attrNameLst>
                                      </p:cBhvr>
                                      <p:to>
                                        <a:srgbClr val="FF3399"/>
                                      </p:to>
                                    </p:animClr>
                                    <p:animClr clrSpc="rgb" dir="cw">
                                      <p:cBhvr>
                                        <p:cTn id="591" dur="250" autoRev="1" fill="remove"/>
                                        <p:tgtEl>
                                          <p:spTgt spid="78"/>
                                        </p:tgtEl>
                                        <p:attrNameLst>
                                          <p:attrName>fillcolor</p:attrName>
                                        </p:attrNameLst>
                                      </p:cBhvr>
                                      <p:to>
                                        <a:srgbClr val="FF3399"/>
                                      </p:to>
                                    </p:animClr>
                                    <p:set>
                                      <p:cBhvr>
                                        <p:cTn id="592" dur="250" autoRev="1" fill="remove"/>
                                        <p:tgtEl>
                                          <p:spTgt spid="78"/>
                                        </p:tgtEl>
                                        <p:attrNameLst>
                                          <p:attrName>fill.type</p:attrName>
                                        </p:attrNameLst>
                                      </p:cBhvr>
                                      <p:to>
                                        <p:strVal val="solid"/>
                                      </p:to>
                                    </p:set>
                                    <p:set>
                                      <p:cBhvr>
                                        <p:cTn id="593" dur="250" autoRev="1" fill="remove"/>
                                        <p:tgtEl>
                                          <p:spTgt spid="7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594" restart="whenNotActive" fill="hold" evtFilter="cancelBubble" nodeType="interactiveSeq">
                <p:stCondLst>
                  <p:cond evt="onClick" delay="0">
                    <p:tgtEl>
                      <p:spTgt spid="7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79"/>
                                        </p:tgtEl>
                                        <p:attrNameLst>
                                          <p:attrName>style.color</p:attrName>
                                        </p:attrNameLst>
                                      </p:cBhvr>
                                      <p:to>
                                        <a:srgbClr val="FF3399"/>
                                      </p:to>
                                    </p:animClr>
                                    <p:animClr clrSpc="rgb" dir="cw">
                                      <p:cBhvr>
                                        <p:cTn id="599" dur="250" autoRev="1" fill="remove"/>
                                        <p:tgtEl>
                                          <p:spTgt spid="79"/>
                                        </p:tgtEl>
                                        <p:attrNameLst>
                                          <p:attrName>fillcolor</p:attrName>
                                        </p:attrNameLst>
                                      </p:cBhvr>
                                      <p:to>
                                        <a:srgbClr val="FF3399"/>
                                      </p:to>
                                    </p:animClr>
                                    <p:set>
                                      <p:cBhvr>
                                        <p:cTn id="600" dur="250" autoRev="1" fill="remove"/>
                                        <p:tgtEl>
                                          <p:spTgt spid="79"/>
                                        </p:tgtEl>
                                        <p:attrNameLst>
                                          <p:attrName>fill.type</p:attrName>
                                        </p:attrNameLst>
                                      </p:cBhvr>
                                      <p:to>
                                        <p:strVal val="solid"/>
                                      </p:to>
                                    </p:set>
                                    <p:set>
                                      <p:cBhvr>
                                        <p:cTn id="601" dur="250" autoRev="1" fill="remove"/>
                                        <p:tgtEl>
                                          <p:spTgt spid="7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602" restart="whenNotActive" fill="hold" evtFilter="cancelBubble" nodeType="interactiveSeq">
                <p:stCondLst>
                  <p:cond evt="onClick" delay="0">
                    <p:tgtEl>
                      <p:spTgt spid="8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0"/>
                                        </p:tgtEl>
                                        <p:attrNameLst>
                                          <p:attrName>style.color</p:attrName>
                                        </p:attrNameLst>
                                      </p:cBhvr>
                                      <p:to>
                                        <a:srgbClr val="FF3399"/>
                                      </p:to>
                                    </p:animClr>
                                    <p:animClr clrSpc="rgb" dir="cw">
                                      <p:cBhvr>
                                        <p:cTn id="607" dur="250" autoRev="1" fill="remove"/>
                                        <p:tgtEl>
                                          <p:spTgt spid="80"/>
                                        </p:tgtEl>
                                        <p:attrNameLst>
                                          <p:attrName>fillcolor</p:attrName>
                                        </p:attrNameLst>
                                      </p:cBhvr>
                                      <p:to>
                                        <a:srgbClr val="FF3399"/>
                                      </p:to>
                                    </p:animClr>
                                    <p:set>
                                      <p:cBhvr>
                                        <p:cTn id="608" dur="250" autoRev="1" fill="remove"/>
                                        <p:tgtEl>
                                          <p:spTgt spid="80"/>
                                        </p:tgtEl>
                                        <p:attrNameLst>
                                          <p:attrName>fill.type</p:attrName>
                                        </p:attrNameLst>
                                      </p:cBhvr>
                                      <p:to>
                                        <p:strVal val="solid"/>
                                      </p:to>
                                    </p:set>
                                    <p:set>
                                      <p:cBhvr>
                                        <p:cTn id="609" dur="250" autoRev="1" fill="remove"/>
                                        <p:tgtEl>
                                          <p:spTgt spid="8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610" restart="whenNotActive" fill="hold" evtFilter="cancelBubble" nodeType="interactiveSeq">
                <p:stCondLst>
                  <p:cond evt="onClick" delay="0">
                    <p:tgtEl>
                      <p:spTgt spid="8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81"/>
                                        </p:tgtEl>
                                        <p:attrNameLst>
                                          <p:attrName>style.color</p:attrName>
                                        </p:attrNameLst>
                                      </p:cBhvr>
                                      <p:to>
                                        <a:srgbClr val="FF3399"/>
                                      </p:to>
                                    </p:animClr>
                                    <p:animClr clrSpc="rgb" dir="cw">
                                      <p:cBhvr>
                                        <p:cTn id="615" dur="250" autoRev="1" fill="remove"/>
                                        <p:tgtEl>
                                          <p:spTgt spid="81"/>
                                        </p:tgtEl>
                                        <p:attrNameLst>
                                          <p:attrName>fillcolor</p:attrName>
                                        </p:attrNameLst>
                                      </p:cBhvr>
                                      <p:to>
                                        <a:srgbClr val="FF3399"/>
                                      </p:to>
                                    </p:animClr>
                                    <p:set>
                                      <p:cBhvr>
                                        <p:cTn id="616" dur="250" autoRev="1" fill="remove"/>
                                        <p:tgtEl>
                                          <p:spTgt spid="81"/>
                                        </p:tgtEl>
                                        <p:attrNameLst>
                                          <p:attrName>fill.type</p:attrName>
                                        </p:attrNameLst>
                                      </p:cBhvr>
                                      <p:to>
                                        <p:strVal val="solid"/>
                                      </p:to>
                                    </p:set>
                                    <p:set>
                                      <p:cBhvr>
                                        <p:cTn id="617" dur="250" autoRev="1" fill="remove"/>
                                        <p:tgtEl>
                                          <p:spTgt spid="8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lpha PCB - PCB Design Gallery">
            <a:extLst>
              <a:ext uri="{FF2B5EF4-FFF2-40B4-BE49-F238E27FC236}">
                <a16:creationId xmlns:a16="http://schemas.microsoft.com/office/drawing/2014/main" id="{D9E2A5D5-4E57-4F86-96FE-47A9829AC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3" name="椭圆 82">
            <a:extLst>
              <a:ext uri="{FF2B5EF4-FFF2-40B4-BE49-F238E27FC236}">
                <a16:creationId xmlns:a16="http://schemas.microsoft.com/office/drawing/2014/main" id="{B0C0F5AE-7BD7-48C3-B287-CA689FD35F63}"/>
              </a:ext>
            </a:extLst>
          </p:cNvPr>
          <p:cNvSpPr/>
          <p:nvPr/>
        </p:nvSpPr>
        <p:spPr>
          <a:xfrm>
            <a:off x="1450526" y="191457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F2CE841-584E-4CE7-BB8A-C8F56FEF9CDC}"/>
              </a:ext>
            </a:extLst>
          </p:cNvPr>
          <p:cNvSpPr/>
          <p:nvPr/>
        </p:nvSpPr>
        <p:spPr>
          <a:xfrm>
            <a:off x="3066360" y="121359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38D24DC-9C0A-40D2-9D6B-518FAF6D9C91}"/>
              </a:ext>
            </a:extLst>
          </p:cNvPr>
          <p:cNvSpPr/>
          <p:nvPr/>
        </p:nvSpPr>
        <p:spPr>
          <a:xfrm>
            <a:off x="4665701" y="95602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77AB9C0-5296-4534-A79F-86182B96FF33}"/>
              </a:ext>
            </a:extLst>
          </p:cNvPr>
          <p:cNvSpPr/>
          <p:nvPr/>
        </p:nvSpPr>
        <p:spPr>
          <a:xfrm>
            <a:off x="4794486" y="23331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1FDFA1CB-6B90-4F80-B4BE-2F0D62107877}"/>
              </a:ext>
            </a:extLst>
          </p:cNvPr>
          <p:cNvSpPr/>
          <p:nvPr/>
        </p:nvSpPr>
        <p:spPr>
          <a:xfrm>
            <a:off x="6491084" y="162805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BF263F26-2704-4EC0-B691-256440DB8C3F}"/>
              </a:ext>
            </a:extLst>
          </p:cNvPr>
          <p:cNvSpPr/>
          <p:nvPr/>
        </p:nvSpPr>
        <p:spPr>
          <a:xfrm>
            <a:off x="2403826" y="246191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73C041E3-ADB9-4260-9AB9-E239EFCFA10A}"/>
              </a:ext>
            </a:extLst>
          </p:cNvPr>
          <p:cNvSpPr/>
          <p:nvPr/>
        </p:nvSpPr>
        <p:spPr>
          <a:xfrm>
            <a:off x="1721843" y="127627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A4E8AB70-964B-4B7C-A294-02DDD444E643}"/>
              </a:ext>
            </a:extLst>
          </p:cNvPr>
          <p:cNvSpPr/>
          <p:nvPr/>
        </p:nvSpPr>
        <p:spPr>
          <a:xfrm>
            <a:off x="3561660" y="201440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FE29127D-A814-4EB9-B86D-CB311A38D826}"/>
              </a:ext>
            </a:extLst>
          </p:cNvPr>
          <p:cNvSpPr/>
          <p:nvPr/>
        </p:nvSpPr>
        <p:spPr>
          <a:xfrm>
            <a:off x="5161001" y="175683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B1F7D6B-0ADB-40B6-8EBE-9C42FCCA1366}"/>
              </a:ext>
            </a:extLst>
          </p:cNvPr>
          <p:cNvSpPr/>
          <p:nvPr/>
        </p:nvSpPr>
        <p:spPr>
          <a:xfrm>
            <a:off x="5289786" y="313394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E9D1FB1F-F528-457F-9A6D-BF38D7CAF24F}"/>
              </a:ext>
            </a:extLst>
          </p:cNvPr>
          <p:cNvSpPr/>
          <p:nvPr/>
        </p:nvSpPr>
        <p:spPr>
          <a:xfrm>
            <a:off x="6986384" y="242886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87A390C2-46CE-47E9-A6C4-24C38D2FD695}"/>
              </a:ext>
            </a:extLst>
          </p:cNvPr>
          <p:cNvSpPr/>
          <p:nvPr/>
        </p:nvSpPr>
        <p:spPr>
          <a:xfrm>
            <a:off x="2899126" y="326273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B28286EF-8F55-4EDA-A42A-86736DDCC671}"/>
              </a:ext>
            </a:extLst>
          </p:cNvPr>
          <p:cNvSpPr/>
          <p:nvPr/>
        </p:nvSpPr>
        <p:spPr>
          <a:xfrm>
            <a:off x="8717542" y="395402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660801C9-17EA-40E9-AA87-5A753D8FF9C4}"/>
              </a:ext>
            </a:extLst>
          </p:cNvPr>
          <p:cNvSpPr/>
          <p:nvPr/>
        </p:nvSpPr>
        <p:spPr>
          <a:xfrm>
            <a:off x="3998115" y="366107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1525F7BF-F167-4585-92EE-4ADEADE9D78D}"/>
              </a:ext>
            </a:extLst>
          </p:cNvPr>
          <p:cNvSpPr/>
          <p:nvPr/>
        </p:nvSpPr>
        <p:spPr>
          <a:xfrm>
            <a:off x="5837932" y="439920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62306002-304F-4978-9C77-2A7B2D4C82A9}"/>
              </a:ext>
            </a:extLst>
          </p:cNvPr>
          <p:cNvSpPr/>
          <p:nvPr/>
        </p:nvSpPr>
        <p:spPr>
          <a:xfrm>
            <a:off x="7437273" y="41416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3F2E0DA-9A01-4656-A4FB-36D35B6E8CA5}"/>
              </a:ext>
            </a:extLst>
          </p:cNvPr>
          <p:cNvSpPr/>
          <p:nvPr/>
        </p:nvSpPr>
        <p:spPr>
          <a:xfrm>
            <a:off x="7566058" y="551874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B74B1FA4-4052-4FCE-9835-CE2C5ED9BB48}"/>
              </a:ext>
            </a:extLst>
          </p:cNvPr>
          <p:cNvSpPr/>
          <p:nvPr/>
        </p:nvSpPr>
        <p:spPr>
          <a:xfrm>
            <a:off x="9785193" y="487698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3AA7234D-254C-4B38-A680-C893D33E1DC7}"/>
              </a:ext>
            </a:extLst>
          </p:cNvPr>
          <p:cNvSpPr/>
          <p:nvPr/>
        </p:nvSpPr>
        <p:spPr>
          <a:xfrm>
            <a:off x="5175398" y="564752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0870A75-8F68-4DAB-AD47-E6C1D51303AA}"/>
              </a:ext>
            </a:extLst>
          </p:cNvPr>
          <p:cNvSpPr/>
          <p:nvPr/>
        </p:nvSpPr>
        <p:spPr>
          <a:xfrm>
            <a:off x="8664628" y="137546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40771EE4-CD7B-4079-B00F-6C75545C2025}"/>
              </a:ext>
            </a:extLst>
          </p:cNvPr>
          <p:cNvSpPr/>
          <p:nvPr/>
        </p:nvSpPr>
        <p:spPr>
          <a:xfrm>
            <a:off x="10445600" y="295944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706CA987-7C8F-45F0-BB51-08B30EC59F99}"/>
              </a:ext>
            </a:extLst>
          </p:cNvPr>
          <p:cNvSpPr/>
          <p:nvPr/>
        </p:nvSpPr>
        <p:spPr>
          <a:xfrm>
            <a:off x="5726173" y="266649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0AFF395-1A9B-4CB0-9103-3AE911F77732}"/>
              </a:ext>
            </a:extLst>
          </p:cNvPr>
          <p:cNvSpPr/>
          <p:nvPr/>
        </p:nvSpPr>
        <p:spPr>
          <a:xfrm>
            <a:off x="7565990" y="340462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134121E-CAEC-4A12-889A-042405F2D919}"/>
              </a:ext>
            </a:extLst>
          </p:cNvPr>
          <p:cNvSpPr/>
          <p:nvPr/>
        </p:nvSpPr>
        <p:spPr>
          <a:xfrm>
            <a:off x="9115517" y="308822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814C910-A549-4E5B-9FB3-B3C1E02167F8}"/>
              </a:ext>
            </a:extLst>
          </p:cNvPr>
          <p:cNvSpPr/>
          <p:nvPr/>
        </p:nvSpPr>
        <p:spPr>
          <a:xfrm>
            <a:off x="9244302" y="446533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58EFC87B-4EF5-4F65-B72C-C11FE8F60DFE}"/>
              </a:ext>
            </a:extLst>
          </p:cNvPr>
          <p:cNvSpPr/>
          <p:nvPr/>
        </p:nvSpPr>
        <p:spPr>
          <a:xfrm>
            <a:off x="10940900" y="376025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B47C8D7A-2F6D-4458-8285-005B3D4A55DD}"/>
              </a:ext>
            </a:extLst>
          </p:cNvPr>
          <p:cNvSpPr/>
          <p:nvPr/>
        </p:nvSpPr>
        <p:spPr>
          <a:xfrm>
            <a:off x="6903456" y="465295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5C008AAC-0EB5-4B69-B82A-934CABE302B3}"/>
              </a:ext>
            </a:extLst>
          </p:cNvPr>
          <p:cNvSpPr/>
          <p:nvPr/>
        </p:nvSpPr>
        <p:spPr>
          <a:xfrm>
            <a:off x="2525922" y="526499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F182C8E0-C99E-46F6-B84C-4FAB8ED430F1}"/>
              </a:ext>
            </a:extLst>
          </p:cNvPr>
          <p:cNvSpPr/>
          <p:nvPr/>
        </p:nvSpPr>
        <p:spPr>
          <a:xfrm>
            <a:off x="3021222" y="606581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8743702A-3FA3-41B1-9655-6B3D79602C73}"/>
              </a:ext>
            </a:extLst>
          </p:cNvPr>
          <p:cNvSpPr/>
          <p:nvPr/>
        </p:nvSpPr>
        <p:spPr>
          <a:xfrm>
            <a:off x="4253980" y="427041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774DF273-1E5B-4D83-BFEB-0FC46D8AC544}"/>
              </a:ext>
            </a:extLst>
          </p:cNvPr>
          <p:cNvSpPr/>
          <p:nvPr/>
        </p:nvSpPr>
        <p:spPr>
          <a:xfrm>
            <a:off x="2923897" y="439920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013CE2AA-5F04-475F-A03B-8E3DCF59190E}"/>
              </a:ext>
            </a:extLst>
          </p:cNvPr>
          <p:cNvSpPr/>
          <p:nvPr/>
        </p:nvSpPr>
        <p:spPr>
          <a:xfrm>
            <a:off x="3634591" y="502170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B608E1FA-92F1-4AF2-8FAE-D2D0B1FEFAB6}"/>
              </a:ext>
            </a:extLst>
          </p:cNvPr>
          <p:cNvSpPr/>
          <p:nvPr/>
        </p:nvSpPr>
        <p:spPr>
          <a:xfrm>
            <a:off x="4749280" y="50712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1EDBAA89-D322-422B-9CA4-1C0F8AC0E065}"/>
              </a:ext>
            </a:extLst>
          </p:cNvPr>
          <p:cNvSpPr/>
          <p:nvPr/>
        </p:nvSpPr>
        <p:spPr>
          <a:xfrm>
            <a:off x="2464930" y="186885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BEA8AE49-7E39-441B-9747-35F69F3D9901}"/>
              </a:ext>
            </a:extLst>
          </p:cNvPr>
          <p:cNvSpPr/>
          <p:nvPr/>
        </p:nvSpPr>
        <p:spPr>
          <a:xfrm>
            <a:off x="3974393" y="162805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BD7E9F25-4665-4986-A7B3-AB784CD252B1}"/>
              </a:ext>
            </a:extLst>
          </p:cNvPr>
          <p:cNvSpPr/>
          <p:nvPr/>
        </p:nvSpPr>
        <p:spPr>
          <a:xfrm>
            <a:off x="3663205" y="88433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859CDCC5-12BC-4E30-9C41-72097B416515}"/>
              </a:ext>
            </a:extLst>
          </p:cNvPr>
          <p:cNvSpPr/>
          <p:nvPr/>
        </p:nvSpPr>
        <p:spPr>
          <a:xfrm>
            <a:off x="4249791" y="241162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CBB29CFD-7E3E-40F4-92FF-31F77C891DF9}"/>
              </a:ext>
            </a:extLst>
          </p:cNvPr>
          <p:cNvSpPr/>
          <p:nvPr/>
        </p:nvSpPr>
        <p:spPr>
          <a:xfrm>
            <a:off x="6626874" y="112893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0278217-6710-4815-B079-5E48959A1058}"/>
              </a:ext>
            </a:extLst>
          </p:cNvPr>
          <p:cNvSpPr/>
          <p:nvPr/>
        </p:nvSpPr>
        <p:spPr>
          <a:xfrm>
            <a:off x="3100392" y="263776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0986592-AA8F-4F50-9406-5C01CF1EC392}"/>
              </a:ext>
            </a:extLst>
          </p:cNvPr>
          <p:cNvSpPr/>
          <p:nvPr/>
        </p:nvSpPr>
        <p:spPr>
          <a:xfrm>
            <a:off x="2309169" y="87562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338D0D05-049A-4F8C-A16D-67AB38C4DA12}"/>
              </a:ext>
            </a:extLst>
          </p:cNvPr>
          <p:cNvSpPr/>
          <p:nvPr/>
        </p:nvSpPr>
        <p:spPr>
          <a:xfrm>
            <a:off x="5723853" y="124095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ED96BA33-8C3C-4AF3-8003-4D999FB59392}"/>
              </a:ext>
            </a:extLst>
          </p:cNvPr>
          <p:cNvSpPr/>
          <p:nvPr/>
        </p:nvSpPr>
        <p:spPr>
          <a:xfrm>
            <a:off x="5835870" y="217664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B0622817-458D-4659-9D18-70A4A730CD39}"/>
              </a:ext>
            </a:extLst>
          </p:cNvPr>
          <p:cNvSpPr/>
          <p:nvPr/>
        </p:nvSpPr>
        <p:spPr>
          <a:xfrm>
            <a:off x="3648317" y="284100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F19D921F-85BA-4909-9DB5-8AD033A09855}"/>
              </a:ext>
            </a:extLst>
          </p:cNvPr>
          <p:cNvSpPr/>
          <p:nvPr/>
        </p:nvSpPr>
        <p:spPr>
          <a:xfrm>
            <a:off x="6382849" y="256808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DB555A0-61CA-4219-8183-0C9B6A125C3C}"/>
              </a:ext>
            </a:extLst>
          </p:cNvPr>
          <p:cNvSpPr/>
          <p:nvPr/>
        </p:nvSpPr>
        <p:spPr>
          <a:xfrm>
            <a:off x="3123161" y="378560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A2AE55C6-CE9C-4383-B654-30BB5684B352}"/>
              </a:ext>
            </a:extLst>
          </p:cNvPr>
          <p:cNvSpPr/>
          <p:nvPr/>
        </p:nvSpPr>
        <p:spPr>
          <a:xfrm>
            <a:off x="9039552" y="231684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ABAD1E3-0F69-433A-9D3D-9B3DDB283063}"/>
              </a:ext>
            </a:extLst>
          </p:cNvPr>
          <p:cNvSpPr/>
          <p:nvPr/>
        </p:nvSpPr>
        <p:spPr>
          <a:xfrm>
            <a:off x="5175012" y="392390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BB6C4D1-3837-46FF-885E-77E6A01AD6AA}"/>
              </a:ext>
            </a:extLst>
          </p:cNvPr>
          <p:cNvSpPr/>
          <p:nvPr/>
        </p:nvSpPr>
        <p:spPr>
          <a:xfrm>
            <a:off x="6312523" y="463949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1688C982-CCA2-40BA-9E24-8546A8A7BAB7}"/>
              </a:ext>
            </a:extLst>
          </p:cNvPr>
          <p:cNvSpPr/>
          <p:nvPr/>
        </p:nvSpPr>
        <p:spPr>
          <a:xfrm>
            <a:off x="7583323" y="431613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ABF6FF8-D1CB-4CD7-A2E3-39AFE4386725}"/>
              </a:ext>
            </a:extLst>
          </p:cNvPr>
          <p:cNvSpPr/>
          <p:nvPr/>
        </p:nvSpPr>
        <p:spPr>
          <a:xfrm>
            <a:off x="6924048" y="535775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C9BBF3F4-6D01-4152-9C59-747C5CCC50E6}"/>
              </a:ext>
            </a:extLst>
          </p:cNvPr>
          <p:cNvSpPr/>
          <p:nvPr/>
        </p:nvSpPr>
        <p:spPr>
          <a:xfrm>
            <a:off x="8398107" y="539818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8F9ABDEC-4707-485E-BE6E-665662AEEEBB}"/>
              </a:ext>
            </a:extLst>
          </p:cNvPr>
          <p:cNvSpPr/>
          <p:nvPr/>
        </p:nvSpPr>
        <p:spPr>
          <a:xfrm>
            <a:off x="5160707" y="442122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331C0584-ABBA-4500-9CFF-6487AB9D6E2D}"/>
              </a:ext>
            </a:extLst>
          </p:cNvPr>
          <p:cNvSpPr/>
          <p:nvPr/>
        </p:nvSpPr>
        <p:spPr>
          <a:xfrm>
            <a:off x="8810678" y="154996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0610E70-5D38-43A9-B7A4-777DE6A1CFE6}"/>
              </a:ext>
            </a:extLst>
          </p:cNvPr>
          <p:cNvSpPr/>
          <p:nvPr/>
        </p:nvSpPr>
        <p:spPr>
          <a:xfrm>
            <a:off x="9819345" y="204613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A6A46987-AD8B-46D8-9C91-213DE75AE406}"/>
              </a:ext>
            </a:extLst>
          </p:cNvPr>
          <p:cNvSpPr/>
          <p:nvPr/>
        </p:nvSpPr>
        <p:spPr>
          <a:xfrm>
            <a:off x="7538698" y="193574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E9F2AA28-1651-4230-9536-A433F1EF255E}"/>
              </a:ext>
            </a:extLst>
          </p:cNvPr>
          <p:cNvSpPr/>
          <p:nvPr/>
        </p:nvSpPr>
        <p:spPr>
          <a:xfrm>
            <a:off x="8387143" y="234725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56967D7D-6716-4FA3-9640-7F2848EEBD54}"/>
              </a:ext>
            </a:extLst>
          </p:cNvPr>
          <p:cNvSpPr/>
          <p:nvPr/>
        </p:nvSpPr>
        <p:spPr>
          <a:xfrm>
            <a:off x="9309745" y="3724687"/>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09D2EAE-BBE9-459C-AC04-7D077DF61692}"/>
              </a:ext>
            </a:extLst>
          </p:cNvPr>
          <p:cNvSpPr/>
          <p:nvPr/>
        </p:nvSpPr>
        <p:spPr>
          <a:xfrm>
            <a:off x="6484989" y="381188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84CD1C29-1188-4D4B-B93C-9709B9AA8644}"/>
              </a:ext>
            </a:extLst>
          </p:cNvPr>
          <p:cNvSpPr/>
          <p:nvPr/>
        </p:nvSpPr>
        <p:spPr>
          <a:xfrm>
            <a:off x="11086950" y="393476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BC0A7900-A593-4198-BC6D-5426E2D052DC}"/>
              </a:ext>
            </a:extLst>
          </p:cNvPr>
          <p:cNvSpPr/>
          <p:nvPr/>
        </p:nvSpPr>
        <p:spPr>
          <a:xfrm>
            <a:off x="6116604" y="5197372"/>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05157E7C-92E2-401F-A33A-C4B2A11A1D05}"/>
              </a:ext>
            </a:extLst>
          </p:cNvPr>
          <p:cNvSpPr/>
          <p:nvPr/>
        </p:nvSpPr>
        <p:spPr>
          <a:xfrm>
            <a:off x="6439166" y="313919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14A0AEFF-C583-4E26-AF0B-AF3B272AE678}"/>
              </a:ext>
            </a:extLst>
          </p:cNvPr>
          <p:cNvSpPr/>
          <p:nvPr/>
        </p:nvSpPr>
        <p:spPr>
          <a:xfrm>
            <a:off x="5697510" y="375877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3EFBBAB-1766-4178-9FA5-64F43EA4EE25}"/>
              </a:ext>
            </a:extLst>
          </p:cNvPr>
          <p:cNvSpPr/>
          <p:nvPr/>
        </p:nvSpPr>
        <p:spPr>
          <a:xfrm>
            <a:off x="4493976" y="321294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94DA10B6-AC53-4E80-B8BE-680789067173}"/>
              </a:ext>
            </a:extLst>
          </p:cNvPr>
          <p:cNvSpPr/>
          <p:nvPr/>
        </p:nvSpPr>
        <p:spPr>
          <a:xfrm>
            <a:off x="3534216" y="427544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7B83B434-D725-48A2-B84D-93F8E998BD9E}"/>
              </a:ext>
            </a:extLst>
          </p:cNvPr>
          <p:cNvSpPr/>
          <p:nvPr/>
        </p:nvSpPr>
        <p:spPr>
          <a:xfrm>
            <a:off x="4026482" y="6032021"/>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1D3E5A7B-61B3-4402-BCEF-4D267F1D5E0B}"/>
              </a:ext>
            </a:extLst>
          </p:cNvPr>
          <p:cNvSpPr/>
          <p:nvPr/>
        </p:nvSpPr>
        <p:spPr>
          <a:xfrm>
            <a:off x="3998115" y="558178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08B0EC4-28A6-430E-BFFE-E2890B82C398}"/>
              </a:ext>
            </a:extLst>
          </p:cNvPr>
          <p:cNvSpPr/>
          <p:nvPr/>
        </p:nvSpPr>
        <p:spPr>
          <a:xfrm>
            <a:off x="8075842" y="401237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FFBAFE36-DE44-4D74-8D9C-5840FFC8FF47}"/>
              </a:ext>
            </a:extLst>
          </p:cNvPr>
          <p:cNvSpPr/>
          <p:nvPr/>
        </p:nvSpPr>
        <p:spPr>
          <a:xfrm>
            <a:off x="8571142" y="4813190"/>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0D90AAEF-7E41-4E3B-9449-003F181C6605}"/>
              </a:ext>
            </a:extLst>
          </p:cNvPr>
          <p:cNvSpPr/>
          <p:nvPr/>
        </p:nvSpPr>
        <p:spPr>
          <a:xfrm>
            <a:off x="8022928" y="143381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A191E20A-DE29-4BC4-8C4C-A4A9E8A45AC1}"/>
              </a:ext>
            </a:extLst>
          </p:cNvPr>
          <p:cNvSpPr/>
          <p:nvPr/>
        </p:nvSpPr>
        <p:spPr>
          <a:xfrm>
            <a:off x="9803900" y="301779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0D85FB83-CBA4-4147-8510-A06F6F7C5AB1}"/>
              </a:ext>
            </a:extLst>
          </p:cNvPr>
          <p:cNvSpPr/>
          <p:nvPr/>
        </p:nvSpPr>
        <p:spPr>
          <a:xfrm>
            <a:off x="8473817" y="314658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44A6F907-2742-4694-9EDC-3734135740C2}"/>
              </a:ext>
            </a:extLst>
          </p:cNvPr>
          <p:cNvSpPr/>
          <p:nvPr/>
        </p:nvSpPr>
        <p:spPr>
          <a:xfrm>
            <a:off x="8169013" y="443202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2B84C72A-6846-4A40-9717-35F9F238EB8D}"/>
              </a:ext>
            </a:extLst>
          </p:cNvPr>
          <p:cNvSpPr/>
          <p:nvPr/>
        </p:nvSpPr>
        <p:spPr>
          <a:xfrm>
            <a:off x="10299200" y="381861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58F75994-5465-457E-AB5D-F26072CA5435}"/>
              </a:ext>
            </a:extLst>
          </p:cNvPr>
          <p:cNvSpPr/>
          <p:nvPr/>
        </p:nvSpPr>
        <p:spPr>
          <a:xfrm>
            <a:off x="7020416" y="3658763"/>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E3FEA6ED-CCAD-4525-A809-394BEC0CD139}"/>
              </a:ext>
            </a:extLst>
          </p:cNvPr>
          <p:cNvSpPr/>
          <p:nvPr/>
        </p:nvSpPr>
        <p:spPr>
          <a:xfrm>
            <a:off x="7712039" y="4909684"/>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A8BEB427-AE22-4C98-813F-C04F3CA13932}"/>
              </a:ext>
            </a:extLst>
          </p:cNvPr>
          <p:cNvSpPr/>
          <p:nvPr/>
        </p:nvSpPr>
        <p:spPr>
          <a:xfrm>
            <a:off x="7604338" y="93118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6F486D72-C8FB-42D3-8430-BBF38CDC7FCF}"/>
              </a:ext>
            </a:extLst>
          </p:cNvPr>
          <p:cNvSpPr/>
          <p:nvPr/>
        </p:nvSpPr>
        <p:spPr>
          <a:xfrm>
            <a:off x="9585822" y="2550676"/>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078DBB30-89A3-4A6B-8B92-01A417B98997}"/>
              </a:ext>
            </a:extLst>
          </p:cNvPr>
          <p:cNvSpPr/>
          <p:nvPr/>
        </p:nvSpPr>
        <p:spPr>
          <a:xfrm>
            <a:off x="7820817" y="2792968"/>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E034D70D-1D67-4985-B979-35F2E006AC98}"/>
              </a:ext>
            </a:extLst>
          </p:cNvPr>
          <p:cNvSpPr/>
          <p:nvPr/>
        </p:nvSpPr>
        <p:spPr>
          <a:xfrm>
            <a:off x="9066349" y="5124555"/>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9678615-6E66-4E51-83F2-9183AFF60B22}"/>
              </a:ext>
            </a:extLst>
          </p:cNvPr>
          <p:cNvSpPr/>
          <p:nvPr/>
        </p:nvSpPr>
        <p:spPr>
          <a:xfrm>
            <a:off x="9866788" y="4204119"/>
            <a:ext cx="21600" cy="216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68248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3"/>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83"/>
                                        </p:tgtEl>
                                        <p:attrNameLst>
                                          <p:attrName>style.color</p:attrName>
                                        </p:attrNameLst>
                                      </p:cBhvr>
                                      <p:to>
                                        <a:srgbClr val="FF3399"/>
                                      </p:to>
                                    </p:animClr>
                                    <p:animClr clrSpc="rgb" dir="cw">
                                      <p:cBhvr>
                                        <p:cTn id="7" dur="250" autoRev="1" fill="remove"/>
                                        <p:tgtEl>
                                          <p:spTgt spid="83"/>
                                        </p:tgtEl>
                                        <p:attrNameLst>
                                          <p:attrName>fillcolor</p:attrName>
                                        </p:attrNameLst>
                                      </p:cBhvr>
                                      <p:to>
                                        <a:srgbClr val="FF3399"/>
                                      </p:to>
                                    </p:animClr>
                                    <p:set>
                                      <p:cBhvr>
                                        <p:cTn id="8" dur="250" autoRev="1" fill="remove"/>
                                        <p:tgtEl>
                                          <p:spTgt spid="83"/>
                                        </p:tgtEl>
                                        <p:attrNameLst>
                                          <p:attrName>fill.type</p:attrName>
                                        </p:attrNameLst>
                                      </p:cBhvr>
                                      <p:to>
                                        <p:strVal val="solid"/>
                                      </p:to>
                                    </p:set>
                                    <p:set>
                                      <p:cBhvr>
                                        <p:cTn id="9" dur="250" autoRev="1" fill="remove"/>
                                        <p:tgtEl>
                                          <p:spTgt spid="83"/>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10" restart="whenNotActive" fill="hold" evtFilter="cancelBubble" nodeType="interactiveSeq">
                <p:stCondLst>
                  <p:cond evt="onClick" delay="0">
                    <p:tgtEl>
                      <p:spTgt spid="84"/>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84"/>
                                        </p:tgtEl>
                                        <p:attrNameLst>
                                          <p:attrName>style.color</p:attrName>
                                        </p:attrNameLst>
                                      </p:cBhvr>
                                      <p:to>
                                        <a:srgbClr val="FF3399"/>
                                      </p:to>
                                    </p:animClr>
                                    <p:animClr clrSpc="rgb" dir="cw">
                                      <p:cBhvr>
                                        <p:cTn id="15" dur="250" autoRev="1" fill="remove"/>
                                        <p:tgtEl>
                                          <p:spTgt spid="84"/>
                                        </p:tgtEl>
                                        <p:attrNameLst>
                                          <p:attrName>fillcolor</p:attrName>
                                        </p:attrNameLst>
                                      </p:cBhvr>
                                      <p:to>
                                        <a:srgbClr val="FF3399"/>
                                      </p:to>
                                    </p:animClr>
                                    <p:set>
                                      <p:cBhvr>
                                        <p:cTn id="16" dur="250" autoRev="1" fill="remove"/>
                                        <p:tgtEl>
                                          <p:spTgt spid="84"/>
                                        </p:tgtEl>
                                        <p:attrNameLst>
                                          <p:attrName>fill.type</p:attrName>
                                        </p:attrNameLst>
                                      </p:cBhvr>
                                      <p:to>
                                        <p:strVal val="solid"/>
                                      </p:to>
                                    </p:set>
                                    <p:set>
                                      <p:cBhvr>
                                        <p:cTn id="17" dur="250" autoRev="1" fill="remove"/>
                                        <p:tgtEl>
                                          <p:spTgt spid="84"/>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18" restart="whenNotActive" fill="hold" evtFilter="cancelBubble" nodeType="interactiveSeq">
                <p:stCondLst>
                  <p:cond evt="onClick" delay="0">
                    <p:tgtEl>
                      <p:spTgt spid="8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5"/>
                                        </p:tgtEl>
                                        <p:attrNameLst>
                                          <p:attrName>style.color</p:attrName>
                                        </p:attrNameLst>
                                      </p:cBhvr>
                                      <p:to>
                                        <a:srgbClr val="FF3399"/>
                                      </p:to>
                                    </p:animClr>
                                    <p:animClr clrSpc="rgb" dir="cw">
                                      <p:cBhvr>
                                        <p:cTn id="23" dur="250" autoRev="1" fill="remove"/>
                                        <p:tgtEl>
                                          <p:spTgt spid="85"/>
                                        </p:tgtEl>
                                        <p:attrNameLst>
                                          <p:attrName>fillcolor</p:attrName>
                                        </p:attrNameLst>
                                      </p:cBhvr>
                                      <p:to>
                                        <a:srgbClr val="FF3399"/>
                                      </p:to>
                                    </p:animClr>
                                    <p:set>
                                      <p:cBhvr>
                                        <p:cTn id="24" dur="250" autoRev="1" fill="remove"/>
                                        <p:tgtEl>
                                          <p:spTgt spid="85"/>
                                        </p:tgtEl>
                                        <p:attrNameLst>
                                          <p:attrName>fill.type</p:attrName>
                                        </p:attrNameLst>
                                      </p:cBhvr>
                                      <p:to>
                                        <p:strVal val="solid"/>
                                      </p:to>
                                    </p:set>
                                    <p:set>
                                      <p:cBhvr>
                                        <p:cTn id="25" dur="250" autoRev="1" fill="remove"/>
                                        <p:tgtEl>
                                          <p:spTgt spid="85"/>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26" restart="whenNotActive" fill="hold" evtFilter="cancelBubble" nodeType="interactiveSeq">
                <p:stCondLst>
                  <p:cond evt="onClick" delay="0">
                    <p:tgtEl>
                      <p:spTgt spid="8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6"/>
                                        </p:tgtEl>
                                        <p:attrNameLst>
                                          <p:attrName>style.color</p:attrName>
                                        </p:attrNameLst>
                                      </p:cBhvr>
                                      <p:to>
                                        <a:srgbClr val="FF3399"/>
                                      </p:to>
                                    </p:animClr>
                                    <p:animClr clrSpc="rgb" dir="cw">
                                      <p:cBhvr>
                                        <p:cTn id="31" dur="250" autoRev="1" fill="remove"/>
                                        <p:tgtEl>
                                          <p:spTgt spid="86"/>
                                        </p:tgtEl>
                                        <p:attrNameLst>
                                          <p:attrName>fillcolor</p:attrName>
                                        </p:attrNameLst>
                                      </p:cBhvr>
                                      <p:to>
                                        <a:srgbClr val="FF3399"/>
                                      </p:to>
                                    </p:animClr>
                                    <p:set>
                                      <p:cBhvr>
                                        <p:cTn id="32" dur="250" autoRev="1" fill="remove"/>
                                        <p:tgtEl>
                                          <p:spTgt spid="86"/>
                                        </p:tgtEl>
                                        <p:attrNameLst>
                                          <p:attrName>fill.type</p:attrName>
                                        </p:attrNameLst>
                                      </p:cBhvr>
                                      <p:to>
                                        <p:strVal val="solid"/>
                                      </p:to>
                                    </p:set>
                                    <p:set>
                                      <p:cBhvr>
                                        <p:cTn id="33" dur="250" autoRev="1" fill="remove"/>
                                        <p:tgtEl>
                                          <p:spTgt spid="8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34" restart="whenNotActive" fill="hold" evtFilter="cancelBubble" nodeType="interactiveSeq">
                <p:stCondLst>
                  <p:cond evt="onClick" delay="0">
                    <p:tgtEl>
                      <p:spTgt spid="8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87"/>
                                        </p:tgtEl>
                                        <p:attrNameLst>
                                          <p:attrName>style.color</p:attrName>
                                        </p:attrNameLst>
                                      </p:cBhvr>
                                      <p:to>
                                        <a:srgbClr val="FF3399"/>
                                      </p:to>
                                    </p:animClr>
                                    <p:animClr clrSpc="rgb" dir="cw">
                                      <p:cBhvr>
                                        <p:cTn id="39" dur="250" autoRev="1" fill="remove"/>
                                        <p:tgtEl>
                                          <p:spTgt spid="87"/>
                                        </p:tgtEl>
                                        <p:attrNameLst>
                                          <p:attrName>fillcolor</p:attrName>
                                        </p:attrNameLst>
                                      </p:cBhvr>
                                      <p:to>
                                        <a:srgbClr val="FF3399"/>
                                      </p:to>
                                    </p:animClr>
                                    <p:set>
                                      <p:cBhvr>
                                        <p:cTn id="40" dur="250" autoRev="1" fill="remove"/>
                                        <p:tgtEl>
                                          <p:spTgt spid="87"/>
                                        </p:tgtEl>
                                        <p:attrNameLst>
                                          <p:attrName>fill.type</p:attrName>
                                        </p:attrNameLst>
                                      </p:cBhvr>
                                      <p:to>
                                        <p:strVal val="solid"/>
                                      </p:to>
                                    </p:set>
                                    <p:set>
                                      <p:cBhvr>
                                        <p:cTn id="41" dur="250" autoRev="1" fill="remove"/>
                                        <p:tgtEl>
                                          <p:spTgt spid="8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42" restart="whenNotActive" fill="hold" evtFilter="cancelBubble" nodeType="interactiveSeq">
                <p:stCondLst>
                  <p:cond evt="onClick" delay="0">
                    <p:tgtEl>
                      <p:spTgt spid="8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88"/>
                                        </p:tgtEl>
                                        <p:attrNameLst>
                                          <p:attrName>style.color</p:attrName>
                                        </p:attrNameLst>
                                      </p:cBhvr>
                                      <p:to>
                                        <a:srgbClr val="FF3399"/>
                                      </p:to>
                                    </p:animClr>
                                    <p:animClr clrSpc="rgb" dir="cw">
                                      <p:cBhvr>
                                        <p:cTn id="47" dur="250" autoRev="1" fill="remove"/>
                                        <p:tgtEl>
                                          <p:spTgt spid="88"/>
                                        </p:tgtEl>
                                        <p:attrNameLst>
                                          <p:attrName>fillcolor</p:attrName>
                                        </p:attrNameLst>
                                      </p:cBhvr>
                                      <p:to>
                                        <a:srgbClr val="FF3399"/>
                                      </p:to>
                                    </p:animClr>
                                    <p:set>
                                      <p:cBhvr>
                                        <p:cTn id="48" dur="250" autoRev="1" fill="remove"/>
                                        <p:tgtEl>
                                          <p:spTgt spid="88"/>
                                        </p:tgtEl>
                                        <p:attrNameLst>
                                          <p:attrName>fill.type</p:attrName>
                                        </p:attrNameLst>
                                      </p:cBhvr>
                                      <p:to>
                                        <p:strVal val="solid"/>
                                      </p:to>
                                    </p:set>
                                    <p:set>
                                      <p:cBhvr>
                                        <p:cTn id="49" dur="250" autoRev="1" fill="remove"/>
                                        <p:tgtEl>
                                          <p:spTgt spid="8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50" restart="whenNotActive" fill="hold" evtFilter="cancelBubble" nodeType="interactiveSeq">
                <p:stCondLst>
                  <p:cond evt="onClick" delay="0">
                    <p:tgtEl>
                      <p:spTgt spid="8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89"/>
                                        </p:tgtEl>
                                        <p:attrNameLst>
                                          <p:attrName>style.color</p:attrName>
                                        </p:attrNameLst>
                                      </p:cBhvr>
                                      <p:to>
                                        <a:srgbClr val="FF3399"/>
                                      </p:to>
                                    </p:animClr>
                                    <p:animClr clrSpc="rgb" dir="cw">
                                      <p:cBhvr>
                                        <p:cTn id="55" dur="250" autoRev="1" fill="remove"/>
                                        <p:tgtEl>
                                          <p:spTgt spid="89"/>
                                        </p:tgtEl>
                                        <p:attrNameLst>
                                          <p:attrName>fillcolor</p:attrName>
                                        </p:attrNameLst>
                                      </p:cBhvr>
                                      <p:to>
                                        <a:srgbClr val="FF3399"/>
                                      </p:to>
                                    </p:animClr>
                                    <p:set>
                                      <p:cBhvr>
                                        <p:cTn id="56" dur="250" autoRev="1" fill="remove"/>
                                        <p:tgtEl>
                                          <p:spTgt spid="89"/>
                                        </p:tgtEl>
                                        <p:attrNameLst>
                                          <p:attrName>fill.type</p:attrName>
                                        </p:attrNameLst>
                                      </p:cBhvr>
                                      <p:to>
                                        <p:strVal val="solid"/>
                                      </p:to>
                                    </p:set>
                                    <p:set>
                                      <p:cBhvr>
                                        <p:cTn id="57" dur="250" autoRev="1" fill="remove"/>
                                        <p:tgtEl>
                                          <p:spTgt spid="8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58" restart="whenNotActive" fill="hold" evtFilter="cancelBubble" nodeType="interactiveSeq">
                <p:stCondLst>
                  <p:cond evt="onClick" delay="0">
                    <p:tgtEl>
                      <p:spTgt spid="9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90"/>
                                        </p:tgtEl>
                                        <p:attrNameLst>
                                          <p:attrName>style.color</p:attrName>
                                        </p:attrNameLst>
                                      </p:cBhvr>
                                      <p:to>
                                        <a:srgbClr val="FF3399"/>
                                      </p:to>
                                    </p:animClr>
                                    <p:animClr clrSpc="rgb" dir="cw">
                                      <p:cBhvr>
                                        <p:cTn id="63" dur="250" autoRev="1" fill="remove"/>
                                        <p:tgtEl>
                                          <p:spTgt spid="90"/>
                                        </p:tgtEl>
                                        <p:attrNameLst>
                                          <p:attrName>fillcolor</p:attrName>
                                        </p:attrNameLst>
                                      </p:cBhvr>
                                      <p:to>
                                        <a:srgbClr val="FF3399"/>
                                      </p:to>
                                    </p:animClr>
                                    <p:set>
                                      <p:cBhvr>
                                        <p:cTn id="64" dur="250" autoRev="1" fill="remove"/>
                                        <p:tgtEl>
                                          <p:spTgt spid="90"/>
                                        </p:tgtEl>
                                        <p:attrNameLst>
                                          <p:attrName>fill.type</p:attrName>
                                        </p:attrNameLst>
                                      </p:cBhvr>
                                      <p:to>
                                        <p:strVal val="solid"/>
                                      </p:to>
                                    </p:set>
                                    <p:set>
                                      <p:cBhvr>
                                        <p:cTn id="65" dur="250" autoRev="1" fill="remove"/>
                                        <p:tgtEl>
                                          <p:spTgt spid="9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66" restart="whenNotActive" fill="hold" evtFilter="cancelBubble" nodeType="interactiveSeq">
                <p:stCondLst>
                  <p:cond evt="onClick" delay="0">
                    <p:tgtEl>
                      <p:spTgt spid="9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91"/>
                                        </p:tgtEl>
                                        <p:attrNameLst>
                                          <p:attrName>style.color</p:attrName>
                                        </p:attrNameLst>
                                      </p:cBhvr>
                                      <p:to>
                                        <a:srgbClr val="FF3399"/>
                                      </p:to>
                                    </p:animClr>
                                    <p:animClr clrSpc="rgb" dir="cw">
                                      <p:cBhvr>
                                        <p:cTn id="71" dur="250" autoRev="1" fill="remove"/>
                                        <p:tgtEl>
                                          <p:spTgt spid="91"/>
                                        </p:tgtEl>
                                        <p:attrNameLst>
                                          <p:attrName>fillcolor</p:attrName>
                                        </p:attrNameLst>
                                      </p:cBhvr>
                                      <p:to>
                                        <a:srgbClr val="FF3399"/>
                                      </p:to>
                                    </p:animClr>
                                    <p:set>
                                      <p:cBhvr>
                                        <p:cTn id="72" dur="250" autoRev="1" fill="remove"/>
                                        <p:tgtEl>
                                          <p:spTgt spid="91"/>
                                        </p:tgtEl>
                                        <p:attrNameLst>
                                          <p:attrName>fill.type</p:attrName>
                                        </p:attrNameLst>
                                      </p:cBhvr>
                                      <p:to>
                                        <p:strVal val="solid"/>
                                      </p:to>
                                    </p:set>
                                    <p:set>
                                      <p:cBhvr>
                                        <p:cTn id="73" dur="250" autoRev="1" fill="remove"/>
                                        <p:tgtEl>
                                          <p:spTgt spid="9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74" restart="whenNotActive" fill="hold" evtFilter="cancelBubble" nodeType="interactiveSeq">
                <p:stCondLst>
                  <p:cond evt="onClick" delay="0">
                    <p:tgtEl>
                      <p:spTgt spid="9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92"/>
                                        </p:tgtEl>
                                        <p:attrNameLst>
                                          <p:attrName>style.color</p:attrName>
                                        </p:attrNameLst>
                                      </p:cBhvr>
                                      <p:to>
                                        <a:srgbClr val="FF3399"/>
                                      </p:to>
                                    </p:animClr>
                                    <p:animClr clrSpc="rgb" dir="cw">
                                      <p:cBhvr>
                                        <p:cTn id="79" dur="250" autoRev="1" fill="remove"/>
                                        <p:tgtEl>
                                          <p:spTgt spid="92"/>
                                        </p:tgtEl>
                                        <p:attrNameLst>
                                          <p:attrName>fillcolor</p:attrName>
                                        </p:attrNameLst>
                                      </p:cBhvr>
                                      <p:to>
                                        <a:srgbClr val="FF3399"/>
                                      </p:to>
                                    </p:animClr>
                                    <p:set>
                                      <p:cBhvr>
                                        <p:cTn id="80" dur="250" autoRev="1" fill="remove"/>
                                        <p:tgtEl>
                                          <p:spTgt spid="92"/>
                                        </p:tgtEl>
                                        <p:attrNameLst>
                                          <p:attrName>fill.type</p:attrName>
                                        </p:attrNameLst>
                                      </p:cBhvr>
                                      <p:to>
                                        <p:strVal val="solid"/>
                                      </p:to>
                                    </p:set>
                                    <p:set>
                                      <p:cBhvr>
                                        <p:cTn id="81" dur="250" autoRev="1" fill="remove"/>
                                        <p:tgtEl>
                                          <p:spTgt spid="9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82" restart="whenNotActive" fill="hold" evtFilter="cancelBubble" nodeType="interactiveSeq">
                <p:stCondLst>
                  <p:cond evt="onClick" delay="0">
                    <p:tgtEl>
                      <p:spTgt spid="9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93"/>
                                        </p:tgtEl>
                                        <p:attrNameLst>
                                          <p:attrName>style.color</p:attrName>
                                        </p:attrNameLst>
                                      </p:cBhvr>
                                      <p:to>
                                        <a:srgbClr val="FF3399"/>
                                      </p:to>
                                    </p:animClr>
                                    <p:animClr clrSpc="rgb" dir="cw">
                                      <p:cBhvr>
                                        <p:cTn id="87" dur="250" autoRev="1" fill="remove"/>
                                        <p:tgtEl>
                                          <p:spTgt spid="93"/>
                                        </p:tgtEl>
                                        <p:attrNameLst>
                                          <p:attrName>fillcolor</p:attrName>
                                        </p:attrNameLst>
                                      </p:cBhvr>
                                      <p:to>
                                        <a:srgbClr val="FF3399"/>
                                      </p:to>
                                    </p:animClr>
                                    <p:set>
                                      <p:cBhvr>
                                        <p:cTn id="88" dur="250" autoRev="1" fill="remove"/>
                                        <p:tgtEl>
                                          <p:spTgt spid="93"/>
                                        </p:tgtEl>
                                        <p:attrNameLst>
                                          <p:attrName>fill.type</p:attrName>
                                        </p:attrNameLst>
                                      </p:cBhvr>
                                      <p:to>
                                        <p:strVal val="solid"/>
                                      </p:to>
                                    </p:set>
                                    <p:set>
                                      <p:cBhvr>
                                        <p:cTn id="89" dur="250" autoRev="1" fill="remove"/>
                                        <p:tgtEl>
                                          <p:spTgt spid="9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90" restart="whenNotActive" fill="hold" evtFilter="cancelBubble" nodeType="interactiveSeq">
                <p:stCondLst>
                  <p:cond evt="onClick" delay="0">
                    <p:tgtEl>
                      <p:spTgt spid="9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94"/>
                                        </p:tgtEl>
                                        <p:attrNameLst>
                                          <p:attrName>style.color</p:attrName>
                                        </p:attrNameLst>
                                      </p:cBhvr>
                                      <p:to>
                                        <a:srgbClr val="FF3399"/>
                                      </p:to>
                                    </p:animClr>
                                    <p:animClr clrSpc="rgb" dir="cw">
                                      <p:cBhvr>
                                        <p:cTn id="95" dur="250" autoRev="1" fill="remove"/>
                                        <p:tgtEl>
                                          <p:spTgt spid="94"/>
                                        </p:tgtEl>
                                        <p:attrNameLst>
                                          <p:attrName>fillcolor</p:attrName>
                                        </p:attrNameLst>
                                      </p:cBhvr>
                                      <p:to>
                                        <a:srgbClr val="FF3399"/>
                                      </p:to>
                                    </p:animClr>
                                    <p:set>
                                      <p:cBhvr>
                                        <p:cTn id="96" dur="250" autoRev="1" fill="remove"/>
                                        <p:tgtEl>
                                          <p:spTgt spid="94"/>
                                        </p:tgtEl>
                                        <p:attrNameLst>
                                          <p:attrName>fill.type</p:attrName>
                                        </p:attrNameLst>
                                      </p:cBhvr>
                                      <p:to>
                                        <p:strVal val="solid"/>
                                      </p:to>
                                    </p:set>
                                    <p:set>
                                      <p:cBhvr>
                                        <p:cTn id="97" dur="250" autoRev="1" fill="remove"/>
                                        <p:tgtEl>
                                          <p:spTgt spid="9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98" restart="whenNotActive" fill="hold" evtFilter="cancelBubble" nodeType="interactiveSeq">
                <p:stCondLst>
                  <p:cond evt="onClick" delay="0">
                    <p:tgtEl>
                      <p:spTgt spid="9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95"/>
                                        </p:tgtEl>
                                        <p:attrNameLst>
                                          <p:attrName>style.color</p:attrName>
                                        </p:attrNameLst>
                                      </p:cBhvr>
                                      <p:to>
                                        <a:srgbClr val="FF3399"/>
                                      </p:to>
                                    </p:animClr>
                                    <p:animClr clrSpc="rgb" dir="cw">
                                      <p:cBhvr>
                                        <p:cTn id="103" dur="250" autoRev="1" fill="remove"/>
                                        <p:tgtEl>
                                          <p:spTgt spid="95"/>
                                        </p:tgtEl>
                                        <p:attrNameLst>
                                          <p:attrName>fillcolor</p:attrName>
                                        </p:attrNameLst>
                                      </p:cBhvr>
                                      <p:to>
                                        <a:srgbClr val="FF3399"/>
                                      </p:to>
                                    </p:animClr>
                                    <p:set>
                                      <p:cBhvr>
                                        <p:cTn id="104" dur="250" autoRev="1" fill="remove"/>
                                        <p:tgtEl>
                                          <p:spTgt spid="95"/>
                                        </p:tgtEl>
                                        <p:attrNameLst>
                                          <p:attrName>fill.type</p:attrName>
                                        </p:attrNameLst>
                                      </p:cBhvr>
                                      <p:to>
                                        <p:strVal val="solid"/>
                                      </p:to>
                                    </p:set>
                                    <p:set>
                                      <p:cBhvr>
                                        <p:cTn id="105" dur="250" autoRev="1" fill="remove"/>
                                        <p:tgtEl>
                                          <p:spTgt spid="9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106" restart="whenNotActive" fill="hold" evtFilter="cancelBubble" nodeType="interactiveSeq">
                <p:stCondLst>
                  <p:cond evt="onClick" delay="0">
                    <p:tgtEl>
                      <p:spTgt spid="96"/>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96"/>
                                        </p:tgtEl>
                                        <p:attrNameLst>
                                          <p:attrName>style.color</p:attrName>
                                        </p:attrNameLst>
                                      </p:cBhvr>
                                      <p:to>
                                        <a:srgbClr val="FF3399"/>
                                      </p:to>
                                    </p:animClr>
                                    <p:animClr clrSpc="rgb" dir="cw">
                                      <p:cBhvr>
                                        <p:cTn id="111" dur="250" autoRev="1" fill="remove"/>
                                        <p:tgtEl>
                                          <p:spTgt spid="96"/>
                                        </p:tgtEl>
                                        <p:attrNameLst>
                                          <p:attrName>fillcolor</p:attrName>
                                        </p:attrNameLst>
                                      </p:cBhvr>
                                      <p:to>
                                        <a:srgbClr val="FF3399"/>
                                      </p:to>
                                    </p:animClr>
                                    <p:set>
                                      <p:cBhvr>
                                        <p:cTn id="112" dur="250" autoRev="1" fill="remove"/>
                                        <p:tgtEl>
                                          <p:spTgt spid="96"/>
                                        </p:tgtEl>
                                        <p:attrNameLst>
                                          <p:attrName>fill.type</p:attrName>
                                        </p:attrNameLst>
                                      </p:cBhvr>
                                      <p:to>
                                        <p:strVal val="solid"/>
                                      </p:to>
                                    </p:set>
                                    <p:set>
                                      <p:cBhvr>
                                        <p:cTn id="113" dur="250" autoRev="1" fill="remove"/>
                                        <p:tgtEl>
                                          <p:spTgt spid="96"/>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114" restart="whenNotActive" fill="hold" evtFilter="cancelBubble" nodeType="interactiveSeq">
                <p:stCondLst>
                  <p:cond evt="onClick" delay="0">
                    <p:tgtEl>
                      <p:spTgt spid="97"/>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97"/>
                                        </p:tgtEl>
                                        <p:attrNameLst>
                                          <p:attrName>style.color</p:attrName>
                                        </p:attrNameLst>
                                      </p:cBhvr>
                                      <p:to>
                                        <a:srgbClr val="FF3399"/>
                                      </p:to>
                                    </p:animClr>
                                    <p:animClr clrSpc="rgb" dir="cw">
                                      <p:cBhvr>
                                        <p:cTn id="119" dur="250" autoRev="1" fill="remove"/>
                                        <p:tgtEl>
                                          <p:spTgt spid="97"/>
                                        </p:tgtEl>
                                        <p:attrNameLst>
                                          <p:attrName>fillcolor</p:attrName>
                                        </p:attrNameLst>
                                      </p:cBhvr>
                                      <p:to>
                                        <a:srgbClr val="FF3399"/>
                                      </p:to>
                                    </p:animClr>
                                    <p:set>
                                      <p:cBhvr>
                                        <p:cTn id="120" dur="250" autoRev="1" fill="remove"/>
                                        <p:tgtEl>
                                          <p:spTgt spid="97"/>
                                        </p:tgtEl>
                                        <p:attrNameLst>
                                          <p:attrName>fill.type</p:attrName>
                                        </p:attrNameLst>
                                      </p:cBhvr>
                                      <p:to>
                                        <p:strVal val="solid"/>
                                      </p:to>
                                    </p:set>
                                    <p:set>
                                      <p:cBhvr>
                                        <p:cTn id="121" dur="250" autoRev="1" fill="remove"/>
                                        <p:tgtEl>
                                          <p:spTgt spid="97"/>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22" restart="whenNotActive" fill="hold" evtFilter="cancelBubble" nodeType="interactiveSeq">
                <p:stCondLst>
                  <p:cond evt="onClick" delay="0">
                    <p:tgtEl>
                      <p:spTgt spid="98"/>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98"/>
                                        </p:tgtEl>
                                        <p:attrNameLst>
                                          <p:attrName>style.color</p:attrName>
                                        </p:attrNameLst>
                                      </p:cBhvr>
                                      <p:to>
                                        <a:srgbClr val="FF3399"/>
                                      </p:to>
                                    </p:animClr>
                                    <p:animClr clrSpc="rgb" dir="cw">
                                      <p:cBhvr>
                                        <p:cTn id="127" dur="250" autoRev="1" fill="remove"/>
                                        <p:tgtEl>
                                          <p:spTgt spid="98"/>
                                        </p:tgtEl>
                                        <p:attrNameLst>
                                          <p:attrName>fillcolor</p:attrName>
                                        </p:attrNameLst>
                                      </p:cBhvr>
                                      <p:to>
                                        <a:srgbClr val="FF3399"/>
                                      </p:to>
                                    </p:animClr>
                                    <p:set>
                                      <p:cBhvr>
                                        <p:cTn id="128" dur="250" autoRev="1" fill="remove"/>
                                        <p:tgtEl>
                                          <p:spTgt spid="98"/>
                                        </p:tgtEl>
                                        <p:attrNameLst>
                                          <p:attrName>fill.type</p:attrName>
                                        </p:attrNameLst>
                                      </p:cBhvr>
                                      <p:to>
                                        <p:strVal val="solid"/>
                                      </p:to>
                                    </p:set>
                                    <p:set>
                                      <p:cBhvr>
                                        <p:cTn id="129" dur="250" autoRev="1" fill="remove"/>
                                        <p:tgtEl>
                                          <p:spTgt spid="98"/>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30" restart="whenNotActive" fill="hold" evtFilter="cancelBubble" nodeType="interactiveSeq">
                <p:stCondLst>
                  <p:cond evt="onClick" delay="0">
                    <p:tgtEl>
                      <p:spTgt spid="99"/>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99"/>
                                        </p:tgtEl>
                                        <p:attrNameLst>
                                          <p:attrName>style.color</p:attrName>
                                        </p:attrNameLst>
                                      </p:cBhvr>
                                      <p:to>
                                        <a:srgbClr val="FF3399"/>
                                      </p:to>
                                    </p:animClr>
                                    <p:animClr clrSpc="rgb" dir="cw">
                                      <p:cBhvr>
                                        <p:cTn id="135" dur="250" autoRev="1" fill="remove"/>
                                        <p:tgtEl>
                                          <p:spTgt spid="99"/>
                                        </p:tgtEl>
                                        <p:attrNameLst>
                                          <p:attrName>fillcolor</p:attrName>
                                        </p:attrNameLst>
                                      </p:cBhvr>
                                      <p:to>
                                        <a:srgbClr val="FF3399"/>
                                      </p:to>
                                    </p:animClr>
                                    <p:set>
                                      <p:cBhvr>
                                        <p:cTn id="136" dur="250" autoRev="1" fill="remove"/>
                                        <p:tgtEl>
                                          <p:spTgt spid="99"/>
                                        </p:tgtEl>
                                        <p:attrNameLst>
                                          <p:attrName>fill.type</p:attrName>
                                        </p:attrNameLst>
                                      </p:cBhvr>
                                      <p:to>
                                        <p:strVal val="solid"/>
                                      </p:to>
                                    </p:set>
                                    <p:set>
                                      <p:cBhvr>
                                        <p:cTn id="137" dur="250" autoRev="1" fill="remove"/>
                                        <p:tgtEl>
                                          <p:spTgt spid="99"/>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138" restart="whenNotActive" fill="hold" evtFilter="cancelBubble" nodeType="interactiveSeq">
                <p:stCondLst>
                  <p:cond evt="onClick" delay="0">
                    <p:tgtEl>
                      <p:spTgt spid="100"/>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00"/>
                                        </p:tgtEl>
                                        <p:attrNameLst>
                                          <p:attrName>style.color</p:attrName>
                                        </p:attrNameLst>
                                      </p:cBhvr>
                                      <p:to>
                                        <a:srgbClr val="FF3399"/>
                                      </p:to>
                                    </p:animClr>
                                    <p:animClr clrSpc="rgb" dir="cw">
                                      <p:cBhvr>
                                        <p:cTn id="143" dur="250" autoRev="1" fill="remove"/>
                                        <p:tgtEl>
                                          <p:spTgt spid="100"/>
                                        </p:tgtEl>
                                        <p:attrNameLst>
                                          <p:attrName>fillcolor</p:attrName>
                                        </p:attrNameLst>
                                      </p:cBhvr>
                                      <p:to>
                                        <a:srgbClr val="FF3399"/>
                                      </p:to>
                                    </p:animClr>
                                    <p:set>
                                      <p:cBhvr>
                                        <p:cTn id="144" dur="250" autoRev="1" fill="remove"/>
                                        <p:tgtEl>
                                          <p:spTgt spid="100"/>
                                        </p:tgtEl>
                                        <p:attrNameLst>
                                          <p:attrName>fill.type</p:attrName>
                                        </p:attrNameLst>
                                      </p:cBhvr>
                                      <p:to>
                                        <p:strVal val="solid"/>
                                      </p:to>
                                    </p:set>
                                    <p:set>
                                      <p:cBhvr>
                                        <p:cTn id="145" dur="250" autoRev="1" fill="remove"/>
                                        <p:tgtEl>
                                          <p:spTgt spid="100"/>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146" restart="whenNotActive" fill="hold" evtFilter="cancelBubble" nodeType="interactiveSeq">
                <p:stCondLst>
                  <p:cond evt="onClick" delay="0">
                    <p:tgtEl>
                      <p:spTgt spid="101"/>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01"/>
                                        </p:tgtEl>
                                        <p:attrNameLst>
                                          <p:attrName>style.color</p:attrName>
                                        </p:attrNameLst>
                                      </p:cBhvr>
                                      <p:to>
                                        <a:srgbClr val="FF3399"/>
                                      </p:to>
                                    </p:animClr>
                                    <p:animClr clrSpc="rgb" dir="cw">
                                      <p:cBhvr>
                                        <p:cTn id="151" dur="250" autoRev="1" fill="remove"/>
                                        <p:tgtEl>
                                          <p:spTgt spid="101"/>
                                        </p:tgtEl>
                                        <p:attrNameLst>
                                          <p:attrName>fillcolor</p:attrName>
                                        </p:attrNameLst>
                                      </p:cBhvr>
                                      <p:to>
                                        <a:srgbClr val="FF3399"/>
                                      </p:to>
                                    </p:animClr>
                                    <p:set>
                                      <p:cBhvr>
                                        <p:cTn id="152" dur="250" autoRev="1" fill="remove"/>
                                        <p:tgtEl>
                                          <p:spTgt spid="101"/>
                                        </p:tgtEl>
                                        <p:attrNameLst>
                                          <p:attrName>fill.type</p:attrName>
                                        </p:attrNameLst>
                                      </p:cBhvr>
                                      <p:to>
                                        <p:strVal val="solid"/>
                                      </p:to>
                                    </p:set>
                                    <p:set>
                                      <p:cBhvr>
                                        <p:cTn id="153" dur="250" autoRev="1" fill="remove"/>
                                        <p:tgtEl>
                                          <p:spTgt spid="101"/>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54" restart="whenNotActive" fill="hold" evtFilter="cancelBubble" nodeType="interactiveSeq">
                <p:stCondLst>
                  <p:cond evt="onClick" delay="0">
                    <p:tgtEl>
                      <p:spTgt spid="102"/>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02"/>
                                        </p:tgtEl>
                                        <p:attrNameLst>
                                          <p:attrName>style.color</p:attrName>
                                        </p:attrNameLst>
                                      </p:cBhvr>
                                      <p:to>
                                        <a:srgbClr val="FF3399"/>
                                      </p:to>
                                    </p:animClr>
                                    <p:animClr clrSpc="rgb" dir="cw">
                                      <p:cBhvr>
                                        <p:cTn id="159" dur="250" autoRev="1" fill="remove"/>
                                        <p:tgtEl>
                                          <p:spTgt spid="102"/>
                                        </p:tgtEl>
                                        <p:attrNameLst>
                                          <p:attrName>fillcolor</p:attrName>
                                        </p:attrNameLst>
                                      </p:cBhvr>
                                      <p:to>
                                        <a:srgbClr val="FF3399"/>
                                      </p:to>
                                    </p:animClr>
                                    <p:set>
                                      <p:cBhvr>
                                        <p:cTn id="160" dur="250" autoRev="1" fill="remove"/>
                                        <p:tgtEl>
                                          <p:spTgt spid="102"/>
                                        </p:tgtEl>
                                        <p:attrNameLst>
                                          <p:attrName>fill.type</p:attrName>
                                        </p:attrNameLst>
                                      </p:cBhvr>
                                      <p:to>
                                        <p:strVal val="solid"/>
                                      </p:to>
                                    </p:set>
                                    <p:set>
                                      <p:cBhvr>
                                        <p:cTn id="161" dur="250" autoRev="1" fill="remove"/>
                                        <p:tgtEl>
                                          <p:spTgt spid="102"/>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62" restart="whenNotActive" fill="hold" evtFilter="cancelBubble" nodeType="interactiveSeq">
                <p:stCondLst>
                  <p:cond evt="onClick" delay="0">
                    <p:tgtEl>
                      <p:spTgt spid="103"/>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03"/>
                                        </p:tgtEl>
                                        <p:attrNameLst>
                                          <p:attrName>style.color</p:attrName>
                                        </p:attrNameLst>
                                      </p:cBhvr>
                                      <p:to>
                                        <a:srgbClr val="FF3399"/>
                                      </p:to>
                                    </p:animClr>
                                    <p:animClr clrSpc="rgb" dir="cw">
                                      <p:cBhvr>
                                        <p:cTn id="167" dur="250" autoRev="1" fill="remove"/>
                                        <p:tgtEl>
                                          <p:spTgt spid="103"/>
                                        </p:tgtEl>
                                        <p:attrNameLst>
                                          <p:attrName>fillcolor</p:attrName>
                                        </p:attrNameLst>
                                      </p:cBhvr>
                                      <p:to>
                                        <a:srgbClr val="FF3399"/>
                                      </p:to>
                                    </p:animClr>
                                    <p:set>
                                      <p:cBhvr>
                                        <p:cTn id="168" dur="250" autoRev="1" fill="remove"/>
                                        <p:tgtEl>
                                          <p:spTgt spid="103"/>
                                        </p:tgtEl>
                                        <p:attrNameLst>
                                          <p:attrName>fill.type</p:attrName>
                                        </p:attrNameLst>
                                      </p:cBhvr>
                                      <p:to>
                                        <p:strVal val="solid"/>
                                      </p:to>
                                    </p:set>
                                    <p:set>
                                      <p:cBhvr>
                                        <p:cTn id="169" dur="250" autoRev="1" fill="remove"/>
                                        <p:tgtEl>
                                          <p:spTgt spid="103"/>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70" restart="whenNotActive" fill="hold" evtFilter="cancelBubble" nodeType="interactiveSeq">
                <p:stCondLst>
                  <p:cond evt="onClick" delay="0">
                    <p:tgtEl>
                      <p:spTgt spid="104"/>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04"/>
                                        </p:tgtEl>
                                        <p:attrNameLst>
                                          <p:attrName>style.color</p:attrName>
                                        </p:attrNameLst>
                                      </p:cBhvr>
                                      <p:to>
                                        <a:srgbClr val="FF3399"/>
                                      </p:to>
                                    </p:animClr>
                                    <p:animClr clrSpc="rgb" dir="cw">
                                      <p:cBhvr>
                                        <p:cTn id="175" dur="250" autoRev="1" fill="remove"/>
                                        <p:tgtEl>
                                          <p:spTgt spid="104"/>
                                        </p:tgtEl>
                                        <p:attrNameLst>
                                          <p:attrName>fillcolor</p:attrName>
                                        </p:attrNameLst>
                                      </p:cBhvr>
                                      <p:to>
                                        <a:srgbClr val="FF3399"/>
                                      </p:to>
                                    </p:animClr>
                                    <p:set>
                                      <p:cBhvr>
                                        <p:cTn id="176" dur="250" autoRev="1" fill="remove"/>
                                        <p:tgtEl>
                                          <p:spTgt spid="104"/>
                                        </p:tgtEl>
                                        <p:attrNameLst>
                                          <p:attrName>fill.type</p:attrName>
                                        </p:attrNameLst>
                                      </p:cBhvr>
                                      <p:to>
                                        <p:strVal val="solid"/>
                                      </p:to>
                                    </p:set>
                                    <p:set>
                                      <p:cBhvr>
                                        <p:cTn id="177" dur="250" autoRev="1" fill="remove"/>
                                        <p:tgtEl>
                                          <p:spTgt spid="104"/>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78" restart="whenNotActive" fill="hold" evtFilter="cancelBubble" nodeType="interactiveSeq">
                <p:stCondLst>
                  <p:cond evt="onClick" delay="0">
                    <p:tgtEl>
                      <p:spTgt spid="105"/>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05"/>
                                        </p:tgtEl>
                                        <p:attrNameLst>
                                          <p:attrName>style.color</p:attrName>
                                        </p:attrNameLst>
                                      </p:cBhvr>
                                      <p:to>
                                        <a:srgbClr val="FF3399"/>
                                      </p:to>
                                    </p:animClr>
                                    <p:animClr clrSpc="rgb" dir="cw">
                                      <p:cBhvr>
                                        <p:cTn id="183" dur="250" autoRev="1" fill="remove"/>
                                        <p:tgtEl>
                                          <p:spTgt spid="105"/>
                                        </p:tgtEl>
                                        <p:attrNameLst>
                                          <p:attrName>fillcolor</p:attrName>
                                        </p:attrNameLst>
                                      </p:cBhvr>
                                      <p:to>
                                        <a:srgbClr val="FF3399"/>
                                      </p:to>
                                    </p:animClr>
                                    <p:set>
                                      <p:cBhvr>
                                        <p:cTn id="184" dur="250" autoRev="1" fill="remove"/>
                                        <p:tgtEl>
                                          <p:spTgt spid="105"/>
                                        </p:tgtEl>
                                        <p:attrNameLst>
                                          <p:attrName>fill.type</p:attrName>
                                        </p:attrNameLst>
                                      </p:cBhvr>
                                      <p:to>
                                        <p:strVal val="solid"/>
                                      </p:to>
                                    </p:set>
                                    <p:set>
                                      <p:cBhvr>
                                        <p:cTn id="185" dur="250" autoRev="1" fill="remove"/>
                                        <p:tgtEl>
                                          <p:spTgt spid="105"/>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86" restart="whenNotActive" fill="hold" evtFilter="cancelBubble" nodeType="interactiveSeq">
                <p:stCondLst>
                  <p:cond evt="onClick" delay="0">
                    <p:tgtEl>
                      <p:spTgt spid="106"/>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06"/>
                                        </p:tgtEl>
                                        <p:attrNameLst>
                                          <p:attrName>style.color</p:attrName>
                                        </p:attrNameLst>
                                      </p:cBhvr>
                                      <p:to>
                                        <a:srgbClr val="FF3399"/>
                                      </p:to>
                                    </p:animClr>
                                    <p:animClr clrSpc="rgb" dir="cw">
                                      <p:cBhvr>
                                        <p:cTn id="191" dur="250" autoRev="1" fill="remove"/>
                                        <p:tgtEl>
                                          <p:spTgt spid="106"/>
                                        </p:tgtEl>
                                        <p:attrNameLst>
                                          <p:attrName>fillcolor</p:attrName>
                                        </p:attrNameLst>
                                      </p:cBhvr>
                                      <p:to>
                                        <a:srgbClr val="FF3399"/>
                                      </p:to>
                                    </p:animClr>
                                    <p:set>
                                      <p:cBhvr>
                                        <p:cTn id="192" dur="250" autoRev="1" fill="remove"/>
                                        <p:tgtEl>
                                          <p:spTgt spid="106"/>
                                        </p:tgtEl>
                                        <p:attrNameLst>
                                          <p:attrName>fill.type</p:attrName>
                                        </p:attrNameLst>
                                      </p:cBhvr>
                                      <p:to>
                                        <p:strVal val="solid"/>
                                      </p:to>
                                    </p:set>
                                    <p:set>
                                      <p:cBhvr>
                                        <p:cTn id="193" dur="250" autoRev="1" fill="remove"/>
                                        <p:tgtEl>
                                          <p:spTgt spid="106"/>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94" restart="whenNotActive" fill="hold" evtFilter="cancelBubble" nodeType="interactiveSeq">
                <p:stCondLst>
                  <p:cond evt="onClick" delay="0">
                    <p:tgtEl>
                      <p:spTgt spid="107"/>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07"/>
                                        </p:tgtEl>
                                        <p:attrNameLst>
                                          <p:attrName>style.color</p:attrName>
                                        </p:attrNameLst>
                                      </p:cBhvr>
                                      <p:to>
                                        <a:srgbClr val="FF3399"/>
                                      </p:to>
                                    </p:animClr>
                                    <p:animClr clrSpc="rgb" dir="cw">
                                      <p:cBhvr>
                                        <p:cTn id="199" dur="250" autoRev="1" fill="remove"/>
                                        <p:tgtEl>
                                          <p:spTgt spid="107"/>
                                        </p:tgtEl>
                                        <p:attrNameLst>
                                          <p:attrName>fillcolor</p:attrName>
                                        </p:attrNameLst>
                                      </p:cBhvr>
                                      <p:to>
                                        <a:srgbClr val="FF3399"/>
                                      </p:to>
                                    </p:animClr>
                                    <p:set>
                                      <p:cBhvr>
                                        <p:cTn id="200" dur="250" autoRev="1" fill="remove"/>
                                        <p:tgtEl>
                                          <p:spTgt spid="107"/>
                                        </p:tgtEl>
                                        <p:attrNameLst>
                                          <p:attrName>fill.type</p:attrName>
                                        </p:attrNameLst>
                                      </p:cBhvr>
                                      <p:to>
                                        <p:strVal val="solid"/>
                                      </p:to>
                                    </p:set>
                                    <p:set>
                                      <p:cBhvr>
                                        <p:cTn id="201" dur="250" autoRev="1" fill="remove"/>
                                        <p:tgtEl>
                                          <p:spTgt spid="107"/>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202" restart="whenNotActive" fill="hold" evtFilter="cancelBubble" nodeType="interactiveSeq">
                <p:stCondLst>
                  <p:cond evt="onClick" delay="0">
                    <p:tgtEl>
                      <p:spTgt spid="108"/>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08"/>
                                        </p:tgtEl>
                                        <p:attrNameLst>
                                          <p:attrName>style.color</p:attrName>
                                        </p:attrNameLst>
                                      </p:cBhvr>
                                      <p:to>
                                        <a:srgbClr val="FF3399"/>
                                      </p:to>
                                    </p:animClr>
                                    <p:animClr clrSpc="rgb" dir="cw">
                                      <p:cBhvr>
                                        <p:cTn id="207" dur="250" autoRev="1" fill="remove"/>
                                        <p:tgtEl>
                                          <p:spTgt spid="108"/>
                                        </p:tgtEl>
                                        <p:attrNameLst>
                                          <p:attrName>fillcolor</p:attrName>
                                        </p:attrNameLst>
                                      </p:cBhvr>
                                      <p:to>
                                        <a:srgbClr val="FF3399"/>
                                      </p:to>
                                    </p:animClr>
                                    <p:set>
                                      <p:cBhvr>
                                        <p:cTn id="208" dur="250" autoRev="1" fill="remove"/>
                                        <p:tgtEl>
                                          <p:spTgt spid="108"/>
                                        </p:tgtEl>
                                        <p:attrNameLst>
                                          <p:attrName>fill.type</p:attrName>
                                        </p:attrNameLst>
                                      </p:cBhvr>
                                      <p:to>
                                        <p:strVal val="solid"/>
                                      </p:to>
                                    </p:set>
                                    <p:set>
                                      <p:cBhvr>
                                        <p:cTn id="209" dur="250" autoRev="1" fill="remove"/>
                                        <p:tgtEl>
                                          <p:spTgt spid="108"/>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210" restart="whenNotActive" fill="hold" evtFilter="cancelBubble" nodeType="interactiveSeq">
                <p:stCondLst>
                  <p:cond evt="onClick" delay="0">
                    <p:tgtEl>
                      <p:spTgt spid="109"/>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09"/>
                                        </p:tgtEl>
                                        <p:attrNameLst>
                                          <p:attrName>style.color</p:attrName>
                                        </p:attrNameLst>
                                      </p:cBhvr>
                                      <p:to>
                                        <a:srgbClr val="FF3399"/>
                                      </p:to>
                                    </p:animClr>
                                    <p:animClr clrSpc="rgb" dir="cw">
                                      <p:cBhvr>
                                        <p:cTn id="215" dur="250" autoRev="1" fill="remove"/>
                                        <p:tgtEl>
                                          <p:spTgt spid="109"/>
                                        </p:tgtEl>
                                        <p:attrNameLst>
                                          <p:attrName>fillcolor</p:attrName>
                                        </p:attrNameLst>
                                      </p:cBhvr>
                                      <p:to>
                                        <a:srgbClr val="FF3399"/>
                                      </p:to>
                                    </p:animClr>
                                    <p:set>
                                      <p:cBhvr>
                                        <p:cTn id="216" dur="250" autoRev="1" fill="remove"/>
                                        <p:tgtEl>
                                          <p:spTgt spid="109"/>
                                        </p:tgtEl>
                                        <p:attrNameLst>
                                          <p:attrName>fill.type</p:attrName>
                                        </p:attrNameLst>
                                      </p:cBhvr>
                                      <p:to>
                                        <p:strVal val="solid"/>
                                      </p:to>
                                    </p:set>
                                    <p:set>
                                      <p:cBhvr>
                                        <p:cTn id="217" dur="250" autoRev="1" fill="remove"/>
                                        <p:tgtEl>
                                          <p:spTgt spid="109"/>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218" restart="whenNotActive" fill="hold" evtFilter="cancelBubble" nodeType="interactiveSeq">
                <p:stCondLst>
                  <p:cond evt="onClick" delay="0">
                    <p:tgtEl>
                      <p:spTgt spid="110"/>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10"/>
                                        </p:tgtEl>
                                        <p:attrNameLst>
                                          <p:attrName>style.color</p:attrName>
                                        </p:attrNameLst>
                                      </p:cBhvr>
                                      <p:to>
                                        <a:srgbClr val="FF3399"/>
                                      </p:to>
                                    </p:animClr>
                                    <p:animClr clrSpc="rgb" dir="cw">
                                      <p:cBhvr>
                                        <p:cTn id="223" dur="250" autoRev="1" fill="remove"/>
                                        <p:tgtEl>
                                          <p:spTgt spid="110"/>
                                        </p:tgtEl>
                                        <p:attrNameLst>
                                          <p:attrName>fillcolor</p:attrName>
                                        </p:attrNameLst>
                                      </p:cBhvr>
                                      <p:to>
                                        <a:srgbClr val="FF3399"/>
                                      </p:to>
                                    </p:animClr>
                                    <p:set>
                                      <p:cBhvr>
                                        <p:cTn id="224" dur="250" autoRev="1" fill="remove"/>
                                        <p:tgtEl>
                                          <p:spTgt spid="110"/>
                                        </p:tgtEl>
                                        <p:attrNameLst>
                                          <p:attrName>fill.type</p:attrName>
                                        </p:attrNameLst>
                                      </p:cBhvr>
                                      <p:to>
                                        <p:strVal val="solid"/>
                                      </p:to>
                                    </p:set>
                                    <p:set>
                                      <p:cBhvr>
                                        <p:cTn id="225" dur="250" autoRev="1" fill="remove"/>
                                        <p:tgtEl>
                                          <p:spTgt spid="110"/>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226" restart="whenNotActive" fill="hold" evtFilter="cancelBubble" nodeType="interactiveSeq">
                <p:stCondLst>
                  <p:cond evt="onClick" delay="0">
                    <p:tgtEl>
                      <p:spTgt spid="111"/>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11"/>
                                        </p:tgtEl>
                                        <p:attrNameLst>
                                          <p:attrName>style.color</p:attrName>
                                        </p:attrNameLst>
                                      </p:cBhvr>
                                      <p:to>
                                        <a:srgbClr val="FF3399"/>
                                      </p:to>
                                    </p:animClr>
                                    <p:animClr clrSpc="rgb" dir="cw">
                                      <p:cBhvr>
                                        <p:cTn id="231" dur="250" autoRev="1" fill="remove"/>
                                        <p:tgtEl>
                                          <p:spTgt spid="111"/>
                                        </p:tgtEl>
                                        <p:attrNameLst>
                                          <p:attrName>fillcolor</p:attrName>
                                        </p:attrNameLst>
                                      </p:cBhvr>
                                      <p:to>
                                        <a:srgbClr val="FF3399"/>
                                      </p:to>
                                    </p:animClr>
                                    <p:set>
                                      <p:cBhvr>
                                        <p:cTn id="232" dur="250" autoRev="1" fill="remove"/>
                                        <p:tgtEl>
                                          <p:spTgt spid="111"/>
                                        </p:tgtEl>
                                        <p:attrNameLst>
                                          <p:attrName>fill.type</p:attrName>
                                        </p:attrNameLst>
                                      </p:cBhvr>
                                      <p:to>
                                        <p:strVal val="solid"/>
                                      </p:to>
                                    </p:set>
                                    <p:set>
                                      <p:cBhvr>
                                        <p:cTn id="233" dur="250" autoRev="1" fill="remove"/>
                                        <p:tgtEl>
                                          <p:spTgt spid="111"/>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234" restart="whenNotActive" fill="hold" evtFilter="cancelBubble" nodeType="interactiveSeq">
                <p:stCondLst>
                  <p:cond evt="onClick" delay="0">
                    <p:tgtEl>
                      <p:spTgt spid="112"/>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12"/>
                                        </p:tgtEl>
                                        <p:attrNameLst>
                                          <p:attrName>style.color</p:attrName>
                                        </p:attrNameLst>
                                      </p:cBhvr>
                                      <p:to>
                                        <a:srgbClr val="FF3399"/>
                                      </p:to>
                                    </p:animClr>
                                    <p:animClr clrSpc="rgb" dir="cw">
                                      <p:cBhvr>
                                        <p:cTn id="239" dur="250" autoRev="1" fill="remove"/>
                                        <p:tgtEl>
                                          <p:spTgt spid="112"/>
                                        </p:tgtEl>
                                        <p:attrNameLst>
                                          <p:attrName>fillcolor</p:attrName>
                                        </p:attrNameLst>
                                      </p:cBhvr>
                                      <p:to>
                                        <a:srgbClr val="FF3399"/>
                                      </p:to>
                                    </p:animClr>
                                    <p:set>
                                      <p:cBhvr>
                                        <p:cTn id="240" dur="250" autoRev="1" fill="remove"/>
                                        <p:tgtEl>
                                          <p:spTgt spid="112"/>
                                        </p:tgtEl>
                                        <p:attrNameLst>
                                          <p:attrName>fill.type</p:attrName>
                                        </p:attrNameLst>
                                      </p:cBhvr>
                                      <p:to>
                                        <p:strVal val="solid"/>
                                      </p:to>
                                    </p:set>
                                    <p:set>
                                      <p:cBhvr>
                                        <p:cTn id="241" dur="250" autoRev="1" fill="remove"/>
                                        <p:tgtEl>
                                          <p:spTgt spid="112"/>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242" restart="whenNotActive" fill="hold" evtFilter="cancelBubble" nodeType="interactiveSeq">
                <p:stCondLst>
                  <p:cond evt="onClick" delay="0">
                    <p:tgtEl>
                      <p:spTgt spid="113"/>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13"/>
                                        </p:tgtEl>
                                        <p:attrNameLst>
                                          <p:attrName>style.color</p:attrName>
                                        </p:attrNameLst>
                                      </p:cBhvr>
                                      <p:to>
                                        <a:srgbClr val="FF3399"/>
                                      </p:to>
                                    </p:animClr>
                                    <p:animClr clrSpc="rgb" dir="cw">
                                      <p:cBhvr>
                                        <p:cTn id="247" dur="250" autoRev="1" fill="remove"/>
                                        <p:tgtEl>
                                          <p:spTgt spid="113"/>
                                        </p:tgtEl>
                                        <p:attrNameLst>
                                          <p:attrName>fillcolor</p:attrName>
                                        </p:attrNameLst>
                                      </p:cBhvr>
                                      <p:to>
                                        <a:srgbClr val="FF3399"/>
                                      </p:to>
                                    </p:animClr>
                                    <p:set>
                                      <p:cBhvr>
                                        <p:cTn id="248" dur="250" autoRev="1" fill="remove"/>
                                        <p:tgtEl>
                                          <p:spTgt spid="113"/>
                                        </p:tgtEl>
                                        <p:attrNameLst>
                                          <p:attrName>fill.type</p:attrName>
                                        </p:attrNameLst>
                                      </p:cBhvr>
                                      <p:to>
                                        <p:strVal val="solid"/>
                                      </p:to>
                                    </p:set>
                                    <p:set>
                                      <p:cBhvr>
                                        <p:cTn id="249" dur="250" autoRev="1" fill="remove"/>
                                        <p:tgtEl>
                                          <p:spTgt spid="113"/>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250" restart="whenNotActive" fill="hold" evtFilter="cancelBubble" nodeType="interactiveSeq">
                <p:stCondLst>
                  <p:cond evt="onClick" delay="0">
                    <p:tgtEl>
                      <p:spTgt spid="114"/>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14"/>
                                        </p:tgtEl>
                                        <p:attrNameLst>
                                          <p:attrName>style.color</p:attrName>
                                        </p:attrNameLst>
                                      </p:cBhvr>
                                      <p:to>
                                        <a:srgbClr val="FF3399"/>
                                      </p:to>
                                    </p:animClr>
                                    <p:animClr clrSpc="rgb" dir="cw">
                                      <p:cBhvr>
                                        <p:cTn id="255" dur="250" autoRev="1" fill="remove"/>
                                        <p:tgtEl>
                                          <p:spTgt spid="114"/>
                                        </p:tgtEl>
                                        <p:attrNameLst>
                                          <p:attrName>fillcolor</p:attrName>
                                        </p:attrNameLst>
                                      </p:cBhvr>
                                      <p:to>
                                        <a:srgbClr val="FF3399"/>
                                      </p:to>
                                    </p:animClr>
                                    <p:set>
                                      <p:cBhvr>
                                        <p:cTn id="256" dur="250" autoRev="1" fill="remove"/>
                                        <p:tgtEl>
                                          <p:spTgt spid="114"/>
                                        </p:tgtEl>
                                        <p:attrNameLst>
                                          <p:attrName>fill.type</p:attrName>
                                        </p:attrNameLst>
                                      </p:cBhvr>
                                      <p:to>
                                        <p:strVal val="solid"/>
                                      </p:to>
                                    </p:set>
                                    <p:set>
                                      <p:cBhvr>
                                        <p:cTn id="257" dur="250" autoRev="1" fill="remove"/>
                                        <p:tgtEl>
                                          <p:spTgt spid="114"/>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58" restart="whenNotActive" fill="hold" evtFilter="cancelBubble" nodeType="interactiveSeq">
                <p:stCondLst>
                  <p:cond evt="onClick" delay="0">
                    <p:tgtEl>
                      <p:spTgt spid="115"/>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15"/>
                                        </p:tgtEl>
                                        <p:attrNameLst>
                                          <p:attrName>style.color</p:attrName>
                                        </p:attrNameLst>
                                      </p:cBhvr>
                                      <p:to>
                                        <a:srgbClr val="FF3399"/>
                                      </p:to>
                                    </p:animClr>
                                    <p:animClr clrSpc="rgb" dir="cw">
                                      <p:cBhvr>
                                        <p:cTn id="263" dur="250" autoRev="1" fill="remove"/>
                                        <p:tgtEl>
                                          <p:spTgt spid="115"/>
                                        </p:tgtEl>
                                        <p:attrNameLst>
                                          <p:attrName>fillcolor</p:attrName>
                                        </p:attrNameLst>
                                      </p:cBhvr>
                                      <p:to>
                                        <a:srgbClr val="FF3399"/>
                                      </p:to>
                                    </p:animClr>
                                    <p:set>
                                      <p:cBhvr>
                                        <p:cTn id="264" dur="250" autoRev="1" fill="remove"/>
                                        <p:tgtEl>
                                          <p:spTgt spid="115"/>
                                        </p:tgtEl>
                                        <p:attrNameLst>
                                          <p:attrName>fill.type</p:attrName>
                                        </p:attrNameLst>
                                      </p:cBhvr>
                                      <p:to>
                                        <p:strVal val="solid"/>
                                      </p:to>
                                    </p:set>
                                    <p:set>
                                      <p:cBhvr>
                                        <p:cTn id="265" dur="250" autoRev="1" fill="remove"/>
                                        <p:tgtEl>
                                          <p:spTgt spid="115"/>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66" restart="whenNotActive" fill="hold" evtFilter="cancelBubble" nodeType="interactiveSeq">
                <p:stCondLst>
                  <p:cond evt="onClick" delay="0">
                    <p:tgtEl>
                      <p:spTgt spid="116"/>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16"/>
                                        </p:tgtEl>
                                        <p:attrNameLst>
                                          <p:attrName>style.color</p:attrName>
                                        </p:attrNameLst>
                                      </p:cBhvr>
                                      <p:to>
                                        <a:srgbClr val="FF3399"/>
                                      </p:to>
                                    </p:animClr>
                                    <p:animClr clrSpc="rgb" dir="cw">
                                      <p:cBhvr>
                                        <p:cTn id="271" dur="250" autoRev="1" fill="remove"/>
                                        <p:tgtEl>
                                          <p:spTgt spid="116"/>
                                        </p:tgtEl>
                                        <p:attrNameLst>
                                          <p:attrName>fillcolor</p:attrName>
                                        </p:attrNameLst>
                                      </p:cBhvr>
                                      <p:to>
                                        <a:srgbClr val="FF3399"/>
                                      </p:to>
                                    </p:animClr>
                                    <p:set>
                                      <p:cBhvr>
                                        <p:cTn id="272" dur="250" autoRev="1" fill="remove"/>
                                        <p:tgtEl>
                                          <p:spTgt spid="116"/>
                                        </p:tgtEl>
                                        <p:attrNameLst>
                                          <p:attrName>fill.type</p:attrName>
                                        </p:attrNameLst>
                                      </p:cBhvr>
                                      <p:to>
                                        <p:strVal val="solid"/>
                                      </p:to>
                                    </p:set>
                                    <p:set>
                                      <p:cBhvr>
                                        <p:cTn id="273" dur="250" autoRev="1" fill="remove"/>
                                        <p:tgtEl>
                                          <p:spTgt spid="116"/>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74" restart="whenNotActive" fill="hold" evtFilter="cancelBubble" nodeType="interactiveSeq">
                <p:stCondLst>
                  <p:cond evt="onClick" delay="0">
                    <p:tgtEl>
                      <p:spTgt spid="117"/>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17"/>
                                        </p:tgtEl>
                                        <p:attrNameLst>
                                          <p:attrName>style.color</p:attrName>
                                        </p:attrNameLst>
                                      </p:cBhvr>
                                      <p:to>
                                        <a:srgbClr val="FF3399"/>
                                      </p:to>
                                    </p:animClr>
                                    <p:animClr clrSpc="rgb" dir="cw">
                                      <p:cBhvr>
                                        <p:cTn id="279" dur="250" autoRev="1" fill="remove"/>
                                        <p:tgtEl>
                                          <p:spTgt spid="117"/>
                                        </p:tgtEl>
                                        <p:attrNameLst>
                                          <p:attrName>fillcolor</p:attrName>
                                        </p:attrNameLst>
                                      </p:cBhvr>
                                      <p:to>
                                        <a:srgbClr val="FF3399"/>
                                      </p:to>
                                    </p:animClr>
                                    <p:set>
                                      <p:cBhvr>
                                        <p:cTn id="280" dur="250" autoRev="1" fill="remove"/>
                                        <p:tgtEl>
                                          <p:spTgt spid="117"/>
                                        </p:tgtEl>
                                        <p:attrNameLst>
                                          <p:attrName>fill.type</p:attrName>
                                        </p:attrNameLst>
                                      </p:cBhvr>
                                      <p:to>
                                        <p:strVal val="solid"/>
                                      </p:to>
                                    </p:set>
                                    <p:set>
                                      <p:cBhvr>
                                        <p:cTn id="281" dur="250" autoRev="1" fill="remove"/>
                                        <p:tgtEl>
                                          <p:spTgt spid="117"/>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82" restart="whenNotActive" fill="hold" evtFilter="cancelBubble" nodeType="interactiveSeq">
                <p:stCondLst>
                  <p:cond evt="onClick" delay="0">
                    <p:tgtEl>
                      <p:spTgt spid="118"/>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18"/>
                                        </p:tgtEl>
                                        <p:attrNameLst>
                                          <p:attrName>style.color</p:attrName>
                                        </p:attrNameLst>
                                      </p:cBhvr>
                                      <p:to>
                                        <a:srgbClr val="FF3399"/>
                                      </p:to>
                                    </p:animClr>
                                    <p:animClr clrSpc="rgb" dir="cw">
                                      <p:cBhvr>
                                        <p:cTn id="287" dur="250" autoRev="1" fill="remove"/>
                                        <p:tgtEl>
                                          <p:spTgt spid="118"/>
                                        </p:tgtEl>
                                        <p:attrNameLst>
                                          <p:attrName>fillcolor</p:attrName>
                                        </p:attrNameLst>
                                      </p:cBhvr>
                                      <p:to>
                                        <a:srgbClr val="FF3399"/>
                                      </p:to>
                                    </p:animClr>
                                    <p:set>
                                      <p:cBhvr>
                                        <p:cTn id="288" dur="250" autoRev="1" fill="remove"/>
                                        <p:tgtEl>
                                          <p:spTgt spid="118"/>
                                        </p:tgtEl>
                                        <p:attrNameLst>
                                          <p:attrName>fill.type</p:attrName>
                                        </p:attrNameLst>
                                      </p:cBhvr>
                                      <p:to>
                                        <p:strVal val="solid"/>
                                      </p:to>
                                    </p:set>
                                    <p:set>
                                      <p:cBhvr>
                                        <p:cTn id="289" dur="250" autoRev="1" fill="remove"/>
                                        <p:tgtEl>
                                          <p:spTgt spid="118"/>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90" restart="whenNotActive" fill="hold" evtFilter="cancelBubble" nodeType="interactiveSeq">
                <p:stCondLst>
                  <p:cond evt="onClick" delay="0">
                    <p:tgtEl>
                      <p:spTgt spid="119"/>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19"/>
                                        </p:tgtEl>
                                        <p:attrNameLst>
                                          <p:attrName>style.color</p:attrName>
                                        </p:attrNameLst>
                                      </p:cBhvr>
                                      <p:to>
                                        <a:srgbClr val="FF3399"/>
                                      </p:to>
                                    </p:animClr>
                                    <p:animClr clrSpc="rgb" dir="cw">
                                      <p:cBhvr>
                                        <p:cTn id="295" dur="250" autoRev="1" fill="remove"/>
                                        <p:tgtEl>
                                          <p:spTgt spid="119"/>
                                        </p:tgtEl>
                                        <p:attrNameLst>
                                          <p:attrName>fillcolor</p:attrName>
                                        </p:attrNameLst>
                                      </p:cBhvr>
                                      <p:to>
                                        <a:srgbClr val="FF3399"/>
                                      </p:to>
                                    </p:animClr>
                                    <p:set>
                                      <p:cBhvr>
                                        <p:cTn id="296" dur="250" autoRev="1" fill="remove"/>
                                        <p:tgtEl>
                                          <p:spTgt spid="119"/>
                                        </p:tgtEl>
                                        <p:attrNameLst>
                                          <p:attrName>fill.type</p:attrName>
                                        </p:attrNameLst>
                                      </p:cBhvr>
                                      <p:to>
                                        <p:strVal val="solid"/>
                                      </p:to>
                                    </p:set>
                                    <p:set>
                                      <p:cBhvr>
                                        <p:cTn id="297" dur="250" autoRev="1" fill="remove"/>
                                        <p:tgtEl>
                                          <p:spTgt spid="119"/>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98" restart="whenNotActive" fill="hold" evtFilter="cancelBubble" nodeType="interactiveSeq">
                <p:stCondLst>
                  <p:cond evt="onClick" delay="0">
                    <p:tgtEl>
                      <p:spTgt spid="120"/>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20"/>
                                        </p:tgtEl>
                                        <p:attrNameLst>
                                          <p:attrName>style.color</p:attrName>
                                        </p:attrNameLst>
                                      </p:cBhvr>
                                      <p:to>
                                        <a:srgbClr val="FF3399"/>
                                      </p:to>
                                    </p:animClr>
                                    <p:animClr clrSpc="rgb" dir="cw">
                                      <p:cBhvr>
                                        <p:cTn id="303" dur="250" autoRev="1" fill="remove"/>
                                        <p:tgtEl>
                                          <p:spTgt spid="120"/>
                                        </p:tgtEl>
                                        <p:attrNameLst>
                                          <p:attrName>fillcolor</p:attrName>
                                        </p:attrNameLst>
                                      </p:cBhvr>
                                      <p:to>
                                        <a:srgbClr val="FF3399"/>
                                      </p:to>
                                    </p:animClr>
                                    <p:set>
                                      <p:cBhvr>
                                        <p:cTn id="304" dur="250" autoRev="1" fill="remove"/>
                                        <p:tgtEl>
                                          <p:spTgt spid="120"/>
                                        </p:tgtEl>
                                        <p:attrNameLst>
                                          <p:attrName>fill.type</p:attrName>
                                        </p:attrNameLst>
                                      </p:cBhvr>
                                      <p:to>
                                        <p:strVal val="solid"/>
                                      </p:to>
                                    </p:set>
                                    <p:set>
                                      <p:cBhvr>
                                        <p:cTn id="305" dur="250" autoRev="1" fill="remove"/>
                                        <p:tgtEl>
                                          <p:spTgt spid="120"/>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306" restart="whenNotActive" fill="hold" evtFilter="cancelBubble" nodeType="interactiveSeq">
                <p:stCondLst>
                  <p:cond evt="onClick" delay="0">
                    <p:tgtEl>
                      <p:spTgt spid="121"/>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21"/>
                                        </p:tgtEl>
                                        <p:attrNameLst>
                                          <p:attrName>style.color</p:attrName>
                                        </p:attrNameLst>
                                      </p:cBhvr>
                                      <p:to>
                                        <a:srgbClr val="FF3399"/>
                                      </p:to>
                                    </p:animClr>
                                    <p:animClr clrSpc="rgb" dir="cw">
                                      <p:cBhvr>
                                        <p:cTn id="311" dur="250" autoRev="1" fill="remove"/>
                                        <p:tgtEl>
                                          <p:spTgt spid="121"/>
                                        </p:tgtEl>
                                        <p:attrNameLst>
                                          <p:attrName>fillcolor</p:attrName>
                                        </p:attrNameLst>
                                      </p:cBhvr>
                                      <p:to>
                                        <a:srgbClr val="FF3399"/>
                                      </p:to>
                                    </p:animClr>
                                    <p:set>
                                      <p:cBhvr>
                                        <p:cTn id="312" dur="250" autoRev="1" fill="remove"/>
                                        <p:tgtEl>
                                          <p:spTgt spid="121"/>
                                        </p:tgtEl>
                                        <p:attrNameLst>
                                          <p:attrName>fill.type</p:attrName>
                                        </p:attrNameLst>
                                      </p:cBhvr>
                                      <p:to>
                                        <p:strVal val="solid"/>
                                      </p:to>
                                    </p:set>
                                    <p:set>
                                      <p:cBhvr>
                                        <p:cTn id="313" dur="250" autoRev="1" fill="remove"/>
                                        <p:tgtEl>
                                          <p:spTgt spid="121"/>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314" restart="whenNotActive" fill="hold" evtFilter="cancelBubble" nodeType="interactiveSeq">
                <p:stCondLst>
                  <p:cond evt="onClick" delay="0">
                    <p:tgtEl>
                      <p:spTgt spid="122"/>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22"/>
                                        </p:tgtEl>
                                        <p:attrNameLst>
                                          <p:attrName>style.color</p:attrName>
                                        </p:attrNameLst>
                                      </p:cBhvr>
                                      <p:to>
                                        <a:srgbClr val="FF3399"/>
                                      </p:to>
                                    </p:animClr>
                                    <p:animClr clrSpc="rgb" dir="cw">
                                      <p:cBhvr>
                                        <p:cTn id="319" dur="250" autoRev="1" fill="remove"/>
                                        <p:tgtEl>
                                          <p:spTgt spid="122"/>
                                        </p:tgtEl>
                                        <p:attrNameLst>
                                          <p:attrName>fillcolor</p:attrName>
                                        </p:attrNameLst>
                                      </p:cBhvr>
                                      <p:to>
                                        <a:srgbClr val="FF3399"/>
                                      </p:to>
                                    </p:animClr>
                                    <p:set>
                                      <p:cBhvr>
                                        <p:cTn id="320" dur="250" autoRev="1" fill="remove"/>
                                        <p:tgtEl>
                                          <p:spTgt spid="122"/>
                                        </p:tgtEl>
                                        <p:attrNameLst>
                                          <p:attrName>fill.type</p:attrName>
                                        </p:attrNameLst>
                                      </p:cBhvr>
                                      <p:to>
                                        <p:strVal val="solid"/>
                                      </p:to>
                                    </p:set>
                                    <p:set>
                                      <p:cBhvr>
                                        <p:cTn id="321" dur="250" autoRev="1" fill="remove"/>
                                        <p:tgtEl>
                                          <p:spTgt spid="122"/>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322" restart="whenNotActive" fill="hold" evtFilter="cancelBubble" nodeType="interactiveSeq">
                <p:stCondLst>
                  <p:cond evt="onClick" delay="0">
                    <p:tgtEl>
                      <p:spTgt spid="123"/>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23"/>
                                        </p:tgtEl>
                                        <p:attrNameLst>
                                          <p:attrName>style.color</p:attrName>
                                        </p:attrNameLst>
                                      </p:cBhvr>
                                      <p:to>
                                        <a:srgbClr val="FF3399"/>
                                      </p:to>
                                    </p:animClr>
                                    <p:animClr clrSpc="rgb" dir="cw">
                                      <p:cBhvr>
                                        <p:cTn id="327" dur="250" autoRev="1" fill="remove"/>
                                        <p:tgtEl>
                                          <p:spTgt spid="123"/>
                                        </p:tgtEl>
                                        <p:attrNameLst>
                                          <p:attrName>fillcolor</p:attrName>
                                        </p:attrNameLst>
                                      </p:cBhvr>
                                      <p:to>
                                        <a:srgbClr val="FF3399"/>
                                      </p:to>
                                    </p:animClr>
                                    <p:set>
                                      <p:cBhvr>
                                        <p:cTn id="328" dur="250" autoRev="1" fill="remove"/>
                                        <p:tgtEl>
                                          <p:spTgt spid="123"/>
                                        </p:tgtEl>
                                        <p:attrNameLst>
                                          <p:attrName>fill.type</p:attrName>
                                        </p:attrNameLst>
                                      </p:cBhvr>
                                      <p:to>
                                        <p:strVal val="solid"/>
                                      </p:to>
                                    </p:set>
                                    <p:set>
                                      <p:cBhvr>
                                        <p:cTn id="329" dur="250" autoRev="1" fill="remove"/>
                                        <p:tgtEl>
                                          <p:spTgt spid="123"/>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330" restart="whenNotActive" fill="hold" evtFilter="cancelBubble" nodeType="interactiveSeq">
                <p:stCondLst>
                  <p:cond evt="onClick" delay="0">
                    <p:tgtEl>
                      <p:spTgt spid="124"/>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24"/>
                                        </p:tgtEl>
                                        <p:attrNameLst>
                                          <p:attrName>style.color</p:attrName>
                                        </p:attrNameLst>
                                      </p:cBhvr>
                                      <p:to>
                                        <a:srgbClr val="FF3399"/>
                                      </p:to>
                                    </p:animClr>
                                    <p:animClr clrSpc="rgb" dir="cw">
                                      <p:cBhvr>
                                        <p:cTn id="335" dur="250" autoRev="1" fill="remove"/>
                                        <p:tgtEl>
                                          <p:spTgt spid="124"/>
                                        </p:tgtEl>
                                        <p:attrNameLst>
                                          <p:attrName>fillcolor</p:attrName>
                                        </p:attrNameLst>
                                      </p:cBhvr>
                                      <p:to>
                                        <a:srgbClr val="FF3399"/>
                                      </p:to>
                                    </p:animClr>
                                    <p:set>
                                      <p:cBhvr>
                                        <p:cTn id="336" dur="250" autoRev="1" fill="remove"/>
                                        <p:tgtEl>
                                          <p:spTgt spid="124"/>
                                        </p:tgtEl>
                                        <p:attrNameLst>
                                          <p:attrName>fill.type</p:attrName>
                                        </p:attrNameLst>
                                      </p:cBhvr>
                                      <p:to>
                                        <p:strVal val="solid"/>
                                      </p:to>
                                    </p:set>
                                    <p:set>
                                      <p:cBhvr>
                                        <p:cTn id="337" dur="250" autoRev="1" fill="remove"/>
                                        <p:tgtEl>
                                          <p:spTgt spid="124"/>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338" restart="whenNotActive" fill="hold" evtFilter="cancelBubble" nodeType="interactiveSeq">
                <p:stCondLst>
                  <p:cond evt="onClick" delay="0">
                    <p:tgtEl>
                      <p:spTgt spid="125"/>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25"/>
                                        </p:tgtEl>
                                        <p:attrNameLst>
                                          <p:attrName>style.color</p:attrName>
                                        </p:attrNameLst>
                                      </p:cBhvr>
                                      <p:to>
                                        <a:srgbClr val="FF3399"/>
                                      </p:to>
                                    </p:animClr>
                                    <p:animClr clrSpc="rgb" dir="cw">
                                      <p:cBhvr>
                                        <p:cTn id="343" dur="250" autoRev="1" fill="remove"/>
                                        <p:tgtEl>
                                          <p:spTgt spid="125"/>
                                        </p:tgtEl>
                                        <p:attrNameLst>
                                          <p:attrName>fillcolor</p:attrName>
                                        </p:attrNameLst>
                                      </p:cBhvr>
                                      <p:to>
                                        <a:srgbClr val="FF3399"/>
                                      </p:to>
                                    </p:animClr>
                                    <p:set>
                                      <p:cBhvr>
                                        <p:cTn id="344" dur="250" autoRev="1" fill="remove"/>
                                        <p:tgtEl>
                                          <p:spTgt spid="125"/>
                                        </p:tgtEl>
                                        <p:attrNameLst>
                                          <p:attrName>fill.type</p:attrName>
                                        </p:attrNameLst>
                                      </p:cBhvr>
                                      <p:to>
                                        <p:strVal val="solid"/>
                                      </p:to>
                                    </p:set>
                                    <p:set>
                                      <p:cBhvr>
                                        <p:cTn id="345" dur="250" autoRev="1" fill="remove"/>
                                        <p:tgtEl>
                                          <p:spTgt spid="125"/>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346" restart="whenNotActive" fill="hold" evtFilter="cancelBubble" nodeType="interactiveSeq">
                <p:stCondLst>
                  <p:cond evt="onClick" delay="0">
                    <p:tgtEl>
                      <p:spTgt spid="126"/>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26"/>
                                        </p:tgtEl>
                                        <p:attrNameLst>
                                          <p:attrName>style.color</p:attrName>
                                        </p:attrNameLst>
                                      </p:cBhvr>
                                      <p:to>
                                        <a:srgbClr val="FF3399"/>
                                      </p:to>
                                    </p:animClr>
                                    <p:animClr clrSpc="rgb" dir="cw">
                                      <p:cBhvr>
                                        <p:cTn id="351" dur="250" autoRev="1" fill="remove"/>
                                        <p:tgtEl>
                                          <p:spTgt spid="126"/>
                                        </p:tgtEl>
                                        <p:attrNameLst>
                                          <p:attrName>fillcolor</p:attrName>
                                        </p:attrNameLst>
                                      </p:cBhvr>
                                      <p:to>
                                        <a:srgbClr val="FF3399"/>
                                      </p:to>
                                    </p:animClr>
                                    <p:set>
                                      <p:cBhvr>
                                        <p:cTn id="352" dur="250" autoRev="1" fill="remove"/>
                                        <p:tgtEl>
                                          <p:spTgt spid="126"/>
                                        </p:tgtEl>
                                        <p:attrNameLst>
                                          <p:attrName>fill.type</p:attrName>
                                        </p:attrNameLst>
                                      </p:cBhvr>
                                      <p:to>
                                        <p:strVal val="solid"/>
                                      </p:to>
                                    </p:set>
                                    <p:set>
                                      <p:cBhvr>
                                        <p:cTn id="353" dur="250" autoRev="1" fill="remove"/>
                                        <p:tgtEl>
                                          <p:spTgt spid="126"/>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54" restart="whenNotActive" fill="hold" evtFilter="cancelBubble" nodeType="interactiveSeq">
                <p:stCondLst>
                  <p:cond evt="onClick" delay="0">
                    <p:tgtEl>
                      <p:spTgt spid="127"/>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27"/>
                                        </p:tgtEl>
                                        <p:attrNameLst>
                                          <p:attrName>style.color</p:attrName>
                                        </p:attrNameLst>
                                      </p:cBhvr>
                                      <p:to>
                                        <a:srgbClr val="FF3399"/>
                                      </p:to>
                                    </p:animClr>
                                    <p:animClr clrSpc="rgb" dir="cw">
                                      <p:cBhvr>
                                        <p:cTn id="359" dur="250" autoRev="1" fill="remove"/>
                                        <p:tgtEl>
                                          <p:spTgt spid="127"/>
                                        </p:tgtEl>
                                        <p:attrNameLst>
                                          <p:attrName>fillcolor</p:attrName>
                                        </p:attrNameLst>
                                      </p:cBhvr>
                                      <p:to>
                                        <a:srgbClr val="FF3399"/>
                                      </p:to>
                                    </p:animClr>
                                    <p:set>
                                      <p:cBhvr>
                                        <p:cTn id="360" dur="250" autoRev="1" fill="remove"/>
                                        <p:tgtEl>
                                          <p:spTgt spid="127"/>
                                        </p:tgtEl>
                                        <p:attrNameLst>
                                          <p:attrName>fill.type</p:attrName>
                                        </p:attrNameLst>
                                      </p:cBhvr>
                                      <p:to>
                                        <p:strVal val="solid"/>
                                      </p:to>
                                    </p:set>
                                    <p:set>
                                      <p:cBhvr>
                                        <p:cTn id="361" dur="250" autoRev="1" fill="remove"/>
                                        <p:tgtEl>
                                          <p:spTgt spid="127"/>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62" restart="whenNotActive" fill="hold" evtFilter="cancelBubble" nodeType="interactiveSeq">
                <p:stCondLst>
                  <p:cond evt="onClick" delay="0">
                    <p:tgtEl>
                      <p:spTgt spid="128"/>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28"/>
                                        </p:tgtEl>
                                        <p:attrNameLst>
                                          <p:attrName>style.color</p:attrName>
                                        </p:attrNameLst>
                                      </p:cBhvr>
                                      <p:to>
                                        <a:srgbClr val="FF3399"/>
                                      </p:to>
                                    </p:animClr>
                                    <p:animClr clrSpc="rgb" dir="cw">
                                      <p:cBhvr>
                                        <p:cTn id="367" dur="250" autoRev="1" fill="remove"/>
                                        <p:tgtEl>
                                          <p:spTgt spid="128"/>
                                        </p:tgtEl>
                                        <p:attrNameLst>
                                          <p:attrName>fillcolor</p:attrName>
                                        </p:attrNameLst>
                                      </p:cBhvr>
                                      <p:to>
                                        <a:srgbClr val="FF3399"/>
                                      </p:to>
                                    </p:animClr>
                                    <p:set>
                                      <p:cBhvr>
                                        <p:cTn id="368" dur="250" autoRev="1" fill="remove"/>
                                        <p:tgtEl>
                                          <p:spTgt spid="128"/>
                                        </p:tgtEl>
                                        <p:attrNameLst>
                                          <p:attrName>fill.type</p:attrName>
                                        </p:attrNameLst>
                                      </p:cBhvr>
                                      <p:to>
                                        <p:strVal val="solid"/>
                                      </p:to>
                                    </p:set>
                                    <p:set>
                                      <p:cBhvr>
                                        <p:cTn id="369" dur="250" autoRev="1" fill="remove"/>
                                        <p:tgtEl>
                                          <p:spTgt spid="128"/>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70" restart="whenNotActive" fill="hold" evtFilter="cancelBubble" nodeType="interactiveSeq">
                <p:stCondLst>
                  <p:cond evt="onClick" delay="0">
                    <p:tgtEl>
                      <p:spTgt spid="129"/>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29"/>
                                        </p:tgtEl>
                                        <p:attrNameLst>
                                          <p:attrName>style.color</p:attrName>
                                        </p:attrNameLst>
                                      </p:cBhvr>
                                      <p:to>
                                        <a:srgbClr val="FF3399"/>
                                      </p:to>
                                    </p:animClr>
                                    <p:animClr clrSpc="rgb" dir="cw">
                                      <p:cBhvr>
                                        <p:cTn id="375" dur="250" autoRev="1" fill="remove"/>
                                        <p:tgtEl>
                                          <p:spTgt spid="129"/>
                                        </p:tgtEl>
                                        <p:attrNameLst>
                                          <p:attrName>fillcolor</p:attrName>
                                        </p:attrNameLst>
                                      </p:cBhvr>
                                      <p:to>
                                        <a:srgbClr val="FF3399"/>
                                      </p:to>
                                    </p:animClr>
                                    <p:set>
                                      <p:cBhvr>
                                        <p:cTn id="376" dur="250" autoRev="1" fill="remove"/>
                                        <p:tgtEl>
                                          <p:spTgt spid="129"/>
                                        </p:tgtEl>
                                        <p:attrNameLst>
                                          <p:attrName>fill.type</p:attrName>
                                        </p:attrNameLst>
                                      </p:cBhvr>
                                      <p:to>
                                        <p:strVal val="solid"/>
                                      </p:to>
                                    </p:set>
                                    <p:set>
                                      <p:cBhvr>
                                        <p:cTn id="377" dur="250" autoRev="1" fill="remove"/>
                                        <p:tgtEl>
                                          <p:spTgt spid="129"/>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78" restart="whenNotActive" fill="hold" evtFilter="cancelBubble" nodeType="interactiveSeq">
                <p:stCondLst>
                  <p:cond evt="onClick" delay="0">
                    <p:tgtEl>
                      <p:spTgt spid="130"/>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30"/>
                                        </p:tgtEl>
                                        <p:attrNameLst>
                                          <p:attrName>style.color</p:attrName>
                                        </p:attrNameLst>
                                      </p:cBhvr>
                                      <p:to>
                                        <a:srgbClr val="FF3399"/>
                                      </p:to>
                                    </p:animClr>
                                    <p:animClr clrSpc="rgb" dir="cw">
                                      <p:cBhvr>
                                        <p:cTn id="383" dur="250" autoRev="1" fill="remove"/>
                                        <p:tgtEl>
                                          <p:spTgt spid="130"/>
                                        </p:tgtEl>
                                        <p:attrNameLst>
                                          <p:attrName>fillcolor</p:attrName>
                                        </p:attrNameLst>
                                      </p:cBhvr>
                                      <p:to>
                                        <a:srgbClr val="FF3399"/>
                                      </p:to>
                                    </p:animClr>
                                    <p:set>
                                      <p:cBhvr>
                                        <p:cTn id="384" dur="250" autoRev="1" fill="remove"/>
                                        <p:tgtEl>
                                          <p:spTgt spid="130"/>
                                        </p:tgtEl>
                                        <p:attrNameLst>
                                          <p:attrName>fill.type</p:attrName>
                                        </p:attrNameLst>
                                      </p:cBhvr>
                                      <p:to>
                                        <p:strVal val="solid"/>
                                      </p:to>
                                    </p:set>
                                    <p:set>
                                      <p:cBhvr>
                                        <p:cTn id="385" dur="250" autoRev="1" fill="remove"/>
                                        <p:tgtEl>
                                          <p:spTgt spid="130"/>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86" restart="whenNotActive" fill="hold" evtFilter="cancelBubble" nodeType="interactiveSeq">
                <p:stCondLst>
                  <p:cond evt="onClick" delay="0">
                    <p:tgtEl>
                      <p:spTgt spid="131"/>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31"/>
                                        </p:tgtEl>
                                        <p:attrNameLst>
                                          <p:attrName>style.color</p:attrName>
                                        </p:attrNameLst>
                                      </p:cBhvr>
                                      <p:to>
                                        <a:srgbClr val="FF3399"/>
                                      </p:to>
                                    </p:animClr>
                                    <p:animClr clrSpc="rgb" dir="cw">
                                      <p:cBhvr>
                                        <p:cTn id="391" dur="250" autoRev="1" fill="remove"/>
                                        <p:tgtEl>
                                          <p:spTgt spid="131"/>
                                        </p:tgtEl>
                                        <p:attrNameLst>
                                          <p:attrName>fillcolor</p:attrName>
                                        </p:attrNameLst>
                                      </p:cBhvr>
                                      <p:to>
                                        <a:srgbClr val="FF3399"/>
                                      </p:to>
                                    </p:animClr>
                                    <p:set>
                                      <p:cBhvr>
                                        <p:cTn id="392" dur="250" autoRev="1" fill="remove"/>
                                        <p:tgtEl>
                                          <p:spTgt spid="131"/>
                                        </p:tgtEl>
                                        <p:attrNameLst>
                                          <p:attrName>fill.type</p:attrName>
                                        </p:attrNameLst>
                                      </p:cBhvr>
                                      <p:to>
                                        <p:strVal val="solid"/>
                                      </p:to>
                                    </p:set>
                                    <p:set>
                                      <p:cBhvr>
                                        <p:cTn id="393" dur="250" autoRev="1" fill="remove"/>
                                        <p:tgtEl>
                                          <p:spTgt spid="131"/>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94" restart="whenNotActive" fill="hold" evtFilter="cancelBubble" nodeType="interactiveSeq">
                <p:stCondLst>
                  <p:cond evt="onClick" delay="0">
                    <p:tgtEl>
                      <p:spTgt spid="132"/>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32"/>
                                        </p:tgtEl>
                                        <p:attrNameLst>
                                          <p:attrName>style.color</p:attrName>
                                        </p:attrNameLst>
                                      </p:cBhvr>
                                      <p:to>
                                        <a:srgbClr val="FF3399"/>
                                      </p:to>
                                    </p:animClr>
                                    <p:animClr clrSpc="rgb" dir="cw">
                                      <p:cBhvr>
                                        <p:cTn id="399" dur="250" autoRev="1" fill="remove"/>
                                        <p:tgtEl>
                                          <p:spTgt spid="132"/>
                                        </p:tgtEl>
                                        <p:attrNameLst>
                                          <p:attrName>fillcolor</p:attrName>
                                        </p:attrNameLst>
                                      </p:cBhvr>
                                      <p:to>
                                        <a:srgbClr val="FF3399"/>
                                      </p:to>
                                    </p:animClr>
                                    <p:set>
                                      <p:cBhvr>
                                        <p:cTn id="400" dur="250" autoRev="1" fill="remove"/>
                                        <p:tgtEl>
                                          <p:spTgt spid="132"/>
                                        </p:tgtEl>
                                        <p:attrNameLst>
                                          <p:attrName>fill.type</p:attrName>
                                        </p:attrNameLst>
                                      </p:cBhvr>
                                      <p:to>
                                        <p:strVal val="solid"/>
                                      </p:to>
                                    </p:set>
                                    <p:set>
                                      <p:cBhvr>
                                        <p:cTn id="401" dur="250" autoRev="1" fill="remove"/>
                                        <p:tgtEl>
                                          <p:spTgt spid="132"/>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402" restart="whenNotActive" fill="hold" evtFilter="cancelBubble" nodeType="interactiveSeq">
                <p:stCondLst>
                  <p:cond evt="onClick" delay="0">
                    <p:tgtEl>
                      <p:spTgt spid="133"/>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33"/>
                                        </p:tgtEl>
                                        <p:attrNameLst>
                                          <p:attrName>style.color</p:attrName>
                                        </p:attrNameLst>
                                      </p:cBhvr>
                                      <p:to>
                                        <a:srgbClr val="FF3399"/>
                                      </p:to>
                                    </p:animClr>
                                    <p:animClr clrSpc="rgb" dir="cw">
                                      <p:cBhvr>
                                        <p:cTn id="407" dur="250" autoRev="1" fill="remove"/>
                                        <p:tgtEl>
                                          <p:spTgt spid="133"/>
                                        </p:tgtEl>
                                        <p:attrNameLst>
                                          <p:attrName>fillcolor</p:attrName>
                                        </p:attrNameLst>
                                      </p:cBhvr>
                                      <p:to>
                                        <a:srgbClr val="FF3399"/>
                                      </p:to>
                                    </p:animClr>
                                    <p:set>
                                      <p:cBhvr>
                                        <p:cTn id="408" dur="250" autoRev="1" fill="remove"/>
                                        <p:tgtEl>
                                          <p:spTgt spid="133"/>
                                        </p:tgtEl>
                                        <p:attrNameLst>
                                          <p:attrName>fill.type</p:attrName>
                                        </p:attrNameLst>
                                      </p:cBhvr>
                                      <p:to>
                                        <p:strVal val="solid"/>
                                      </p:to>
                                    </p:set>
                                    <p:set>
                                      <p:cBhvr>
                                        <p:cTn id="409" dur="250" autoRev="1" fill="remove"/>
                                        <p:tgtEl>
                                          <p:spTgt spid="133"/>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410" restart="whenNotActive" fill="hold" evtFilter="cancelBubble" nodeType="interactiveSeq">
                <p:stCondLst>
                  <p:cond evt="onClick" delay="0">
                    <p:tgtEl>
                      <p:spTgt spid="134"/>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34"/>
                                        </p:tgtEl>
                                        <p:attrNameLst>
                                          <p:attrName>style.color</p:attrName>
                                        </p:attrNameLst>
                                      </p:cBhvr>
                                      <p:to>
                                        <a:srgbClr val="FF3399"/>
                                      </p:to>
                                    </p:animClr>
                                    <p:animClr clrSpc="rgb" dir="cw">
                                      <p:cBhvr>
                                        <p:cTn id="415" dur="250" autoRev="1" fill="remove"/>
                                        <p:tgtEl>
                                          <p:spTgt spid="134"/>
                                        </p:tgtEl>
                                        <p:attrNameLst>
                                          <p:attrName>fillcolor</p:attrName>
                                        </p:attrNameLst>
                                      </p:cBhvr>
                                      <p:to>
                                        <a:srgbClr val="FF3399"/>
                                      </p:to>
                                    </p:animClr>
                                    <p:set>
                                      <p:cBhvr>
                                        <p:cTn id="416" dur="250" autoRev="1" fill="remove"/>
                                        <p:tgtEl>
                                          <p:spTgt spid="134"/>
                                        </p:tgtEl>
                                        <p:attrNameLst>
                                          <p:attrName>fill.type</p:attrName>
                                        </p:attrNameLst>
                                      </p:cBhvr>
                                      <p:to>
                                        <p:strVal val="solid"/>
                                      </p:to>
                                    </p:set>
                                    <p:set>
                                      <p:cBhvr>
                                        <p:cTn id="417" dur="250" autoRev="1" fill="remove"/>
                                        <p:tgtEl>
                                          <p:spTgt spid="134"/>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418" restart="whenNotActive" fill="hold" evtFilter="cancelBubble" nodeType="interactiveSeq">
                <p:stCondLst>
                  <p:cond evt="onClick" delay="0">
                    <p:tgtEl>
                      <p:spTgt spid="135"/>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35"/>
                                        </p:tgtEl>
                                        <p:attrNameLst>
                                          <p:attrName>style.color</p:attrName>
                                        </p:attrNameLst>
                                      </p:cBhvr>
                                      <p:to>
                                        <a:srgbClr val="FF3399"/>
                                      </p:to>
                                    </p:animClr>
                                    <p:animClr clrSpc="rgb" dir="cw">
                                      <p:cBhvr>
                                        <p:cTn id="423" dur="250" autoRev="1" fill="remove"/>
                                        <p:tgtEl>
                                          <p:spTgt spid="135"/>
                                        </p:tgtEl>
                                        <p:attrNameLst>
                                          <p:attrName>fillcolor</p:attrName>
                                        </p:attrNameLst>
                                      </p:cBhvr>
                                      <p:to>
                                        <a:srgbClr val="FF3399"/>
                                      </p:to>
                                    </p:animClr>
                                    <p:set>
                                      <p:cBhvr>
                                        <p:cTn id="424" dur="250" autoRev="1" fill="remove"/>
                                        <p:tgtEl>
                                          <p:spTgt spid="135"/>
                                        </p:tgtEl>
                                        <p:attrNameLst>
                                          <p:attrName>fill.type</p:attrName>
                                        </p:attrNameLst>
                                      </p:cBhvr>
                                      <p:to>
                                        <p:strVal val="solid"/>
                                      </p:to>
                                    </p:set>
                                    <p:set>
                                      <p:cBhvr>
                                        <p:cTn id="425" dur="250" autoRev="1" fill="remove"/>
                                        <p:tgtEl>
                                          <p:spTgt spid="135"/>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426" restart="whenNotActive" fill="hold" evtFilter="cancelBubble" nodeType="interactiveSeq">
                <p:stCondLst>
                  <p:cond evt="onClick" delay="0">
                    <p:tgtEl>
                      <p:spTgt spid="136"/>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36"/>
                                        </p:tgtEl>
                                        <p:attrNameLst>
                                          <p:attrName>style.color</p:attrName>
                                        </p:attrNameLst>
                                      </p:cBhvr>
                                      <p:to>
                                        <a:srgbClr val="FF3399"/>
                                      </p:to>
                                    </p:animClr>
                                    <p:animClr clrSpc="rgb" dir="cw">
                                      <p:cBhvr>
                                        <p:cTn id="431" dur="250" autoRev="1" fill="remove"/>
                                        <p:tgtEl>
                                          <p:spTgt spid="136"/>
                                        </p:tgtEl>
                                        <p:attrNameLst>
                                          <p:attrName>fillcolor</p:attrName>
                                        </p:attrNameLst>
                                      </p:cBhvr>
                                      <p:to>
                                        <a:srgbClr val="FF3399"/>
                                      </p:to>
                                    </p:animClr>
                                    <p:set>
                                      <p:cBhvr>
                                        <p:cTn id="432" dur="250" autoRev="1" fill="remove"/>
                                        <p:tgtEl>
                                          <p:spTgt spid="136"/>
                                        </p:tgtEl>
                                        <p:attrNameLst>
                                          <p:attrName>fill.type</p:attrName>
                                        </p:attrNameLst>
                                      </p:cBhvr>
                                      <p:to>
                                        <p:strVal val="solid"/>
                                      </p:to>
                                    </p:set>
                                    <p:set>
                                      <p:cBhvr>
                                        <p:cTn id="433" dur="250" autoRev="1" fill="remove"/>
                                        <p:tgtEl>
                                          <p:spTgt spid="136"/>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434" restart="whenNotActive" fill="hold" evtFilter="cancelBubble" nodeType="interactiveSeq">
                <p:stCondLst>
                  <p:cond evt="onClick" delay="0">
                    <p:tgtEl>
                      <p:spTgt spid="137"/>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37"/>
                                        </p:tgtEl>
                                        <p:attrNameLst>
                                          <p:attrName>style.color</p:attrName>
                                        </p:attrNameLst>
                                      </p:cBhvr>
                                      <p:to>
                                        <a:srgbClr val="FF3399"/>
                                      </p:to>
                                    </p:animClr>
                                    <p:animClr clrSpc="rgb" dir="cw">
                                      <p:cBhvr>
                                        <p:cTn id="439" dur="250" autoRev="1" fill="remove"/>
                                        <p:tgtEl>
                                          <p:spTgt spid="137"/>
                                        </p:tgtEl>
                                        <p:attrNameLst>
                                          <p:attrName>fillcolor</p:attrName>
                                        </p:attrNameLst>
                                      </p:cBhvr>
                                      <p:to>
                                        <a:srgbClr val="FF3399"/>
                                      </p:to>
                                    </p:animClr>
                                    <p:set>
                                      <p:cBhvr>
                                        <p:cTn id="440" dur="250" autoRev="1" fill="remove"/>
                                        <p:tgtEl>
                                          <p:spTgt spid="137"/>
                                        </p:tgtEl>
                                        <p:attrNameLst>
                                          <p:attrName>fill.type</p:attrName>
                                        </p:attrNameLst>
                                      </p:cBhvr>
                                      <p:to>
                                        <p:strVal val="solid"/>
                                      </p:to>
                                    </p:set>
                                    <p:set>
                                      <p:cBhvr>
                                        <p:cTn id="441" dur="250" autoRev="1" fill="remove"/>
                                        <p:tgtEl>
                                          <p:spTgt spid="137"/>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442" restart="whenNotActive" fill="hold" evtFilter="cancelBubble" nodeType="interactiveSeq">
                <p:stCondLst>
                  <p:cond evt="onClick" delay="0">
                    <p:tgtEl>
                      <p:spTgt spid="138"/>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38"/>
                                        </p:tgtEl>
                                        <p:attrNameLst>
                                          <p:attrName>style.color</p:attrName>
                                        </p:attrNameLst>
                                      </p:cBhvr>
                                      <p:to>
                                        <a:srgbClr val="FF3399"/>
                                      </p:to>
                                    </p:animClr>
                                    <p:animClr clrSpc="rgb" dir="cw">
                                      <p:cBhvr>
                                        <p:cTn id="447" dur="250" autoRev="1" fill="remove"/>
                                        <p:tgtEl>
                                          <p:spTgt spid="138"/>
                                        </p:tgtEl>
                                        <p:attrNameLst>
                                          <p:attrName>fillcolor</p:attrName>
                                        </p:attrNameLst>
                                      </p:cBhvr>
                                      <p:to>
                                        <a:srgbClr val="FF3399"/>
                                      </p:to>
                                    </p:animClr>
                                    <p:set>
                                      <p:cBhvr>
                                        <p:cTn id="448" dur="250" autoRev="1" fill="remove"/>
                                        <p:tgtEl>
                                          <p:spTgt spid="138"/>
                                        </p:tgtEl>
                                        <p:attrNameLst>
                                          <p:attrName>fill.type</p:attrName>
                                        </p:attrNameLst>
                                      </p:cBhvr>
                                      <p:to>
                                        <p:strVal val="solid"/>
                                      </p:to>
                                    </p:set>
                                    <p:set>
                                      <p:cBhvr>
                                        <p:cTn id="449" dur="250" autoRev="1" fill="remove"/>
                                        <p:tgtEl>
                                          <p:spTgt spid="138"/>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450" restart="whenNotActive" fill="hold" evtFilter="cancelBubble" nodeType="interactiveSeq">
                <p:stCondLst>
                  <p:cond evt="onClick" delay="0">
                    <p:tgtEl>
                      <p:spTgt spid="139"/>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39"/>
                                        </p:tgtEl>
                                        <p:attrNameLst>
                                          <p:attrName>style.color</p:attrName>
                                        </p:attrNameLst>
                                      </p:cBhvr>
                                      <p:to>
                                        <a:srgbClr val="FF3399"/>
                                      </p:to>
                                    </p:animClr>
                                    <p:animClr clrSpc="rgb" dir="cw">
                                      <p:cBhvr>
                                        <p:cTn id="455" dur="250" autoRev="1" fill="remove"/>
                                        <p:tgtEl>
                                          <p:spTgt spid="139"/>
                                        </p:tgtEl>
                                        <p:attrNameLst>
                                          <p:attrName>fillcolor</p:attrName>
                                        </p:attrNameLst>
                                      </p:cBhvr>
                                      <p:to>
                                        <a:srgbClr val="FF3399"/>
                                      </p:to>
                                    </p:animClr>
                                    <p:set>
                                      <p:cBhvr>
                                        <p:cTn id="456" dur="250" autoRev="1" fill="remove"/>
                                        <p:tgtEl>
                                          <p:spTgt spid="139"/>
                                        </p:tgtEl>
                                        <p:attrNameLst>
                                          <p:attrName>fill.type</p:attrName>
                                        </p:attrNameLst>
                                      </p:cBhvr>
                                      <p:to>
                                        <p:strVal val="solid"/>
                                      </p:to>
                                    </p:set>
                                    <p:set>
                                      <p:cBhvr>
                                        <p:cTn id="457" dur="250" autoRev="1" fill="remove"/>
                                        <p:tgtEl>
                                          <p:spTgt spid="139"/>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58" restart="whenNotActive" fill="hold" evtFilter="cancelBubble" nodeType="interactiveSeq">
                <p:stCondLst>
                  <p:cond evt="onClick" delay="0">
                    <p:tgtEl>
                      <p:spTgt spid="140"/>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40"/>
                                        </p:tgtEl>
                                        <p:attrNameLst>
                                          <p:attrName>style.color</p:attrName>
                                        </p:attrNameLst>
                                      </p:cBhvr>
                                      <p:to>
                                        <a:srgbClr val="FF3399"/>
                                      </p:to>
                                    </p:animClr>
                                    <p:animClr clrSpc="rgb" dir="cw">
                                      <p:cBhvr>
                                        <p:cTn id="463" dur="250" autoRev="1" fill="remove"/>
                                        <p:tgtEl>
                                          <p:spTgt spid="140"/>
                                        </p:tgtEl>
                                        <p:attrNameLst>
                                          <p:attrName>fillcolor</p:attrName>
                                        </p:attrNameLst>
                                      </p:cBhvr>
                                      <p:to>
                                        <a:srgbClr val="FF3399"/>
                                      </p:to>
                                    </p:animClr>
                                    <p:set>
                                      <p:cBhvr>
                                        <p:cTn id="464" dur="250" autoRev="1" fill="remove"/>
                                        <p:tgtEl>
                                          <p:spTgt spid="140"/>
                                        </p:tgtEl>
                                        <p:attrNameLst>
                                          <p:attrName>fill.type</p:attrName>
                                        </p:attrNameLst>
                                      </p:cBhvr>
                                      <p:to>
                                        <p:strVal val="solid"/>
                                      </p:to>
                                    </p:set>
                                    <p:set>
                                      <p:cBhvr>
                                        <p:cTn id="465" dur="250" autoRev="1" fill="remove"/>
                                        <p:tgtEl>
                                          <p:spTgt spid="140"/>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66" restart="whenNotActive" fill="hold" evtFilter="cancelBubble" nodeType="interactiveSeq">
                <p:stCondLst>
                  <p:cond evt="onClick" delay="0">
                    <p:tgtEl>
                      <p:spTgt spid="141"/>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41"/>
                                        </p:tgtEl>
                                        <p:attrNameLst>
                                          <p:attrName>style.color</p:attrName>
                                        </p:attrNameLst>
                                      </p:cBhvr>
                                      <p:to>
                                        <a:srgbClr val="FF3399"/>
                                      </p:to>
                                    </p:animClr>
                                    <p:animClr clrSpc="rgb" dir="cw">
                                      <p:cBhvr>
                                        <p:cTn id="471" dur="250" autoRev="1" fill="remove"/>
                                        <p:tgtEl>
                                          <p:spTgt spid="141"/>
                                        </p:tgtEl>
                                        <p:attrNameLst>
                                          <p:attrName>fillcolor</p:attrName>
                                        </p:attrNameLst>
                                      </p:cBhvr>
                                      <p:to>
                                        <a:srgbClr val="FF3399"/>
                                      </p:to>
                                    </p:animClr>
                                    <p:set>
                                      <p:cBhvr>
                                        <p:cTn id="472" dur="250" autoRev="1" fill="remove"/>
                                        <p:tgtEl>
                                          <p:spTgt spid="141"/>
                                        </p:tgtEl>
                                        <p:attrNameLst>
                                          <p:attrName>fill.type</p:attrName>
                                        </p:attrNameLst>
                                      </p:cBhvr>
                                      <p:to>
                                        <p:strVal val="solid"/>
                                      </p:to>
                                    </p:set>
                                    <p:set>
                                      <p:cBhvr>
                                        <p:cTn id="473" dur="250" autoRev="1" fill="remove"/>
                                        <p:tgtEl>
                                          <p:spTgt spid="141"/>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74" restart="whenNotActive" fill="hold" evtFilter="cancelBubble" nodeType="interactiveSeq">
                <p:stCondLst>
                  <p:cond evt="onClick" delay="0">
                    <p:tgtEl>
                      <p:spTgt spid="142"/>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42"/>
                                        </p:tgtEl>
                                        <p:attrNameLst>
                                          <p:attrName>style.color</p:attrName>
                                        </p:attrNameLst>
                                      </p:cBhvr>
                                      <p:to>
                                        <a:srgbClr val="FF3399"/>
                                      </p:to>
                                    </p:animClr>
                                    <p:animClr clrSpc="rgb" dir="cw">
                                      <p:cBhvr>
                                        <p:cTn id="479" dur="250" autoRev="1" fill="remove"/>
                                        <p:tgtEl>
                                          <p:spTgt spid="142"/>
                                        </p:tgtEl>
                                        <p:attrNameLst>
                                          <p:attrName>fillcolor</p:attrName>
                                        </p:attrNameLst>
                                      </p:cBhvr>
                                      <p:to>
                                        <a:srgbClr val="FF3399"/>
                                      </p:to>
                                    </p:animClr>
                                    <p:set>
                                      <p:cBhvr>
                                        <p:cTn id="480" dur="250" autoRev="1" fill="remove"/>
                                        <p:tgtEl>
                                          <p:spTgt spid="142"/>
                                        </p:tgtEl>
                                        <p:attrNameLst>
                                          <p:attrName>fill.type</p:attrName>
                                        </p:attrNameLst>
                                      </p:cBhvr>
                                      <p:to>
                                        <p:strVal val="solid"/>
                                      </p:to>
                                    </p:set>
                                    <p:set>
                                      <p:cBhvr>
                                        <p:cTn id="481" dur="250" autoRev="1" fill="remove"/>
                                        <p:tgtEl>
                                          <p:spTgt spid="142"/>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82" restart="whenNotActive" fill="hold" evtFilter="cancelBubble" nodeType="interactiveSeq">
                <p:stCondLst>
                  <p:cond evt="onClick" delay="0">
                    <p:tgtEl>
                      <p:spTgt spid="143"/>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43"/>
                                        </p:tgtEl>
                                        <p:attrNameLst>
                                          <p:attrName>style.color</p:attrName>
                                        </p:attrNameLst>
                                      </p:cBhvr>
                                      <p:to>
                                        <a:srgbClr val="FF3399"/>
                                      </p:to>
                                    </p:animClr>
                                    <p:animClr clrSpc="rgb" dir="cw">
                                      <p:cBhvr>
                                        <p:cTn id="487" dur="250" autoRev="1" fill="remove"/>
                                        <p:tgtEl>
                                          <p:spTgt spid="143"/>
                                        </p:tgtEl>
                                        <p:attrNameLst>
                                          <p:attrName>fillcolor</p:attrName>
                                        </p:attrNameLst>
                                      </p:cBhvr>
                                      <p:to>
                                        <a:srgbClr val="FF3399"/>
                                      </p:to>
                                    </p:animClr>
                                    <p:set>
                                      <p:cBhvr>
                                        <p:cTn id="488" dur="250" autoRev="1" fill="remove"/>
                                        <p:tgtEl>
                                          <p:spTgt spid="143"/>
                                        </p:tgtEl>
                                        <p:attrNameLst>
                                          <p:attrName>fill.type</p:attrName>
                                        </p:attrNameLst>
                                      </p:cBhvr>
                                      <p:to>
                                        <p:strVal val="solid"/>
                                      </p:to>
                                    </p:set>
                                    <p:set>
                                      <p:cBhvr>
                                        <p:cTn id="489" dur="250" autoRev="1" fill="remove"/>
                                        <p:tgtEl>
                                          <p:spTgt spid="143"/>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90" restart="whenNotActive" fill="hold" evtFilter="cancelBubble" nodeType="interactiveSeq">
                <p:stCondLst>
                  <p:cond evt="onClick" delay="0">
                    <p:tgtEl>
                      <p:spTgt spid="144"/>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44"/>
                                        </p:tgtEl>
                                        <p:attrNameLst>
                                          <p:attrName>style.color</p:attrName>
                                        </p:attrNameLst>
                                      </p:cBhvr>
                                      <p:to>
                                        <a:srgbClr val="FF3399"/>
                                      </p:to>
                                    </p:animClr>
                                    <p:animClr clrSpc="rgb" dir="cw">
                                      <p:cBhvr>
                                        <p:cTn id="495" dur="250" autoRev="1" fill="remove"/>
                                        <p:tgtEl>
                                          <p:spTgt spid="144"/>
                                        </p:tgtEl>
                                        <p:attrNameLst>
                                          <p:attrName>fillcolor</p:attrName>
                                        </p:attrNameLst>
                                      </p:cBhvr>
                                      <p:to>
                                        <a:srgbClr val="FF3399"/>
                                      </p:to>
                                    </p:animClr>
                                    <p:set>
                                      <p:cBhvr>
                                        <p:cTn id="496" dur="250" autoRev="1" fill="remove"/>
                                        <p:tgtEl>
                                          <p:spTgt spid="144"/>
                                        </p:tgtEl>
                                        <p:attrNameLst>
                                          <p:attrName>fill.type</p:attrName>
                                        </p:attrNameLst>
                                      </p:cBhvr>
                                      <p:to>
                                        <p:strVal val="solid"/>
                                      </p:to>
                                    </p:set>
                                    <p:set>
                                      <p:cBhvr>
                                        <p:cTn id="497" dur="250" autoRev="1" fill="remove"/>
                                        <p:tgtEl>
                                          <p:spTgt spid="144"/>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98" restart="whenNotActive" fill="hold" evtFilter="cancelBubble" nodeType="interactiveSeq">
                <p:stCondLst>
                  <p:cond evt="onClick" delay="0">
                    <p:tgtEl>
                      <p:spTgt spid="145"/>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45"/>
                                        </p:tgtEl>
                                        <p:attrNameLst>
                                          <p:attrName>style.color</p:attrName>
                                        </p:attrNameLst>
                                      </p:cBhvr>
                                      <p:to>
                                        <a:srgbClr val="FF3399"/>
                                      </p:to>
                                    </p:animClr>
                                    <p:animClr clrSpc="rgb" dir="cw">
                                      <p:cBhvr>
                                        <p:cTn id="503" dur="250" autoRev="1" fill="remove"/>
                                        <p:tgtEl>
                                          <p:spTgt spid="145"/>
                                        </p:tgtEl>
                                        <p:attrNameLst>
                                          <p:attrName>fillcolor</p:attrName>
                                        </p:attrNameLst>
                                      </p:cBhvr>
                                      <p:to>
                                        <a:srgbClr val="FF3399"/>
                                      </p:to>
                                    </p:animClr>
                                    <p:set>
                                      <p:cBhvr>
                                        <p:cTn id="504" dur="250" autoRev="1" fill="remove"/>
                                        <p:tgtEl>
                                          <p:spTgt spid="145"/>
                                        </p:tgtEl>
                                        <p:attrNameLst>
                                          <p:attrName>fill.type</p:attrName>
                                        </p:attrNameLst>
                                      </p:cBhvr>
                                      <p:to>
                                        <p:strVal val="solid"/>
                                      </p:to>
                                    </p:set>
                                    <p:set>
                                      <p:cBhvr>
                                        <p:cTn id="505" dur="250" autoRev="1" fill="remove"/>
                                        <p:tgtEl>
                                          <p:spTgt spid="145"/>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506" restart="whenNotActive" fill="hold" evtFilter="cancelBubble" nodeType="interactiveSeq">
                <p:stCondLst>
                  <p:cond evt="onClick" delay="0">
                    <p:tgtEl>
                      <p:spTgt spid="146"/>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46"/>
                                        </p:tgtEl>
                                        <p:attrNameLst>
                                          <p:attrName>style.color</p:attrName>
                                        </p:attrNameLst>
                                      </p:cBhvr>
                                      <p:to>
                                        <a:srgbClr val="FF3399"/>
                                      </p:to>
                                    </p:animClr>
                                    <p:animClr clrSpc="rgb" dir="cw">
                                      <p:cBhvr>
                                        <p:cTn id="511" dur="250" autoRev="1" fill="remove"/>
                                        <p:tgtEl>
                                          <p:spTgt spid="146"/>
                                        </p:tgtEl>
                                        <p:attrNameLst>
                                          <p:attrName>fillcolor</p:attrName>
                                        </p:attrNameLst>
                                      </p:cBhvr>
                                      <p:to>
                                        <a:srgbClr val="FF3399"/>
                                      </p:to>
                                    </p:animClr>
                                    <p:set>
                                      <p:cBhvr>
                                        <p:cTn id="512" dur="250" autoRev="1" fill="remove"/>
                                        <p:tgtEl>
                                          <p:spTgt spid="146"/>
                                        </p:tgtEl>
                                        <p:attrNameLst>
                                          <p:attrName>fill.type</p:attrName>
                                        </p:attrNameLst>
                                      </p:cBhvr>
                                      <p:to>
                                        <p:strVal val="solid"/>
                                      </p:to>
                                    </p:set>
                                    <p:set>
                                      <p:cBhvr>
                                        <p:cTn id="513" dur="250" autoRev="1" fill="remove"/>
                                        <p:tgtEl>
                                          <p:spTgt spid="146"/>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514" restart="whenNotActive" fill="hold" evtFilter="cancelBubble" nodeType="interactiveSeq">
                <p:stCondLst>
                  <p:cond evt="onClick" delay="0">
                    <p:tgtEl>
                      <p:spTgt spid="147"/>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47"/>
                                        </p:tgtEl>
                                        <p:attrNameLst>
                                          <p:attrName>style.color</p:attrName>
                                        </p:attrNameLst>
                                      </p:cBhvr>
                                      <p:to>
                                        <a:srgbClr val="FF3399"/>
                                      </p:to>
                                    </p:animClr>
                                    <p:animClr clrSpc="rgb" dir="cw">
                                      <p:cBhvr>
                                        <p:cTn id="519" dur="250" autoRev="1" fill="remove"/>
                                        <p:tgtEl>
                                          <p:spTgt spid="147"/>
                                        </p:tgtEl>
                                        <p:attrNameLst>
                                          <p:attrName>fillcolor</p:attrName>
                                        </p:attrNameLst>
                                      </p:cBhvr>
                                      <p:to>
                                        <a:srgbClr val="FF3399"/>
                                      </p:to>
                                    </p:animClr>
                                    <p:set>
                                      <p:cBhvr>
                                        <p:cTn id="520" dur="250" autoRev="1" fill="remove"/>
                                        <p:tgtEl>
                                          <p:spTgt spid="147"/>
                                        </p:tgtEl>
                                        <p:attrNameLst>
                                          <p:attrName>fill.type</p:attrName>
                                        </p:attrNameLst>
                                      </p:cBhvr>
                                      <p:to>
                                        <p:strVal val="solid"/>
                                      </p:to>
                                    </p:set>
                                    <p:set>
                                      <p:cBhvr>
                                        <p:cTn id="521" dur="250" autoRev="1" fill="remove"/>
                                        <p:tgtEl>
                                          <p:spTgt spid="147"/>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522" restart="whenNotActive" fill="hold" evtFilter="cancelBubble" nodeType="interactiveSeq">
                <p:stCondLst>
                  <p:cond evt="onClick" delay="0">
                    <p:tgtEl>
                      <p:spTgt spid="148"/>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48"/>
                                        </p:tgtEl>
                                        <p:attrNameLst>
                                          <p:attrName>style.color</p:attrName>
                                        </p:attrNameLst>
                                      </p:cBhvr>
                                      <p:to>
                                        <a:srgbClr val="FF3399"/>
                                      </p:to>
                                    </p:animClr>
                                    <p:animClr clrSpc="rgb" dir="cw">
                                      <p:cBhvr>
                                        <p:cTn id="527" dur="250" autoRev="1" fill="remove"/>
                                        <p:tgtEl>
                                          <p:spTgt spid="148"/>
                                        </p:tgtEl>
                                        <p:attrNameLst>
                                          <p:attrName>fillcolor</p:attrName>
                                        </p:attrNameLst>
                                      </p:cBhvr>
                                      <p:to>
                                        <a:srgbClr val="FF3399"/>
                                      </p:to>
                                    </p:animClr>
                                    <p:set>
                                      <p:cBhvr>
                                        <p:cTn id="528" dur="250" autoRev="1" fill="remove"/>
                                        <p:tgtEl>
                                          <p:spTgt spid="148"/>
                                        </p:tgtEl>
                                        <p:attrNameLst>
                                          <p:attrName>fill.type</p:attrName>
                                        </p:attrNameLst>
                                      </p:cBhvr>
                                      <p:to>
                                        <p:strVal val="solid"/>
                                      </p:to>
                                    </p:set>
                                    <p:set>
                                      <p:cBhvr>
                                        <p:cTn id="529" dur="250" autoRev="1" fill="remove"/>
                                        <p:tgtEl>
                                          <p:spTgt spid="148"/>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530" restart="whenNotActive" fill="hold" evtFilter="cancelBubble" nodeType="interactiveSeq">
                <p:stCondLst>
                  <p:cond evt="onClick" delay="0">
                    <p:tgtEl>
                      <p:spTgt spid="149"/>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49"/>
                                        </p:tgtEl>
                                        <p:attrNameLst>
                                          <p:attrName>style.color</p:attrName>
                                        </p:attrNameLst>
                                      </p:cBhvr>
                                      <p:to>
                                        <a:srgbClr val="FF3399"/>
                                      </p:to>
                                    </p:animClr>
                                    <p:animClr clrSpc="rgb" dir="cw">
                                      <p:cBhvr>
                                        <p:cTn id="535" dur="250" autoRev="1" fill="remove"/>
                                        <p:tgtEl>
                                          <p:spTgt spid="149"/>
                                        </p:tgtEl>
                                        <p:attrNameLst>
                                          <p:attrName>fillcolor</p:attrName>
                                        </p:attrNameLst>
                                      </p:cBhvr>
                                      <p:to>
                                        <a:srgbClr val="FF3399"/>
                                      </p:to>
                                    </p:animClr>
                                    <p:set>
                                      <p:cBhvr>
                                        <p:cTn id="536" dur="250" autoRev="1" fill="remove"/>
                                        <p:tgtEl>
                                          <p:spTgt spid="149"/>
                                        </p:tgtEl>
                                        <p:attrNameLst>
                                          <p:attrName>fill.type</p:attrName>
                                        </p:attrNameLst>
                                      </p:cBhvr>
                                      <p:to>
                                        <p:strVal val="solid"/>
                                      </p:to>
                                    </p:set>
                                    <p:set>
                                      <p:cBhvr>
                                        <p:cTn id="537" dur="250" autoRev="1" fill="remove"/>
                                        <p:tgtEl>
                                          <p:spTgt spid="149"/>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538" restart="whenNotActive" fill="hold" evtFilter="cancelBubble" nodeType="interactiveSeq">
                <p:stCondLst>
                  <p:cond evt="onClick" delay="0">
                    <p:tgtEl>
                      <p:spTgt spid="150"/>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50"/>
                                        </p:tgtEl>
                                        <p:attrNameLst>
                                          <p:attrName>style.color</p:attrName>
                                        </p:attrNameLst>
                                      </p:cBhvr>
                                      <p:to>
                                        <a:srgbClr val="FF3399"/>
                                      </p:to>
                                    </p:animClr>
                                    <p:animClr clrSpc="rgb" dir="cw">
                                      <p:cBhvr>
                                        <p:cTn id="543" dur="250" autoRev="1" fill="remove"/>
                                        <p:tgtEl>
                                          <p:spTgt spid="150"/>
                                        </p:tgtEl>
                                        <p:attrNameLst>
                                          <p:attrName>fillcolor</p:attrName>
                                        </p:attrNameLst>
                                      </p:cBhvr>
                                      <p:to>
                                        <a:srgbClr val="FF3399"/>
                                      </p:to>
                                    </p:animClr>
                                    <p:set>
                                      <p:cBhvr>
                                        <p:cTn id="544" dur="250" autoRev="1" fill="remove"/>
                                        <p:tgtEl>
                                          <p:spTgt spid="150"/>
                                        </p:tgtEl>
                                        <p:attrNameLst>
                                          <p:attrName>fill.type</p:attrName>
                                        </p:attrNameLst>
                                      </p:cBhvr>
                                      <p:to>
                                        <p:strVal val="solid"/>
                                      </p:to>
                                    </p:set>
                                    <p:set>
                                      <p:cBhvr>
                                        <p:cTn id="545" dur="250" autoRev="1" fill="remove"/>
                                        <p:tgtEl>
                                          <p:spTgt spid="150"/>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546" restart="whenNotActive" fill="hold" evtFilter="cancelBubble" nodeType="interactiveSeq">
                <p:stCondLst>
                  <p:cond evt="onClick" delay="0">
                    <p:tgtEl>
                      <p:spTgt spid="151"/>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51"/>
                                        </p:tgtEl>
                                        <p:attrNameLst>
                                          <p:attrName>style.color</p:attrName>
                                        </p:attrNameLst>
                                      </p:cBhvr>
                                      <p:to>
                                        <a:srgbClr val="FF3399"/>
                                      </p:to>
                                    </p:animClr>
                                    <p:animClr clrSpc="rgb" dir="cw">
                                      <p:cBhvr>
                                        <p:cTn id="551" dur="250" autoRev="1" fill="remove"/>
                                        <p:tgtEl>
                                          <p:spTgt spid="151"/>
                                        </p:tgtEl>
                                        <p:attrNameLst>
                                          <p:attrName>fillcolor</p:attrName>
                                        </p:attrNameLst>
                                      </p:cBhvr>
                                      <p:to>
                                        <a:srgbClr val="FF3399"/>
                                      </p:to>
                                    </p:animClr>
                                    <p:set>
                                      <p:cBhvr>
                                        <p:cTn id="552" dur="250" autoRev="1" fill="remove"/>
                                        <p:tgtEl>
                                          <p:spTgt spid="151"/>
                                        </p:tgtEl>
                                        <p:attrNameLst>
                                          <p:attrName>fill.type</p:attrName>
                                        </p:attrNameLst>
                                      </p:cBhvr>
                                      <p:to>
                                        <p:strVal val="solid"/>
                                      </p:to>
                                    </p:set>
                                    <p:set>
                                      <p:cBhvr>
                                        <p:cTn id="553" dur="250" autoRev="1" fill="remove"/>
                                        <p:tgtEl>
                                          <p:spTgt spid="151"/>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54" restart="whenNotActive" fill="hold" evtFilter="cancelBubble" nodeType="interactiveSeq">
                <p:stCondLst>
                  <p:cond evt="onClick" delay="0">
                    <p:tgtEl>
                      <p:spTgt spid="152"/>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52"/>
                                        </p:tgtEl>
                                        <p:attrNameLst>
                                          <p:attrName>style.color</p:attrName>
                                        </p:attrNameLst>
                                      </p:cBhvr>
                                      <p:to>
                                        <a:srgbClr val="FF3399"/>
                                      </p:to>
                                    </p:animClr>
                                    <p:animClr clrSpc="rgb" dir="cw">
                                      <p:cBhvr>
                                        <p:cTn id="559" dur="250" autoRev="1" fill="remove"/>
                                        <p:tgtEl>
                                          <p:spTgt spid="152"/>
                                        </p:tgtEl>
                                        <p:attrNameLst>
                                          <p:attrName>fillcolor</p:attrName>
                                        </p:attrNameLst>
                                      </p:cBhvr>
                                      <p:to>
                                        <a:srgbClr val="FF3399"/>
                                      </p:to>
                                    </p:animClr>
                                    <p:set>
                                      <p:cBhvr>
                                        <p:cTn id="560" dur="250" autoRev="1" fill="remove"/>
                                        <p:tgtEl>
                                          <p:spTgt spid="152"/>
                                        </p:tgtEl>
                                        <p:attrNameLst>
                                          <p:attrName>fill.type</p:attrName>
                                        </p:attrNameLst>
                                      </p:cBhvr>
                                      <p:to>
                                        <p:strVal val="solid"/>
                                      </p:to>
                                    </p:set>
                                    <p:set>
                                      <p:cBhvr>
                                        <p:cTn id="561" dur="250" autoRev="1" fill="remove"/>
                                        <p:tgtEl>
                                          <p:spTgt spid="152"/>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62" restart="whenNotActive" fill="hold" evtFilter="cancelBubble" nodeType="interactiveSeq">
                <p:stCondLst>
                  <p:cond evt="onClick" delay="0">
                    <p:tgtEl>
                      <p:spTgt spid="153"/>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53"/>
                                        </p:tgtEl>
                                        <p:attrNameLst>
                                          <p:attrName>style.color</p:attrName>
                                        </p:attrNameLst>
                                      </p:cBhvr>
                                      <p:to>
                                        <a:srgbClr val="FF3399"/>
                                      </p:to>
                                    </p:animClr>
                                    <p:animClr clrSpc="rgb" dir="cw">
                                      <p:cBhvr>
                                        <p:cTn id="567" dur="250" autoRev="1" fill="remove"/>
                                        <p:tgtEl>
                                          <p:spTgt spid="153"/>
                                        </p:tgtEl>
                                        <p:attrNameLst>
                                          <p:attrName>fillcolor</p:attrName>
                                        </p:attrNameLst>
                                      </p:cBhvr>
                                      <p:to>
                                        <a:srgbClr val="FF3399"/>
                                      </p:to>
                                    </p:animClr>
                                    <p:set>
                                      <p:cBhvr>
                                        <p:cTn id="568" dur="250" autoRev="1" fill="remove"/>
                                        <p:tgtEl>
                                          <p:spTgt spid="153"/>
                                        </p:tgtEl>
                                        <p:attrNameLst>
                                          <p:attrName>fill.type</p:attrName>
                                        </p:attrNameLst>
                                      </p:cBhvr>
                                      <p:to>
                                        <p:strVal val="solid"/>
                                      </p:to>
                                    </p:set>
                                    <p:set>
                                      <p:cBhvr>
                                        <p:cTn id="569" dur="250" autoRev="1" fill="remove"/>
                                        <p:tgtEl>
                                          <p:spTgt spid="153"/>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70" restart="whenNotActive" fill="hold" evtFilter="cancelBubble" nodeType="interactiveSeq">
                <p:stCondLst>
                  <p:cond evt="onClick" delay="0">
                    <p:tgtEl>
                      <p:spTgt spid="154"/>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54"/>
                                        </p:tgtEl>
                                        <p:attrNameLst>
                                          <p:attrName>style.color</p:attrName>
                                        </p:attrNameLst>
                                      </p:cBhvr>
                                      <p:to>
                                        <a:srgbClr val="FF3399"/>
                                      </p:to>
                                    </p:animClr>
                                    <p:animClr clrSpc="rgb" dir="cw">
                                      <p:cBhvr>
                                        <p:cTn id="575" dur="250" autoRev="1" fill="remove"/>
                                        <p:tgtEl>
                                          <p:spTgt spid="154"/>
                                        </p:tgtEl>
                                        <p:attrNameLst>
                                          <p:attrName>fillcolor</p:attrName>
                                        </p:attrNameLst>
                                      </p:cBhvr>
                                      <p:to>
                                        <a:srgbClr val="FF3399"/>
                                      </p:to>
                                    </p:animClr>
                                    <p:set>
                                      <p:cBhvr>
                                        <p:cTn id="576" dur="250" autoRev="1" fill="remove"/>
                                        <p:tgtEl>
                                          <p:spTgt spid="154"/>
                                        </p:tgtEl>
                                        <p:attrNameLst>
                                          <p:attrName>fill.type</p:attrName>
                                        </p:attrNameLst>
                                      </p:cBhvr>
                                      <p:to>
                                        <p:strVal val="solid"/>
                                      </p:to>
                                    </p:set>
                                    <p:set>
                                      <p:cBhvr>
                                        <p:cTn id="577" dur="250" autoRev="1" fill="remove"/>
                                        <p:tgtEl>
                                          <p:spTgt spid="154"/>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78" restart="whenNotActive" fill="hold" evtFilter="cancelBubble" nodeType="interactiveSeq">
                <p:stCondLst>
                  <p:cond evt="onClick" delay="0">
                    <p:tgtEl>
                      <p:spTgt spid="155"/>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55"/>
                                        </p:tgtEl>
                                        <p:attrNameLst>
                                          <p:attrName>style.color</p:attrName>
                                        </p:attrNameLst>
                                      </p:cBhvr>
                                      <p:to>
                                        <a:srgbClr val="FF3399"/>
                                      </p:to>
                                    </p:animClr>
                                    <p:animClr clrSpc="rgb" dir="cw">
                                      <p:cBhvr>
                                        <p:cTn id="583" dur="250" autoRev="1" fill="remove"/>
                                        <p:tgtEl>
                                          <p:spTgt spid="155"/>
                                        </p:tgtEl>
                                        <p:attrNameLst>
                                          <p:attrName>fillcolor</p:attrName>
                                        </p:attrNameLst>
                                      </p:cBhvr>
                                      <p:to>
                                        <a:srgbClr val="FF3399"/>
                                      </p:to>
                                    </p:animClr>
                                    <p:set>
                                      <p:cBhvr>
                                        <p:cTn id="584" dur="250" autoRev="1" fill="remove"/>
                                        <p:tgtEl>
                                          <p:spTgt spid="155"/>
                                        </p:tgtEl>
                                        <p:attrNameLst>
                                          <p:attrName>fill.type</p:attrName>
                                        </p:attrNameLst>
                                      </p:cBhvr>
                                      <p:to>
                                        <p:strVal val="solid"/>
                                      </p:to>
                                    </p:set>
                                    <p:set>
                                      <p:cBhvr>
                                        <p:cTn id="585" dur="250" autoRev="1" fill="remove"/>
                                        <p:tgtEl>
                                          <p:spTgt spid="155"/>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86" restart="whenNotActive" fill="hold" evtFilter="cancelBubble" nodeType="interactiveSeq">
                <p:stCondLst>
                  <p:cond evt="onClick" delay="0">
                    <p:tgtEl>
                      <p:spTgt spid="156"/>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56"/>
                                        </p:tgtEl>
                                        <p:attrNameLst>
                                          <p:attrName>style.color</p:attrName>
                                        </p:attrNameLst>
                                      </p:cBhvr>
                                      <p:to>
                                        <a:srgbClr val="FF3399"/>
                                      </p:to>
                                    </p:animClr>
                                    <p:animClr clrSpc="rgb" dir="cw">
                                      <p:cBhvr>
                                        <p:cTn id="591" dur="250" autoRev="1" fill="remove"/>
                                        <p:tgtEl>
                                          <p:spTgt spid="156"/>
                                        </p:tgtEl>
                                        <p:attrNameLst>
                                          <p:attrName>fillcolor</p:attrName>
                                        </p:attrNameLst>
                                      </p:cBhvr>
                                      <p:to>
                                        <a:srgbClr val="FF3399"/>
                                      </p:to>
                                    </p:animClr>
                                    <p:set>
                                      <p:cBhvr>
                                        <p:cTn id="592" dur="250" autoRev="1" fill="remove"/>
                                        <p:tgtEl>
                                          <p:spTgt spid="156"/>
                                        </p:tgtEl>
                                        <p:attrNameLst>
                                          <p:attrName>fill.type</p:attrName>
                                        </p:attrNameLst>
                                      </p:cBhvr>
                                      <p:to>
                                        <p:strVal val="solid"/>
                                      </p:to>
                                    </p:set>
                                    <p:set>
                                      <p:cBhvr>
                                        <p:cTn id="593" dur="250" autoRev="1" fill="remove"/>
                                        <p:tgtEl>
                                          <p:spTgt spid="156"/>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94" restart="whenNotActive" fill="hold" evtFilter="cancelBubble" nodeType="interactiveSeq">
                <p:stCondLst>
                  <p:cond evt="onClick" delay="0">
                    <p:tgtEl>
                      <p:spTgt spid="157"/>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57"/>
                                        </p:tgtEl>
                                        <p:attrNameLst>
                                          <p:attrName>style.color</p:attrName>
                                        </p:attrNameLst>
                                      </p:cBhvr>
                                      <p:to>
                                        <a:srgbClr val="FF3399"/>
                                      </p:to>
                                    </p:animClr>
                                    <p:animClr clrSpc="rgb" dir="cw">
                                      <p:cBhvr>
                                        <p:cTn id="599" dur="250" autoRev="1" fill="remove"/>
                                        <p:tgtEl>
                                          <p:spTgt spid="157"/>
                                        </p:tgtEl>
                                        <p:attrNameLst>
                                          <p:attrName>fillcolor</p:attrName>
                                        </p:attrNameLst>
                                      </p:cBhvr>
                                      <p:to>
                                        <a:srgbClr val="FF3399"/>
                                      </p:to>
                                    </p:animClr>
                                    <p:set>
                                      <p:cBhvr>
                                        <p:cTn id="600" dur="250" autoRev="1" fill="remove"/>
                                        <p:tgtEl>
                                          <p:spTgt spid="157"/>
                                        </p:tgtEl>
                                        <p:attrNameLst>
                                          <p:attrName>fill.type</p:attrName>
                                        </p:attrNameLst>
                                      </p:cBhvr>
                                      <p:to>
                                        <p:strVal val="solid"/>
                                      </p:to>
                                    </p:set>
                                    <p:set>
                                      <p:cBhvr>
                                        <p:cTn id="601" dur="250" autoRev="1" fill="remove"/>
                                        <p:tgtEl>
                                          <p:spTgt spid="157"/>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602" restart="whenNotActive" fill="hold" evtFilter="cancelBubble" nodeType="interactiveSeq">
                <p:stCondLst>
                  <p:cond evt="onClick" delay="0">
                    <p:tgtEl>
                      <p:spTgt spid="158"/>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58"/>
                                        </p:tgtEl>
                                        <p:attrNameLst>
                                          <p:attrName>style.color</p:attrName>
                                        </p:attrNameLst>
                                      </p:cBhvr>
                                      <p:to>
                                        <a:srgbClr val="FF3399"/>
                                      </p:to>
                                    </p:animClr>
                                    <p:animClr clrSpc="rgb" dir="cw">
                                      <p:cBhvr>
                                        <p:cTn id="607" dur="250" autoRev="1" fill="remove"/>
                                        <p:tgtEl>
                                          <p:spTgt spid="158"/>
                                        </p:tgtEl>
                                        <p:attrNameLst>
                                          <p:attrName>fillcolor</p:attrName>
                                        </p:attrNameLst>
                                      </p:cBhvr>
                                      <p:to>
                                        <a:srgbClr val="FF3399"/>
                                      </p:to>
                                    </p:animClr>
                                    <p:set>
                                      <p:cBhvr>
                                        <p:cTn id="608" dur="250" autoRev="1" fill="remove"/>
                                        <p:tgtEl>
                                          <p:spTgt spid="158"/>
                                        </p:tgtEl>
                                        <p:attrNameLst>
                                          <p:attrName>fill.type</p:attrName>
                                        </p:attrNameLst>
                                      </p:cBhvr>
                                      <p:to>
                                        <p:strVal val="solid"/>
                                      </p:to>
                                    </p:set>
                                    <p:set>
                                      <p:cBhvr>
                                        <p:cTn id="609" dur="250" autoRev="1" fill="remove"/>
                                        <p:tgtEl>
                                          <p:spTgt spid="158"/>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610" restart="whenNotActive" fill="hold" evtFilter="cancelBubble" nodeType="interactiveSeq">
                <p:stCondLst>
                  <p:cond evt="onClick" delay="0">
                    <p:tgtEl>
                      <p:spTgt spid="159"/>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59"/>
                                        </p:tgtEl>
                                        <p:attrNameLst>
                                          <p:attrName>style.color</p:attrName>
                                        </p:attrNameLst>
                                      </p:cBhvr>
                                      <p:to>
                                        <a:srgbClr val="FF3399"/>
                                      </p:to>
                                    </p:animClr>
                                    <p:animClr clrSpc="rgb" dir="cw">
                                      <p:cBhvr>
                                        <p:cTn id="615" dur="250" autoRev="1" fill="remove"/>
                                        <p:tgtEl>
                                          <p:spTgt spid="159"/>
                                        </p:tgtEl>
                                        <p:attrNameLst>
                                          <p:attrName>fillcolor</p:attrName>
                                        </p:attrNameLst>
                                      </p:cBhvr>
                                      <p:to>
                                        <a:srgbClr val="FF3399"/>
                                      </p:to>
                                    </p:animClr>
                                    <p:set>
                                      <p:cBhvr>
                                        <p:cTn id="616" dur="250" autoRev="1" fill="remove"/>
                                        <p:tgtEl>
                                          <p:spTgt spid="159"/>
                                        </p:tgtEl>
                                        <p:attrNameLst>
                                          <p:attrName>fill.type</p:attrName>
                                        </p:attrNameLst>
                                      </p:cBhvr>
                                      <p:to>
                                        <p:strVal val="solid"/>
                                      </p:to>
                                    </p:set>
                                    <p:set>
                                      <p:cBhvr>
                                        <p:cTn id="617" dur="250" autoRev="1" fill="remove"/>
                                        <p:tgtEl>
                                          <p:spTgt spid="159"/>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618" restart="whenNotActive" fill="hold" evtFilter="cancelBubble" nodeType="interactiveSeq">
                <p:stCondLst>
                  <p:cond evt="onClick" delay="0">
                    <p:tgtEl>
                      <p:spTgt spid="160"/>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60"/>
                                        </p:tgtEl>
                                        <p:attrNameLst>
                                          <p:attrName>style.color</p:attrName>
                                        </p:attrNameLst>
                                      </p:cBhvr>
                                      <p:to>
                                        <a:srgbClr val="FF3399"/>
                                      </p:to>
                                    </p:animClr>
                                    <p:animClr clrSpc="rgb" dir="cw">
                                      <p:cBhvr>
                                        <p:cTn id="623" dur="250" autoRev="1" fill="remove"/>
                                        <p:tgtEl>
                                          <p:spTgt spid="160"/>
                                        </p:tgtEl>
                                        <p:attrNameLst>
                                          <p:attrName>fillcolor</p:attrName>
                                        </p:attrNameLst>
                                      </p:cBhvr>
                                      <p:to>
                                        <a:srgbClr val="FF3399"/>
                                      </p:to>
                                    </p:animClr>
                                    <p:set>
                                      <p:cBhvr>
                                        <p:cTn id="624" dur="250" autoRev="1" fill="remove"/>
                                        <p:tgtEl>
                                          <p:spTgt spid="160"/>
                                        </p:tgtEl>
                                        <p:attrNameLst>
                                          <p:attrName>fill.type</p:attrName>
                                        </p:attrNameLst>
                                      </p:cBhvr>
                                      <p:to>
                                        <p:strVal val="solid"/>
                                      </p:to>
                                    </p:set>
                                    <p:set>
                                      <p:cBhvr>
                                        <p:cTn id="625" dur="250" autoRev="1" fill="remove"/>
                                        <p:tgtEl>
                                          <p:spTgt spid="160"/>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626" restart="whenNotActive" fill="hold" evtFilter="cancelBubble" nodeType="interactiveSeq">
                <p:stCondLst>
                  <p:cond evt="onClick" delay="0">
                    <p:tgtEl>
                      <p:spTgt spid="161"/>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61"/>
                                        </p:tgtEl>
                                        <p:attrNameLst>
                                          <p:attrName>style.color</p:attrName>
                                        </p:attrNameLst>
                                      </p:cBhvr>
                                      <p:to>
                                        <a:srgbClr val="FF3399"/>
                                      </p:to>
                                    </p:animClr>
                                    <p:animClr clrSpc="rgb" dir="cw">
                                      <p:cBhvr>
                                        <p:cTn id="631" dur="250" autoRev="1" fill="remove"/>
                                        <p:tgtEl>
                                          <p:spTgt spid="161"/>
                                        </p:tgtEl>
                                        <p:attrNameLst>
                                          <p:attrName>fillcolor</p:attrName>
                                        </p:attrNameLst>
                                      </p:cBhvr>
                                      <p:to>
                                        <a:srgbClr val="FF3399"/>
                                      </p:to>
                                    </p:animClr>
                                    <p:set>
                                      <p:cBhvr>
                                        <p:cTn id="632" dur="250" autoRev="1" fill="remove"/>
                                        <p:tgtEl>
                                          <p:spTgt spid="161"/>
                                        </p:tgtEl>
                                        <p:attrNameLst>
                                          <p:attrName>fill.type</p:attrName>
                                        </p:attrNameLst>
                                      </p:cBhvr>
                                      <p:to>
                                        <p:strVal val="solid"/>
                                      </p:to>
                                    </p:set>
                                    <p:set>
                                      <p:cBhvr>
                                        <p:cTn id="633" dur="250" autoRev="1" fill="remove"/>
                                        <p:tgtEl>
                                          <p:spTgt spid="161"/>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634" restart="whenNotActive" fill="hold" evtFilter="cancelBubble" nodeType="interactiveSeq">
                <p:stCondLst>
                  <p:cond evt="onClick" delay="0">
                    <p:tgtEl>
                      <p:spTgt spid="162"/>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62"/>
                                        </p:tgtEl>
                                        <p:attrNameLst>
                                          <p:attrName>style.color</p:attrName>
                                        </p:attrNameLst>
                                      </p:cBhvr>
                                      <p:to>
                                        <a:srgbClr val="FF3399"/>
                                      </p:to>
                                    </p:animClr>
                                    <p:animClr clrSpc="rgb" dir="cw">
                                      <p:cBhvr>
                                        <p:cTn id="639" dur="250" autoRev="1" fill="remove"/>
                                        <p:tgtEl>
                                          <p:spTgt spid="162"/>
                                        </p:tgtEl>
                                        <p:attrNameLst>
                                          <p:attrName>fillcolor</p:attrName>
                                        </p:attrNameLst>
                                      </p:cBhvr>
                                      <p:to>
                                        <a:srgbClr val="FF3399"/>
                                      </p:to>
                                    </p:animClr>
                                    <p:set>
                                      <p:cBhvr>
                                        <p:cTn id="640" dur="250" autoRev="1" fill="remove"/>
                                        <p:tgtEl>
                                          <p:spTgt spid="162"/>
                                        </p:tgtEl>
                                        <p:attrNameLst>
                                          <p:attrName>fill.type</p:attrName>
                                        </p:attrNameLst>
                                      </p:cBhvr>
                                      <p:to>
                                        <p:strVal val="solid"/>
                                      </p:to>
                                    </p:set>
                                    <p:set>
                                      <p:cBhvr>
                                        <p:cTn id="641" dur="250" autoRev="1" fill="remove"/>
                                        <p:tgtEl>
                                          <p:spTgt spid="162"/>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childTnLst>
        </p:cTn>
      </p:par>
    </p:tnLst>
    <p:bldLst>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3618F0C-A779-4917-A7BE-14C3EAD1CED8}"/>
              </a:ext>
            </a:extLst>
          </p:cNvPr>
          <p:cNvSpPr txBox="1"/>
          <p:nvPr/>
        </p:nvSpPr>
        <p:spPr>
          <a:xfrm>
            <a:off x="0" y="-2762"/>
            <a:ext cx="12393038" cy="8063746"/>
          </a:xfrm>
          <a:prstGeom prst="rect">
            <a:avLst/>
          </a:prstGeom>
          <a:noFill/>
        </p:spPr>
        <p:txBody>
          <a:bodyPr wrap="square" rtlCol="0">
            <a:spAutoFit/>
          </a:bodyPr>
          <a:lstStyle/>
          <a:p>
            <a:r>
              <a:rPr lang="zh-CN" altLang="en-US" sz="600" dirty="0">
                <a:latin typeface="幼圆" panose="02010509060101010101" pitchFamily="49" charset="-122"/>
                <a:ea typeface="幼圆" panose="02010509060101010101" pitchFamily="49" charset="-122"/>
              </a:rPr>
              <a:t>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德发是打发斯蒂芬切入去玩儿去玩儿去玩儿去问了玩儿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去玩儿去玩儿去问了几千万鄂健康发电量就开始；连接器为人教理科全文暗讽刘开京爱十分爱上了咖啡机按时来得快暗示法撒旦法所发生的阿斯顿法师打发斯蒂芬戊二醛翁人情味儿群翁人去玩儿群翁人情味群若翁刻录机咖啡机付款付款个水电费暗示法萨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阿斯顿法师打发斯蒂芬戊二醛翁人情味儿群翁人去玩儿群翁人情味群若翁刻录机咖啡机付款付款个水电费暗示法萨斯大声点发斯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点发斯蒂芬暗讽啊阿萨德阿斯蒂芬理解啊三顿饭礼金卡说多了几分路径路径看的法律将暗示了的会计法拉丝机的房间里卡士大夫暗示发生的发斯蒂芬阿萨德发是打发斯蒂芬切入去玩儿去玩儿去玩儿去问了几千万鄂健康发电量就开始；连接器为人斯大声了几分路径路径看的法律将暗示了的会计法拉丝机的房间里卡士大夫暗示发生的发斯蒂芬阿萨德发是打发斯蒂芬切入去玩儿去玩儿去玩儿去问了几千万鄂健康发电量就开始；连接器为人斯大声将暗示了的会计法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拉丝机的房间里卡士大夫暗示发生的发斯蒂芬阿萨德发是将暗示了的会计法拉丝机的房间里卡士大夫暗示发生的发斯蒂芬阿萨德将暗示了的会计法拉丝机的房间里卡士大夫暗示发生的发斯蒂芬阿萨德发是将暗示了的会计法拉丝机的房间里卡士大夫暗示发生的发斯蒂芬阿萨德发是斯蒂芬阿萨德发是斯蒂芬阿萨</a:t>
            </a:r>
          </a:p>
          <a:p>
            <a:endParaRPr lang="zh-CN" altLang="en-US" sz="600" dirty="0">
              <a:latin typeface="幼圆" panose="02010509060101010101" pitchFamily="49" charset="-122"/>
              <a:ea typeface="幼圆" panose="02010509060101010101" pitchFamily="49" charset="-122"/>
            </a:endParaRPr>
          </a:p>
          <a:p>
            <a:endParaRPr lang="zh-CN" altLang="en-US" sz="600" dirty="0">
              <a:latin typeface="幼圆" panose="02010509060101010101" pitchFamily="49" charset="-122"/>
              <a:ea typeface="幼圆" panose="02010509060101010101" pitchFamily="49" charset="-122"/>
            </a:endParaRPr>
          </a:p>
          <a:p>
            <a:endParaRPr lang="zh-CN" altLang="en-US" sz="600" dirty="0">
              <a:latin typeface="幼圆" panose="02010509060101010101" pitchFamily="49" charset="-122"/>
              <a:ea typeface="幼圆" panose="02010509060101010101" pitchFamily="49" charset="-122"/>
            </a:endParaRPr>
          </a:p>
          <a:p>
            <a:endParaRPr lang="zh-CN" altLang="en-US" sz="600" dirty="0">
              <a:latin typeface="幼圆" panose="02010509060101010101" pitchFamily="49" charset="-122"/>
              <a:ea typeface="幼圆" panose="02010509060101010101" pitchFamily="49" charset="-122"/>
            </a:endParaRPr>
          </a:p>
          <a:p>
            <a:endParaRPr lang="zh-CN" altLang="en-US" sz="700" dirty="0"/>
          </a:p>
          <a:p>
            <a:endParaRPr lang="zh-CN" altLang="en-US" sz="700" dirty="0"/>
          </a:p>
        </p:txBody>
      </p:sp>
      <p:sp>
        <p:nvSpPr>
          <p:cNvPr id="5" name="文本框 4">
            <a:extLst>
              <a:ext uri="{FF2B5EF4-FFF2-40B4-BE49-F238E27FC236}">
                <a16:creationId xmlns:a16="http://schemas.microsoft.com/office/drawing/2014/main" id="{FAC0D1E8-5753-41F3-99EF-6DD691C379B0}"/>
              </a:ext>
            </a:extLst>
          </p:cNvPr>
          <p:cNvSpPr txBox="1"/>
          <p:nvPr/>
        </p:nvSpPr>
        <p:spPr>
          <a:xfrm>
            <a:off x="1045144" y="9014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3" name="文本框 32">
            <a:extLst>
              <a:ext uri="{FF2B5EF4-FFF2-40B4-BE49-F238E27FC236}">
                <a16:creationId xmlns:a16="http://schemas.microsoft.com/office/drawing/2014/main" id="{5B27C05D-5435-4329-83B8-CA5BD696B2A4}"/>
              </a:ext>
            </a:extLst>
          </p:cNvPr>
          <p:cNvSpPr txBox="1"/>
          <p:nvPr/>
        </p:nvSpPr>
        <p:spPr>
          <a:xfrm>
            <a:off x="1838894" y="1032239"/>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4" name="文本框 33">
            <a:extLst>
              <a:ext uri="{FF2B5EF4-FFF2-40B4-BE49-F238E27FC236}">
                <a16:creationId xmlns:a16="http://schemas.microsoft.com/office/drawing/2014/main" id="{986C971F-C68C-4737-BD7E-7852943CE52E}"/>
              </a:ext>
            </a:extLst>
          </p:cNvPr>
          <p:cNvSpPr txBox="1"/>
          <p:nvPr/>
        </p:nvSpPr>
        <p:spPr>
          <a:xfrm>
            <a:off x="1441450" y="220910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5" name="文本框 34">
            <a:extLst>
              <a:ext uri="{FF2B5EF4-FFF2-40B4-BE49-F238E27FC236}">
                <a16:creationId xmlns:a16="http://schemas.microsoft.com/office/drawing/2014/main" id="{165201BC-D65C-42DD-8A39-02E85F5DB2EB}"/>
              </a:ext>
            </a:extLst>
          </p:cNvPr>
          <p:cNvSpPr txBox="1"/>
          <p:nvPr/>
        </p:nvSpPr>
        <p:spPr>
          <a:xfrm>
            <a:off x="6096000" y="220910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6" name="文本框 35">
            <a:extLst>
              <a:ext uri="{FF2B5EF4-FFF2-40B4-BE49-F238E27FC236}">
                <a16:creationId xmlns:a16="http://schemas.microsoft.com/office/drawing/2014/main" id="{B3A9F3E0-6C84-4D9B-92DD-F4A712687B55}"/>
              </a:ext>
            </a:extLst>
          </p:cNvPr>
          <p:cNvSpPr txBox="1"/>
          <p:nvPr/>
        </p:nvSpPr>
        <p:spPr>
          <a:xfrm>
            <a:off x="3041650" y="1464039"/>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7" name="文本框 36">
            <a:extLst>
              <a:ext uri="{FF2B5EF4-FFF2-40B4-BE49-F238E27FC236}">
                <a16:creationId xmlns:a16="http://schemas.microsoft.com/office/drawing/2014/main" id="{FBA7C806-19E5-4DD6-964C-3A505D598BBD}"/>
              </a:ext>
            </a:extLst>
          </p:cNvPr>
          <p:cNvSpPr txBox="1"/>
          <p:nvPr/>
        </p:nvSpPr>
        <p:spPr>
          <a:xfrm>
            <a:off x="6690784" y="2877972"/>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8" name="文本框 37">
            <a:extLst>
              <a:ext uri="{FF2B5EF4-FFF2-40B4-BE49-F238E27FC236}">
                <a16:creationId xmlns:a16="http://schemas.microsoft.com/office/drawing/2014/main" id="{DCDEC2EC-19EB-40FF-BDA7-38A7B4D1188B}"/>
              </a:ext>
            </a:extLst>
          </p:cNvPr>
          <p:cNvSpPr txBox="1"/>
          <p:nvPr/>
        </p:nvSpPr>
        <p:spPr>
          <a:xfrm>
            <a:off x="4709584" y="3167390"/>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39" name="文本框 38">
            <a:extLst>
              <a:ext uri="{FF2B5EF4-FFF2-40B4-BE49-F238E27FC236}">
                <a16:creationId xmlns:a16="http://schemas.microsoft.com/office/drawing/2014/main" id="{7830E710-75D0-4121-9EE9-CC29794683AC}"/>
              </a:ext>
            </a:extLst>
          </p:cNvPr>
          <p:cNvSpPr txBox="1"/>
          <p:nvPr/>
        </p:nvSpPr>
        <p:spPr>
          <a:xfrm>
            <a:off x="3498850" y="2877972"/>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0" name="文本框 39">
            <a:extLst>
              <a:ext uri="{FF2B5EF4-FFF2-40B4-BE49-F238E27FC236}">
                <a16:creationId xmlns:a16="http://schemas.microsoft.com/office/drawing/2014/main" id="{671F143D-91F8-4109-A3AA-BBB494D03D1E}"/>
              </a:ext>
            </a:extLst>
          </p:cNvPr>
          <p:cNvSpPr txBox="1"/>
          <p:nvPr/>
        </p:nvSpPr>
        <p:spPr>
          <a:xfrm>
            <a:off x="4709584" y="9014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1" name="文本框 40">
            <a:extLst>
              <a:ext uri="{FF2B5EF4-FFF2-40B4-BE49-F238E27FC236}">
                <a16:creationId xmlns:a16="http://schemas.microsoft.com/office/drawing/2014/main" id="{C5B9A9A9-E861-46B8-852A-B935E3DA3C8E}"/>
              </a:ext>
            </a:extLst>
          </p:cNvPr>
          <p:cNvSpPr txBox="1"/>
          <p:nvPr/>
        </p:nvSpPr>
        <p:spPr>
          <a:xfrm>
            <a:off x="9869900" y="303658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2" name="文本框 41">
            <a:extLst>
              <a:ext uri="{FF2B5EF4-FFF2-40B4-BE49-F238E27FC236}">
                <a16:creationId xmlns:a16="http://schemas.microsoft.com/office/drawing/2014/main" id="{ECA53A9B-99BF-4A04-B986-6A89FEC668D5}"/>
              </a:ext>
            </a:extLst>
          </p:cNvPr>
          <p:cNvSpPr txBox="1"/>
          <p:nvPr/>
        </p:nvSpPr>
        <p:spPr>
          <a:xfrm>
            <a:off x="9302633" y="13332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3" name="文本框 42">
            <a:extLst>
              <a:ext uri="{FF2B5EF4-FFF2-40B4-BE49-F238E27FC236}">
                <a16:creationId xmlns:a16="http://schemas.microsoft.com/office/drawing/2014/main" id="{6CD8CA2B-6879-4494-9F54-51AD90FB20BC}"/>
              </a:ext>
            </a:extLst>
          </p:cNvPr>
          <p:cNvSpPr txBox="1"/>
          <p:nvPr/>
        </p:nvSpPr>
        <p:spPr>
          <a:xfrm>
            <a:off x="7795567" y="133323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4" name="文本框 43">
            <a:extLst>
              <a:ext uri="{FF2B5EF4-FFF2-40B4-BE49-F238E27FC236}">
                <a16:creationId xmlns:a16="http://schemas.microsoft.com/office/drawing/2014/main" id="{13C9D16F-FC06-4A3F-9B40-940E228F28C2}"/>
              </a:ext>
            </a:extLst>
          </p:cNvPr>
          <p:cNvSpPr txBox="1"/>
          <p:nvPr/>
        </p:nvSpPr>
        <p:spPr>
          <a:xfrm>
            <a:off x="8735367" y="274716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5" name="文本框 44">
            <a:extLst>
              <a:ext uri="{FF2B5EF4-FFF2-40B4-BE49-F238E27FC236}">
                <a16:creationId xmlns:a16="http://schemas.microsoft.com/office/drawing/2014/main" id="{707895D1-40FD-413F-99D8-A1C432A9A180}"/>
              </a:ext>
            </a:extLst>
          </p:cNvPr>
          <p:cNvSpPr txBox="1"/>
          <p:nvPr/>
        </p:nvSpPr>
        <p:spPr>
          <a:xfrm>
            <a:off x="6878814" y="639824"/>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6" name="文本框 45">
            <a:extLst>
              <a:ext uri="{FF2B5EF4-FFF2-40B4-BE49-F238E27FC236}">
                <a16:creationId xmlns:a16="http://schemas.microsoft.com/office/drawing/2014/main" id="{FEC08B4E-5E2E-4D49-9B11-6B9C66FBE360}"/>
              </a:ext>
            </a:extLst>
          </p:cNvPr>
          <p:cNvSpPr txBox="1"/>
          <p:nvPr/>
        </p:nvSpPr>
        <p:spPr>
          <a:xfrm>
            <a:off x="10942814" y="339848"/>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7" name="文本框 46">
            <a:extLst>
              <a:ext uri="{FF2B5EF4-FFF2-40B4-BE49-F238E27FC236}">
                <a16:creationId xmlns:a16="http://schemas.microsoft.com/office/drawing/2014/main" id="{CF0805C5-C08B-4C0D-B893-DEFB9DF6391A}"/>
              </a:ext>
            </a:extLst>
          </p:cNvPr>
          <p:cNvSpPr txBox="1"/>
          <p:nvPr/>
        </p:nvSpPr>
        <p:spPr>
          <a:xfrm>
            <a:off x="11332280" y="384720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8" name="文本框 47">
            <a:extLst>
              <a:ext uri="{FF2B5EF4-FFF2-40B4-BE49-F238E27FC236}">
                <a16:creationId xmlns:a16="http://schemas.microsoft.com/office/drawing/2014/main" id="{F665F807-DF66-4760-B27F-142C72FBE55B}"/>
              </a:ext>
            </a:extLst>
          </p:cNvPr>
          <p:cNvSpPr txBox="1"/>
          <p:nvPr/>
        </p:nvSpPr>
        <p:spPr>
          <a:xfrm>
            <a:off x="8407049" y="471080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49" name="文本框 48">
            <a:extLst>
              <a:ext uri="{FF2B5EF4-FFF2-40B4-BE49-F238E27FC236}">
                <a16:creationId xmlns:a16="http://schemas.microsoft.com/office/drawing/2014/main" id="{A1027FCD-2768-4C1F-AB16-1D2D917237E7}"/>
              </a:ext>
            </a:extLst>
          </p:cNvPr>
          <p:cNvSpPr txBox="1"/>
          <p:nvPr/>
        </p:nvSpPr>
        <p:spPr>
          <a:xfrm>
            <a:off x="5802020" y="4679820"/>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0" name="文本框 49">
            <a:extLst>
              <a:ext uri="{FF2B5EF4-FFF2-40B4-BE49-F238E27FC236}">
                <a16:creationId xmlns:a16="http://schemas.microsoft.com/office/drawing/2014/main" id="{77052451-F7A7-45C6-923A-6B53EEB75567}"/>
              </a:ext>
            </a:extLst>
          </p:cNvPr>
          <p:cNvSpPr txBox="1"/>
          <p:nvPr/>
        </p:nvSpPr>
        <p:spPr>
          <a:xfrm>
            <a:off x="3173120" y="471080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1" name="文本框 50">
            <a:extLst>
              <a:ext uri="{FF2B5EF4-FFF2-40B4-BE49-F238E27FC236}">
                <a16:creationId xmlns:a16="http://schemas.microsoft.com/office/drawing/2014/main" id="{6E395B90-034C-4C42-B04E-FEACC3822C93}"/>
              </a:ext>
            </a:extLst>
          </p:cNvPr>
          <p:cNvSpPr txBox="1"/>
          <p:nvPr/>
        </p:nvSpPr>
        <p:spPr>
          <a:xfrm>
            <a:off x="719414" y="4972417"/>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2" name="文本框 51">
            <a:extLst>
              <a:ext uri="{FF2B5EF4-FFF2-40B4-BE49-F238E27FC236}">
                <a16:creationId xmlns:a16="http://schemas.microsoft.com/office/drawing/2014/main" id="{405977A5-4383-4671-8144-EC80076F062C}"/>
              </a:ext>
            </a:extLst>
          </p:cNvPr>
          <p:cNvSpPr txBox="1"/>
          <p:nvPr/>
        </p:nvSpPr>
        <p:spPr>
          <a:xfrm>
            <a:off x="2164624" y="5878350"/>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3" name="文本框 52">
            <a:extLst>
              <a:ext uri="{FF2B5EF4-FFF2-40B4-BE49-F238E27FC236}">
                <a16:creationId xmlns:a16="http://schemas.microsoft.com/office/drawing/2014/main" id="{A6BC23E6-E1B3-4910-8B69-B479F0BD2E00}"/>
              </a:ext>
            </a:extLst>
          </p:cNvPr>
          <p:cNvSpPr txBox="1"/>
          <p:nvPr/>
        </p:nvSpPr>
        <p:spPr>
          <a:xfrm>
            <a:off x="1552671" y="3644088"/>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4" name="文本框 53">
            <a:extLst>
              <a:ext uri="{FF2B5EF4-FFF2-40B4-BE49-F238E27FC236}">
                <a16:creationId xmlns:a16="http://schemas.microsoft.com/office/drawing/2014/main" id="{261D5C55-5AEB-4657-9B90-873989258A4D}"/>
              </a:ext>
            </a:extLst>
          </p:cNvPr>
          <p:cNvSpPr txBox="1"/>
          <p:nvPr/>
        </p:nvSpPr>
        <p:spPr>
          <a:xfrm>
            <a:off x="4878562" y="600915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5" name="文本框 54">
            <a:extLst>
              <a:ext uri="{FF2B5EF4-FFF2-40B4-BE49-F238E27FC236}">
                <a16:creationId xmlns:a16="http://schemas.microsoft.com/office/drawing/2014/main" id="{59274047-410B-40D3-8F55-288279AA6C27}"/>
              </a:ext>
            </a:extLst>
          </p:cNvPr>
          <p:cNvSpPr txBox="1"/>
          <p:nvPr/>
        </p:nvSpPr>
        <p:spPr>
          <a:xfrm>
            <a:off x="9869900" y="4580002"/>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
        <p:nvSpPr>
          <p:cNvPr id="56" name="文本框 55">
            <a:extLst>
              <a:ext uri="{FF2B5EF4-FFF2-40B4-BE49-F238E27FC236}">
                <a16:creationId xmlns:a16="http://schemas.microsoft.com/office/drawing/2014/main" id="{57F0F07E-4255-4B18-8C7C-B1626BA4AF36}"/>
              </a:ext>
            </a:extLst>
          </p:cNvPr>
          <p:cNvSpPr txBox="1"/>
          <p:nvPr/>
        </p:nvSpPr>
        <p:spPr>
          <a:xfrm>
            <a:off x="11332280" y="5640005"/>
            <a:ext cx="300082" cy="230832"/>
          </a:xfrm>
          <a:prstGeom prst="rect">
            <a:avLst/>
          </a:prstGeom>
          <a:noFill/>
        </p:spPr>
        <p:txBody>
          <a:bodyPr wrap="none" rtlCol="0">
            <a:spAutoFit/>
          </a:bodyPr>
          <a:lstStyle/>
          <a:p>
            <a:r>
              <a:rPr lang="zh-CN" altLang="en-US" sz="900" dirty="0">
                <a:latin typeface="幼圆" panose="02010509060101010101" pitchFamily="49" charset="-122"/>
                <a:ea typeface="幼圆" panose="02010509060101010101" pitchFamily="49" charset="-122"/>
              </a:rPr>
              <a:t>哈</a:t>
            </a:r>
          </a:p>
        </p:txBody>
      </p:sp>
    </p:spTree>
    <p:extLst>
      <p:ext uri="{BB962C8B-B14F-4D97-AF65-F5344CB8AC3E}">
        <p14:creationId xmlns:p14="http://schemas.microsoft.com/office/powerpoint/2010/main" val="25967118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childTnLst>
                                    <p:animClr clrSpc="rgb" dir="cw">
                                      <p:cBhvr override="childStyle">
                                        <p:cTn id="6" dur="250" autoRev="1" fill="remove"/>
                                        <p:tgtEl>
                                          <p:spTgt spid="5"/>
                                        </p:tgtEl>
                                        <p:attrNameLst>
                                          <p:attrName>style.color</p:attrName>
                                        </p:attrNameLst>
                                      </p:cBhvr>
                                      <p:to>
                                        <a:srgbClr val="FF3399"/>
                                      </p:to>
                                    </p:animClr>
                                    <p:animClr clrSpc="rgb" dir="cw">
                                      <p:cBhvr>
                                        <p:cTn id="7" dur="250" autoRev="1" fill="remove"/>
                                        <p:tgtEl>
                                          <p:spTgt spid="5"/>
                                        </p:tgtEl>
                                        <p:attrNameLst>
                                          <p:attrName>fillcolor</p:attrName>
                                        </p:attrNameLst>
                                      </p:cBhvr>
                                      <p:to>
                                        <a:srgbClr val="FF3399"/>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33"/>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childTnLst>
                                    <p:animClr clrSpc="rgb" dir="cw">
                                      <p:cBhvr override="childStyle">
                                        <p:cTn id="14" dur="250" autoRev="1" fill="remove"/>
                                        <p:tgtEl>
                                          <p:spTgt spid="33"/>
                                        </p:tgtEl>
                                        <p:attrNameLst>
                                          <p:attrName>style.color</p:attrName>
                                        </p:attrNameLst>
                                      </p:cBhvr>
                                      <p:to>
                                        <a:srgbClr val="FF3399"/>
                                      </p:to>
                                    </p:animClr>
                                    <p:animClr clrSpc="rgb" dir="cw">
                                      <p:cBhvr>
                                        <p:cTn id="15" dur="250" autoRev="1" fill="remove"/>
                                        <p:tgtEl>
                                          <p:spTgt spid="33"/>
                                        </p:tgtEl>
                                        <p:attrNameLst>
                                          <p:attrName>fillcolor</p:attrName>
                                        </p:attrNameLst>
                                      </p:cBhvr>
                                      <p:to>
                                        <a:srgbClr val="FF3399"/>
                                      </p:to>
                                    </p:animClr>
                                    <p:set>
                                      <p:cBhvr>
                                        <p:cTn id="16" dur="250" autoRev="1" fill="remove"/>
                                        <p:tgtEl>
                                          <p:spTgt spid="33"/>
                                        </p:tgtEl>
                                        <p:attrNameLst>
                                          <p:attrName>fill.type</p:attrName>
                                        </p:attrNameLst>
                                      </p:cBhvr>
                                      <p:to>
                                        <p:strVal val="solid"/>
                                      </p:to>
                                    </p:set>
                                    <p:set>
                                      <p:cBhvr>
                                        <p:cTn id="17" dur="250" autoRev="1" fill="remove"/>
                                        <p:tgtEl>
                                          <p:spTgt spid="33"/>
                                        </p:tgtEl>
                                        <p:attrNameLst>
                                          <p:attrName>fill.on</p:attrName>
                                        </p:attrNameLst>
                                      </p:cBhvr>
                                      <p:to>
                                        <p:strVal val="true"/>
                                      </p:to>
                                    </p:set>
                                  </p:childTnLst>
                                </p:cTn>
                              </p:par>
                            </p:childTnLst>
                          </p:cTn>
                        </p:par>
                      </p:childTnLst>
                    </p:cTn>
                  </p:par>
                </p:childTnLst>
              </p:cTn>
              <p:nextCondLst>
                <p:cond evt="onClick" delay="0">
                  <p:tgtEl>
                    <p:spTgt spid="33"/>
                  </p:tgtEl>
                </p:cond>
              </p:nextCondLst>
            </p:seq>
            <p:seq concurrent="1" nextAc="seek">
              <p:cTn id="18" restart="whenNotActive" fill="hold" evtFilter="cancelBubble" nodeType="interactiveSeq">
                <p:stCondLst>
                  <p:cond evt="onClick" delay="0">
                    <p:tgtEl>
                      <p:spTgt spid="34"/>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childTnLst>
                                    <p:animClr clrSpc="rgb" dir="cw">
                                      <p:cBhvr override="childStyle">
                                        <p:cTn id="22" dur="250" autoRev="1" fill="remove"/>
                                        <p:tgtEl>
                                          <p:spTgt spid="34"/>
                                        </p:tgtEl>
                                        <p:attrNameLst>
                                          <p:attrName>style.color</p:attrName>
                                        </p:attrNameLst>
                                      </p:cBhvr>
                                      <p:to>
                                        <a:srgbClr val="FF3399"/>
                                      </p:to>
                                    </p:animClr>
                                    <p:animClr clrSpc="rgb" dir="cw">
                                      <p:cBhvr>
                                        <p:cTn id="23" dur="250" autoRev="1" fill="remove"/>
                                        <p:tgtEl>
                                          <p:spTgt spid="34"/>
                                        </p:tgtEl>
                                        <p:attrNameLst>
                                          <p:attrName>fillcolor</p:attrName>
                                        </p:attrNameLst>
                                      </p:cBhvr>
                                      <p:to>
                                        <a:srgbClr val="FF3399"/>
                                      </p:to>
                                    </p:animClr>
                                    <p:set>
                                      <p:cBhvr>
                                        <p:cTn id="24" dur="250" autoRev="1" fill="remove"/>
                                        <p:tgtEl>
                                          <p:spTgt spid="34"/>
                                        </p:tgtEl>
                                        <p:attrNameLst>
                                          <p:attrName>fill.type</p:attrName>
                                        </p:attrNameLst>
                                      </p:cBhvr>
                                      <p:to>
                                        <p:strVal val="solid"/>
                                      </p:to>
                                    </p:set>
                                    <p:set>
                                      <p:cBhvr>
                                        <p:cTn id="25" dur="250" autoRev="1" fill="remove"/>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26" restart="whenNotActive" fill="hold" evtFilter="cancelBubble" nodeType="interactiveSeq">
                <p:stCondLst>
                  <p:cond evt="onClick" delay="0">
                    <p:tgtEl>
                      <p:spTgt spid="35"/>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childTnLst>
                                    <p:animClr clrSpc="rgb" dir="cw">
                                      <p:cBhvr override="childStyle">
                                        <p:cTn id="30" dur="250" autoRev="1" fill="remove"/>
                                        <p:tgtEl>
                                          <p:spTgt spid="35"/>
                                        </p:tgtEl>
                                        <p:attrNameLst>
                                          <p:attrName>style.color</p:attrName>
                                        </p:attrNameLst>
                                      </p:cBhvr>
                                      <p:to>
                                        <a:srgbClr val="FF3399"/>
                                      </p:to>
                                    </p:animClr>
                                    <p:animClr clrSpc="rgb" dir="cw">
                                      <p:cBhvr>
                                        <p:cTn id="31" dur="250" autoRev="1" fill="remove"/>
                                        <p:tgtEl>
                                          <p:spTgt spid="35"/>
                                        </p:tgtEl>
                                        <p:attrNameLst>
                                          <p:attrName>fillcolor</p:attrName>
                                        </p:attrNameLst>
                                      </p:cBhvr>
                                      <p:to>
                                        <a:srgbClr val="FF3399"/>
                                      </p:to>
                                    </p:animClr>
                                    <p:set>
                                      <p:cBhvr>
                                        <p:cTn id="32" dur="250" autoRev="1" fill="remove"/>
                                        <p:tgtEl>
                                          <p:spTgt spid="35"/>
                                        </p:tgtEl>
                                        <p:attrNameLst>
                                          <p:attrName>fill.type</p:attrName>
                                        </p:attrNameLst>
                                      </p:cBhvr>
                                      <p:to>
                                        <p:strVal val="solid"/>
                                      </p:to>
                                    </p:set>
                                    <p:set>
                                      <p:cBhvr>
                                        <p:cTn id="33" dur="250" autoRev="1" fill="remove"/>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34" restart="whenNotActive" fill="hold" evtFilter="cancelBubble" nodeType="interactiveSeq">
                <p:stCondLst>
                  <p:cond evt="onClick" delay="0">
                    <p:tgtEl>
                      <p:spTgt spid="36"/>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childTnLst>
                                    <p:animClr clrSpc="rgb" dir="cw">
                                      <p:cBhvr override="childStyle">
                                        <p:cTn id="38" dur="250" autoRev="1" fill="remove"/>
                                        <p:tgtEl>
                                          <p:spTgt spid="36"/>
                                        </p:tgtEl>
                                        <p:attrNameLst>
                                          <p:attrName>style.color</p:attrName>
                                        </p:attrNameLst>
                                      </p:cBhvr>
                                      <p:to>
                                        <a:srgbClr val="FF3399"/>
                                      </p:to>
                                    </p:animClr>
                                    <p:animClr clrSpc="rgb" dir="cw">
                                      <p:cBhvr>
                                        <p:cTn id="39" dur="250" autoRev="1" fill="remove"/>
                                        <p:tgtEl>
                                          <p:spTgt spid="36"/>
                                        </p:tgtEl>
                                        <p:attrNameLst>
                                          <p:attrName>fillcolor</p:attrName>
                                        </p:attrNameLst>
                                      </p:cBhvr>
                                      <p:to>
                                        <a:srgbClr val="FF3399"/>
                                      </p:to>
                                    </p:animClr>
                                    <p:set>
                                      <p:cBhvr>
                                        <p:cTn id="40" dur="250" autoRev="1" fill="remove"/>
                                        <p:tgtEl>
                                          <p:spTgt spid="36"/>
                                        </p:tgtEl>
                                        <p:attrNameLst>
                                          <p:attrName>fill.type</p:attrName>
                                        </p:attrNameLst>
                                      </p:cBhvr>
                                      <p:to>
                                        <p:strVal val="solid"/>
                                      </p:to>
                                    </p:set>
                                    <p:set>
                                      <p:cBhvr>
                                        <p:cTn id="41" dur="250" autoRev="1" fill="remove"/>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seq concurrent="1" nextAc="seek">
              <p:cTn id="42" restart="whenNotActive" fill="hold" evtFilter="cancelBubble" nodeType="interactiveSeq">
                <p:stCondLst>
                  <p:cond evt="onClick" delay="0">
                    <p:tgtEl>
                      <p:spTgt spid="37"/>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childTnLst>
                                    <p:animClr clrSpc="rgb" dir="cw">
                                      <p:cBhvr override="childStyle">
                                        <p:cTn id="46" dur="250" autoRev="1" fill="remove"/>
                                        <p:tgtEl>
                                          <p:spTgt spid="37"/>
                                        </p:tgtEl>
                                        <p:attrNameLst>
                                          <p:attrName>style.color</p:attrName>
                                        </p:attrNameLst>
                                      </p:cBhvr>
                                      <p:to>
                                        <a:srgbClr val="FF3399"/>
                                      </p:to>
                                    </p:animClr>
                                    <p:animClr clrSpc="rgb" dir="cw">
                                      <p:cBhvr>
                                        <p:cTn id="47" dur="250" autoRev="1" fill="remove"/>
                                        <p:tgtEl>
                                          <p:spTgt spid="37"/>
                                        </p:tgtEl>
                                        <p:attrNameLst>
                                          <p:attrName>fillcolor</p:attrName>
                                        </p:attrNameLst>
                                      </p:cBhvr>
                                      <p:to>
                                        <a:srgbClr val="FF3399"/>
                                      </p:to>
                                    </p:animClr>
                                    <p:set>
                                      <p:cBhvr>
                                        <p:cTn id="48" dur="250" autoRev="1" fill="remove"/>
                                        <p:tgtEl>
                                          <p:spTgt spid="37"/>
                                        </p:tgtEl>
                                        <p:attrNameLst>
                                          <p:attrName>fill.type</p:attrName>
                                        </p:attrNameLst>
                                      </p:cBhvr>
                                      <p:to>
                                        <p:strVal val="solid"/>
                                      </p:to>
                                    </p:set>
                                    <p:set>
                                      <p:cBhvr>
                                        <p:cTn id="49" dur="250" autoRev="1" fill="remove"/>
                                        <p:tgtEl>
                                          <p:spTgt spid="37"/>
                                        </p:tgtEl>
                                        <p:attrNameLst>
                                          <p:attrName>fill.on</p:attrName>
                                        </p:attrNameLst>
                                      </p:cBhvr>
                                      <p:to>
                                        <p:strVal val="true"/>
                                      </p:to>
                                    </p:set>
                                  </p:childTnLst>
                                </p:cTn>
                              </p:par>
                            </p:childTnLst>
                          </p:cTn>
                        </p:par>
                      </p:childTnLst>
                    </p:cTn>
                  </p:par>
                </p:childTnLst>
              </p:cTn>
              <p:nextCondLst>
                <p:cond evt="onClick" delay="0">
                  <p:tgtEl>
                    <p:spTgt spid="37"/>
                  </p:tgtEl>
                </p:cond>
              </p:nextCondLst>
            </p:seq>
            <p:seq concurrent="1" nextAc="seek">
              <p:cTn id="50" restart="whenNotActive" fill="hold" evtFilter="cancelBubble" nodeType="interactiveSeq">
                <p:stCondLst>
                  <p:cond evt="onClick" delay="0">
                    <p:tgtEl>
                      <p:spTgt spid="38"/>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childTnLst>
                                    <p:animClr clrSpc="rgb" dir="cw">
                                      <p:cBhvr override="childStyle">
                                        <p:cTn id="54" dur="250" autoRev="1" fill="remove"/>
                                        <p:tgtEl>
                                          <p:spTgt spid="38"/>
                                        </p:tgtEl>
                                        <p:attrNameLst>
                                          <p:attrName>style.color</p:attrName>
                                        </p:attrNameLst>
                                      </p:cBhvr>
                                      <p:to>
                                        <a:srgbClr val="FF3399"/>
                                      </p:to>
                                    </p:animClr>
                                    <p:animClr clrSpc="rgb" dir="cw">
                                      <p:cBhvr>
                                        <p:cTn id="55" dur="250" autoRev="1" fill="remove"/>
                                        <p:tgtEl>
                                          <p:spTgt spid="38"/>
                                        </p:tgtEl>
                                        <p:attrNameLst>
                                          <p:attrName>fillcolor</p:attrName>
                                        </p:attrNameLst>
                                      </p:cBhvr>
                                      <p:to>
                                        <a:srgbClr val="FF3399"/>
                                      </p:to>
                                    </p:animClr>
                                    <p:set>
                                      <p:cBhvr>
                                        <p:cTn id="56" dur="250" autoRev="1" fill="remove"/>
                                        <p:tgtEl>
                                          <p:spTgt spid="38"/>
                                        </p:tgtEl>
                                        <p:attrNameLst>
                                          <p:attrName>fill.type</p:attrName>
                                        </p:attrNameLst>
                                      </p:cBhvr>
                                      <p:to>
                                        <p:strVal val="solid"/>
                                      </p:to>
                                    </p:set>
                                    <p:set>
                                      <p:cBhvr>
                                        <p:cTn id="57" dur="250" autoRev="1" fill="remove"/>
                                        <p:tgtEl>
                                          <p:spTgt spid="38"/>
                                        </p:tgtEl>
                                        <p:attrNameLst>
                                          <p:attrName>fill.on</p:attrName>
                                        </p:attrNameLst>
                                      </p:cBhvr>
                                      <p:to>
                                        <p:strVal val="true"/>
                                      </p:to>
                                    </p:set>
                                  </p:childTnLst>
                                </p:cTn>
                              </p:par>
                            </p:childTnLst>
                          </p:cTn>
                        </p:par>
                      </p:childTnLst>
                    </p:cTn>
                  </p:par>
                </p:childTnLst>
              </p:cTn>
              <p:nextCondLst>
                <p:cond evt="onClick" delay="0">
                  <p:tgtEl>
                    <p:spTgt spid="38"/>
                  </p:tgtEl>
                </p:cond>
              </p:nextCondLst>
            </p:seq>
            <p:seq concurrent="1" nextAc="seek">
              <p:cTn id="58" restart="whenNotActive" fill="hold" evtFilter="cancelBubble" nodeType="interactiveSeq">
                <p:stCondLst>
                  <p:cond evt="onClick" delay="0">
                    <p:tgtEl>
                      <p:spTgt spid="39"/>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childTnLst>
                                    <p:animClr clrSpc="rgb" dir="cw">
                                      <p:cBhvr override="childStyle">
                                        <p:cTn id="62" dur="250" autoRev="1" fill="remove"/>
                                        <p:tgtEl>
                                          <p:spTgt spid="39"/>
                                        </p:tgtEl>
                                        <p:attrNameLst>
                                          <p:attrName>style.color</p:attrName>
                                        </p:attrNameLst>
                                      </p:cBhvr>
                                      <p:to>
                                        <a:srgbClr val="FF3399"/>
                                      </p:to>
                                    </p:animClr>
                                    <p:animClr clrSpc="rgb" dir="cw">
                                      <p:cBhvr>
                                        <p:cTn id="63" dur="250" autoRev="1" fill="remove"/>
                                        <p:tgtEl>
                                          <p:spTgt spid="39"/>
                                        </p:tgtEl>
                                        <p:attrNameLst>
                                          <p:attrName>fillcolor</p:attrName>
                                        </p:attrNameLst>
                                      </p:cBhvr>
                                      <p:to>
                                        <a:srgbClr val="FF3399"/>
                                      </p:to>
                                    </p:animClr>
                                    <p:set>
                                      <p:cBhvr>
                                        <p:cTn id="64" dur="250" autoRev="1" fill="remove"/>
                                        <p:tgtEl>
                                          <p:spTgt spid="39"/>
                                        </p:tgtEl>
                                        <p:attrNameLst>
                                          <p:attrName>fill.type</p:attrName>
                                        </p:attrNameLst>
                                      </p:cBhvr>
                                      <p:to>
                                        <p:strVal val="solid"/>
                                      </p:to>
                                    </p:set>
                                    <p:set>
                                      <p:cBhvr>
                                        <p:cTn id="65" dur="250" autoRev="1" fill="remove"/>
                                        <p:tgtEl>
                                          <p:spTgt spid="39"/>
                                        </p:tgtEl>
                                        <p:attrNameLst>
                                          <p:attrName>fill.on</p:attrName>
                                        </p:attrNameLst>
                                      </p:cBhvr>
                                      <p:to>
                                        <p:strVal val="true"/>
                                      </p:to>
                                    </p:set>
                                  </p:childTnLst>
                                </p:cTn>
                              </p:par>
                            </p:childTnLst>
                          </p:cTn>
                        </p:par>
                      </p:childTnLst>
                    </p:cTn>
                  </p:par>
                </p:childTnLst>
              </p:cTn>
              <p:nextCondLst>
                <p:cond evt="onClick" delay="0">
                  <p:tgtEl>
                    <p:spTgt spid="39"/>
                  </p:tgtEl>
                </p:cond>
              </p:nextCondLst>
            </p:seq>
            <p:seq concurrent="1" nextAc="seek">
              <p:cTn id="66" restart="whenNotActive" fill="hold" evtFilter="cancelBubble" nodeType="interactiveSeq">
                <p:stCondLst>
                  <p:cond evt="onClick" delay="0">
                    <p:tgtEl>
                      <p:spTgt spid="40"/>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childTnLst>
                                    <p:animClr clrSpc="rgb" dir="cw">
                                      <p:cBhvr override="childStyle">
                                        <p:cTn id="70" dur="250" autoRev="1" fill="remove"/>
                                        <p:tgtEl>
                                          <p:spTgt spid="40"/>
                                        </p:tgtEl>
                                        <p:attrNameLst>
                                          <p:attrName>style.color</p:attrName>
                                        </p:attrNameLst>
                                      </p:cBhvr>
                                      <p:to>
                                        <a:srgbClr val="FF3399"/>
                                      </p:to>
                                    </p:animClr>
                                    <p:animClr clrSpc="rgb" dir="cw">
                                      <p:cBhvr>
                                        <p:cTn id="71" dur="250" autoRev="1" fill="remove"/>
                                        <p:tgtEl>
                                          <p:spTgt spid="40"/>
                                        </p:tgtEl>
                                        <p:attrNameLst>
                                          <p:attrName>fillcolor</p:attrName>
                                        </p:attrNameLst>
                                      </p:cBhvr>
                                      <p:to>
                                        <a:srgbClr val="FF3399"/>
                                      </p:to>
                                    </p:animClr>
                                    <p:set>
                                      <p:cBhvr>
                                        <p:cTn id="72" dur="250" autoRev="1" fill="remove"/>
                                        <p:tgtEl>
                                          <p:spTgt spid="40"/>
                                        </p:tgtEl>
                                        <p:attrNameLst>
                                          <p:attrName>fill.type</p:attrName>
                                        </p:attrNameLst>
                                      </p:cBhvr>
                                      <p:to>
                                        <p:strVal val="solid"/>
                                      </p:to>
                                    </p:set>
                                    <p:set>
                                      <p:cBhvr>
                                        <p:cTn id="73" dur="250" autoRev="1" fill="remove"/>
                                        <p:tgtEl>
                                          <p:spTgt spid="40"/>
                                        </p:tgtEl>
                                        <p:attrNameLst>
                                          <p:attrName>fill.on</p:attrName>
                                        </p:attrNameLst>
                                      </p:cBhvr>
                                      <p:to>
                                        <p:strVal val="true"/>
                                      </p:to>
                                    </p:set>
                                  </p:childTnLst>
                                </p:cTn>
                              </p:par>
                            </p:childTnLst>
                          </p:cTn>
                        </p:par>
                      </p:childTnLst>
                    </p:cTn>
                  </p:par>
                </p:childTnLst>
              </p:cTn>
              <p:nextCondLst>
                <p:cond evt="onClick" delay="0">
                  <p:tgtEl>
                    <p:spTgt spid="40"/>
                  </p:tgtEl>
                </p:cond>
              </p:nextCondLst>
            </p:seq>
            <p:seq concurrent="1" nextAc="seek">
              <p:cTn id="74" restart="whenNotActive" fill="hold" evtFilter="cancelBubble" nodeType="interactiveSeq">
                <p:stCondLst>
                  <p:cond evt="onClick" delay="0">
                    <p:tgtEl>
                      <p:spTgt spid="41"/>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childTnLst>
                                    <p:animClr clrSpc="rgb" dir="cw">
                                      <p:cBhvr override="childStyle">
                                        <p:cTn id="78" dur="250" autoRev="1" fill="remove"/>
                                        <p:tgtEl>
                                          <p:spTgt spid="41"/>
                                        </p:tgtEl>
                                        <p:attrNameLst>
                                          <p:attrName>style.color</p:attrName>
                                        </p:attrNameLst>
                                      </p:cBhvr>
                                      <p:to>
                                        <a:srgbClr val="FF3399"/>
                                      </p:to>
                                    </p:animClr>
                                    <p:animClr clrSpc="rgb" dir="cw">
                                      <p:cBhvr>
                                        <p:cTn id="79" dur="250" autoRev="1" fill="remove"/>
                                        <p:tgtEl>
                                          <p:spTgt spid="41"/>
                                        </p:tgtEl>
                                        <p:attrNameLst>
                                          <p:attrName>fillcolor</p:attrName>
                                        </p:attrNameLst>
                                      </p:cBhvr>
                                      <p:to>
                                        <a:srgbClr val="FF3399"/>
                                      </p:to>
                                    </p:animClr>
                                    <p:set>
                                      <p:cBhvr>
                                        <p:cTn id="80" dur="250" autoRev="1" fill="remove"/>
                                        <p:tgtEl>
                                          <p:spTgt spid="41"/>
                                        </p:tgtEl>
                                        <p:attrNameLst>
                                          <p:attrName>fill.type</p:attrName>
                                        </p:attrNameLst>
                                      </p:cBhvr>
                                      <p:to>
                                        <p:strVal val="solid"/>
                                      </p:to>
                                    </p:set>
                                    <p:set>
                                      <p:cBhvr>
                                        <p:cTn id="81" dur="250" autoRev="1" fill="remove"/>
                                        <p:tgtEl>
                                          <p:spTgt spid="41"/>
                                        </p:tgtEl>
                                        <p:attrNameLst>
                                          <p:attrName>fill.on</p:attrName>
                                        </p:attrNameLst>
                                      </p:cBhvr>
                                      <p:to>
                                        <p:strVal val="true"/>
                                      </p:to>
                                    </p:set>
                                  </p:childTnLst>
                                </p:cTn>
                              </p:par>
                            </p:childTnLst>
                          </p:cTn>
                        </p:par>
                      </p:childTnLst>
                    </p:cTn>
                  </p:par>
                </p:childTnLst>
              </p:cTn>
              <p:nextCondLst>
                <p:cond evt="onClick" delay="0">
                  <p:tgtEl>
                    <p:spTgt spid="41"/>
                  </p:tgtEl>
                </p:cond>
              </p:nextCondLst>
            </p:seq>
            <p:seq concurrent="1" nextAc="seek">
              <p:cTn id="82" restart="whenNotActive" fill="hold" evtFilter="cancelBubble" nodeType="interactiveSeq">
                <p:stCondLst>
                  <p:cond evt="onClick" delay="0">
                    <p:tgtEl>
                      <p:spTgt spid="42"/>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childTnLst>
                                    <p:animClr clrSpc="rgb" dir="cw">
                                      <p:cBhvr override="childStyle">
                                        <p:cTn id="86" dur="250" autoRev="1" fill="remove"/>
                                        <p:tgtEl>
                                          <p:spTgt spid="42"/>
                                        </p:tgtEl>
                                        <p:attrNameLst>
                                          <p:attrName>style.color</p:attrName>
                                        </p:attrNameLst>
                                      </p:cBhvr>
                                      <p:to>
                                        <a:srgbClr val="FF3399"/>
                                      </p:to>
                                    </p:animClr>
                                    <p:animClr clrSpc="rgb" dir="cw">
                                      <p:cBhvr>
                                        <p:cTn id="87" dur="250" autoRev="1" fill="remove"/>
                                        <p:tgtEl>
                                          <p:spTgt spid="42"/>
                                        </p:tgtEl>
                                        <p:attrNameLst>
                                          <p:attrName>fillcolor</p:attrName>
                                        </p:attrNameLst>
                                      </p:cBhvr>
                                      <p:to>
                                        <a:srgbClr val="FF3399"/>
                                      </p:to>
                                    </p:animClr>
                                    <p:set>
                                      <p:cBhvr>
                                        <p:cTn id="88" dur="250" autoRev="1" fill="remove"/>
                                        <p:tgtEl>
                                          <p:spTgt spid="42"/>
                                        </p:tgtEl>
                                        <p:attrNameLst>
                                          <p:attrName>fill.type</p:attrName>
                                        </p:attrNameLst>
                                      </p:cBhvr>
                                      <p:to>
                                        <p:strVal val="solid"/>
                                      </p:to>
                                    </p:set>
                                    <p:set>
                                      <p:cBhvr>
                                        <p:cTn id="89" dur="250" autoRev="1" fill="remove"/>
                                        <p:tgtEl>
                                          <p:spTgt spid="42"/>
                                        </p:tgtEl>
                                        <p:attrNameLst>
                                          <p:attrName>fill.on</p:attrName>
                                        </p:attrNameLst>
                                      </p:cBhvr>
                                      <p:to>
                                        <p:strVal val="true"/>
                                      </p:to>
                                    </p:set>
                                  </p:childTnLst>
                                </p:cTn>
                              </p:par>
                            </p:childTnLst>
                          </p:cTn>
                        </p:par>
                      </p:childTnLst>
                    </p:cTn>
                  </p:par>
                </p:childTnLst>
              </p:cTn>
              <p:nextCondLst>
                <p:cond evt="onClick" delay="0">
                  <p:tgtEl>
                    <p:spTgt spid="42"/>
                  </p:tgtEl>
                </p:cond>
              </p:nextCondLst>
            </p:seq>
            <p:seq concurrent="1" nextAc="seek">
              <p:cTn id="90" restart="whenNotActive" fill="hold" evtFilter="cancelBubble" nodeType="interactiveSeq">
                <p:stCondLst>
                  <p:cond evt="onClick" delay="0">
                    <p:tgtEl>
                      <p:spTgt spid="43"/>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childTnLst>
                                    <p:animClr clrSpc="rgb" dir="cw">
                                      <p:cBhvr override="childStyle">
                                        <p:cTn id="94" dur="250" autoRev="1" fill="remove"/>
                                        <p:tgtEl>
                                          <p:spTgt spid="43"/>
                                        </p:tgtEl>
                                        <p:attrNameLst>
                                          <p:attrName>style.color</p:attrName>
                                        </p:attrNameLst>
                                      </p:cBhvr>
                                      <p:to>
                                        <a:srgbClr val="FF3399"/>
                                      </p:to>
                                    </p:animClr>
                                    <p:animClr clrSpc="rgb" dir="cw">
                                      <p:cBhvr>
                                        <p:cTn id="95" dur="250" autoRev="1" fill="remove"/>
                                        <p:tgtEl>
                                          <p:spTgt spid="43"/>
                                        </p:tgtEl>
                                        <p:attrNameLst>
                                          <p:attrName>fillcolor</p:attrName>
                                        </p:attrNameLst>
                                      </p:cBhvr>
                                      <p:to>
                                        <a:srgbClr val="FF3399"/>
                                      </p:to>
                                    </p:animClr>
                                    <p:set>
                                      <p:cBhvr>
                                        <p:cTn id="96" dur="250" autoRev="1" fill="remove"/>
                                        <p:tgtEl>
                                          <p:spTgt spid="43"/>
                                        </p:tgtEl>
                                        <p:attrNameLst>
                                          <p:attrName>fill.type</p:attrName>
                                        </p:attrNameLst>
                                      </p:cBhvr>
                                      <p:to>
                                        <p:strVal val="solid"/>
                                      </p:to>
                                    </p:set>
                                    <p:set>
                                      <p:cBhvr>
                                        <p:cTn id="97" dur="250" autoRev="1" fill="remove"/>
                                        <p:tgtEl>
                                          <p:spTgt spid="43"/>
                                        </p:tgtEl>
                                        <p:attrNameLst>
                                          <p:attrName>fill.on</p:attrName>
                                        </p:attrNameLst>
                                      </p:cBhvr>
                                      <p:to>
                                        <p:strVal val="true"/>
                                      </p:to>
                                    </p:set>
                                  </p:childTnLst>
                                </p:cTn>
                              </p:par>
                            </p:childTnLst>
                          </p:cTn>
                        </p:par>
                      </p:childTnLst>
                    </p:cTn>
                  </p:par>
                </p:childTnLst>
              </p:cTn>
              <p:nextCondLst>
                <p:cond evt="onClick" delay="0">
                  <p:tgtEl>
                    <p:spTgt spid="43"/>
                  </p:tgtEl>
                </p:cond>
              </p:nextCondLst>
            </p:seq>
            <p:seq concurrent="1" nextAc="seek">
              <p:cTn id="98" restart="whenNotActive" fill="hold" evtFilter="cancelBubble" nodeType="interactiveSeq">
                <p:stCondLst>
                  <p:cond evt="onClick" delay="0">
                    <p:tgtEl>
                      <p:spTgt spid="44"/>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childTnLst>
                                    <p:animClr clrSpc="rgb" dir="cw">
                                      <p:cBhvr override="childStyle">
                                        <p:cTn id="102" dur="250" autoRev="1" fill="remove"/>
                                        <p:tgtEl>
                                          <p:spTgt spid="44"/>
                                        </p:tgtEl>
                                        <p:attrNameLst>
                                          <p:attrName>style.color</p:attrName>
                                        </p:attrNameLst>
                                      </p:cBhvr>
                                      <p:to>
                                        <a:srgbClr val="FF3399"/>
                                      </p:to>
                                    </p:animClr>
                                    <p:animClr clrSpc="rgb" dir="cw">
                                      <p:cBhvr>
                                        <p:cTn id="103" dur="250" autoRev="1" fill="remove"/>
                                        <p:tgtEl>
                                          <p:spTgt spid="44"/>
                                        </p:tgtEl>
                                        <p:attrNameLst>
                                          <p:attrName>fillcolor</p:attrName>
                                        </p:attrNameLst>
                                      </p:cBhvr>
                                      <p:to>
                                        <a:srgbClr val="FF3399"/>
                                      </p:to>
                                    </p:animClr>
                                    <p:set>
                                      <p:cBhvr>
                                        <p:cTn id="104" dur="250" autoRev="1" fill="remove"/>
                                        <p:tgtEl>
                                          <p:spTgt spid="44"/>
                                        </p:tgtEl>
                                        <p:attrNameLst>
                                          <p:attrName>fill.type</p:attrName>
                                        </p:attrNameLst>
                                      </p:cBhvr>
                                      <p:to>
                                        <p:strVal val="solid"/>
                                      </p:to>
                                    </p:set>
                                    <p:set>
                                      <p:cBhvr>
                                        <p:cTn id="105" dur="250" autoRev="1" fill="remove"/>
                                        <p:tgtEl>
                                          <p:spTgt spid="44"/>
                                        </p:tgtEl>
                                        <p:attrNameLst>
                                          <p:attrName>fill.on</p:attrName>
                                        </p:attrNameLst>
                                      </p:cBhvr>
                                      <p:to>
                                        <p:strVal val="true"/>
                                      </p:to>
                                    </p:set>
                                  </p:childTnLst>
                                </p:cTn>
                              </p:par>
                            </p:childTnLst>
                          </p:cTn>
                        </p:par>
                      </p:childTnLst>
                    </p:cTn>
                  </p:par>
                </p:childTnLst>
              </p:cTn>
              <p:nextCondLst>
                <p:cond evt="onClick" delay="0">
                  <p:tgtEl>
                    <p:spTgt spid="44"/>
                  </p:tgtEl>
                </p:cond>
              </p:nextCondLst>
            </p:seq>
            <p:seq concurrent="1" nextAc="seek">
              <p:cTn id="106" restart="whenNotActive" fill="hold" evtFilter="cancelBubble" nodeType="interactiveSeq">
                <p:stCondLst>
                  <p:cond evt="onClick" delay="0">
                    <p:tgtEl>
                      <p:spTgt spid="45"/>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childTnLst>
                                    <p:animClr clrSpc="rgb" dir="cw">
                                      <p:cBhvr override="childStyle">
                                        <p:cTn id="110" dur="250" autoRev="1" fill="remove"/>
                                        <p:tgtEl>
                                          <p:spTgt spid="45"/>
                                        </p:tgtEl>
                                        <p:attrNameLst>
                                          <p:attrName>style.color</p:attrName>
                                        </p:attrNameLst>
                                      </p:cBhvr>
                                      <p:to>
                                        <a:srgbClr val="FF3399"/>
                                      </p:to>
                                    </p:animClr>
                                    <p:animClr clrSpc="rgb" dir="cw">
                                      <p:cBhvr>
                                        <p:cTn id="111" dur="250" autoRev="1" fill="remove"/>
                                        <p:tgtEl>
                                          <p:spTgt spid="45"/>
                                        </p:tgtEl>
                                        <p:attrNameLst>
                                          <p:attrName>fillcolor</p:attrName>
                                        </p:attrNameLst>
                                      </p:cBhvr>
                                      <p:to>
                                        <a:srgbClr val="FF3399"/>
                                      </p:to>
                                    </p:animClr>
                                    <p:set>
                                      <p:cBhvr>
                                        <p:cTn id="112" dur="250" autoRev="1" fill="remove"/>
                                        <p:tgtEl>
                                          <p:spTgt spid="45"/>
                                        </p:tgtEl>
                                        <p:attrNameLst>
                                          <p:attrName>fill.type</p:attrName>
                                        </p:attrNameLst>
                                      </p:cBhvr>
                                      <p:to>
                                        <p:strVal val="solid"/>
                                      </p:to>
                                    </p:set>
                                    <p:set>
                                      <p:cBhvr>
                                        <p:cTn id="113" dur="250" autoRev="1" fill="remove"/>
                                        <p:tgtEl>
                                          <p:spTgt spid="45"/>
                                        </p:tgtEl>
                                        <p:attrNameLst>
                                          <p:attrName>fill.on</p:attrName>
                                        </p:attrNameLst>
                                      </p:cBhvr>
                                      <p:to>
                                        <p:strVal val="true"/>
                                      </p:to>
                                    </p:set>
                                  </p:childTnLst>
                                </p:cTn>
                              </p:par>
                            </p:childTnLst>
                          </p:cTn>
                        </p:par>
                      </p:childTnLst>
                    </p:cTn>
                  </p:par>
                </p:childTnLst>
              </p:cTn>
              <p:nextCondLst>
                <p:cond evt="onClick" delay="0">
                  <p:tgtEl>
                    <p:spTgt spid="45"/>
                  </p:tgtEl>
                </p:cond>
              </p:nextCondLst>
            </p:seq>
            <p:seq concurrent="1" nextAc="seek">
              <p:cTn id="114" restart="whenNotActive" fill="hold" evtFilter="cancelBubble" nodeType="interactiveSeq">
                <p:stCondLst>
                  <p:cond evt="onClick" delay="0">
                    <p:tgtEl>
                      <p:spTgt spid="46"/>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childTnLst>
                                    <p:animClr clrSpc="rgb" dir="cw">
                                      <p:cBhvr override="childStyle">
                                        <p:cTn id="118" dur="250" autoRev="1" fill="remove"/>
                                        <p:tgtEl>
                                          <p:spTgt spid="46"/>
                                        </p:tgtEl>
                                        <p:attrNameLst>
                                          <p:attrName>style.color</p:attrName>
                                        </p:attrNameLst>
                                      </p:cBhvr>
                                      <p:to>
                                        <a:srgbClr val="FF3399"/>
                                      </p:to>
                                    </p:animClr>
                                    <p:animClr clrSpc="rgb" dir="cw">
                                      <p:cBhvr>
                                        <p:cTn id="119" dur="250" autoRev="1" fill="remove"/>
                                        <p:tgtEl>
                                          <p:spTgt spid="46"/>
                                        </p:tgtEl>
                                        <p:attrNameLst>
                                          <p:attrName>fillcolor</p:attrName>
                                        </p:attrNameLst>
                                      </p:cBhvr>
                                      <p:to>
                                        <a:srgbClr val="FF3399"/>
                                      </p:to>
                                    </p:animClr>
                                    <p:set>
                                      <p:cBhvr>
                                        <p:cTn id="120" dur="250" autoRev="1" fill="remove"/>
                                        <p:tgtEl>
                                          <p:spTgt spid="46"/>
                                        </p:tgtEl>
                                        <p:attrNameLst>
                                          <p:attrName>fill.type</p:attrName>
                                        </p:attrNameLst>
                                      </p:cBhvr>
                                      <p:to>
                                        <p:strVal val="solid"/>
                                      </p:to>
                                    </p:set>
                                    <p:set>
                                      <p:cBhvr>
                                        <p:cTn id="121" dur="250" autoRev="1" fill="remove"/>
                                        <p:tgtEl>
                                          <p:spTgt spid="46"/>
                                        </p:tgtEl>
                                        <p:attrNameLst>
                                          <p:attrName>fill.on</p:attrName>
                                        </p:attrNameLst>
                                      </p:cBhvr>
                                      <p:to>
                                        <p:strVal val="true"/>
                                      </p:to>
                                    </p:set>
                                  </p:childTnLst>
                                </p:cTn>
                              </p:par>
                            </p:childTnLst>
                          </p:cTn>
                        </p:par>
                      </p:childTnLst>
                    </p:cTn>
                  </p:par>
                </p:childTnLst>
              </p:cTn>
              <p:nextCondLst>
                <p:cond evt="onClick" delay="0">
                  <p:tgtEl>
                    <p:spTgt spid="46"/>
                  </p:tgtEl>
                </p:cond>
              </p:nextCondLst>
            </p:seq>
            <p:seq concurrent="1" nextAc="seek">
              <p:cTn id="122" restart="whenNotActive" fill="hold" evtFilter="cancelBubble" nodeType="interactiveSeq">
                <p:stCondLst>
                  <p:cond evt="onClick" delay="0">
                    <p:tgtEl>
                      <p:spTgt spid="47"/>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childTnLst>
                                    <p:animClr clrSpc="rgb" dir="cw">
                                      <p:cBhvr override="childStyle">
                                        <p:cTn id="126" dur="250" autoRev="1" fill="remove"/>
                                        <p:tgtEl>
                                          <p:spTgt spid="47"/>
                                        </p:tgtEl>
                                        <p:attrNameLst>
                                          <p:attrName>style.color</p:attrName>
                                        </p:attrNameLst>
                                      </p:cBhvr>
                                      <p:to>
                                        <a:srgbClr val="FF3399"/>
                                      </p:to>
                                    </p:animClr>
                                    <p:animClr clrSpc="rgb" dir="cw">
                                      <p:cBhvr>
                                        <p:cTn id="127" dur="250" autoRev="1" fill="remove"/>
                                        <p:tgtEl>
                                          <p:spTgt spid="47"/>
                                        </p:tgtEl>
                                        <p:attrNameLst>
                                          <p:attrName>fillcolor</p:attrName>
                                        </p:attrNameLst>
                                      </p:cBhvr>
                                      <p:to>
                                        <a:srgbClr val="FF3399"/>
                                      </p:to>
                                    </p:animClr>
                                    <p:set>
                                      <p:cBhvr>
                                        <p:cTn id="128" dur="250" autoRev="1" fill="remove"/>
                                        <p:tgtEl>
                                          <p:spTgt spid="47"/>
                                        </p:tgtEl>
                                        <p:attrNameLst>
                                          <p:attrName>fill.type</p:attrName>
                                        </p:attrNameLst>
                                      </p:cBhvr>
                                      <p:to>
                                        <p:strVal val="solid"/>
                                      </p:to>
                                    </p:set>
                                    <p:set>
                                      <p:cBhvr>
                                        <p:cTn id="129" dur="250" autoRev="1" fill="remove"/>
                                        <p:tgtEl>
                                          <p:spTgt spid="47"/>
                                        </p:tgtEl>
                                        <p:attrNameLst>
                                          <p:attrName>fill.on</p:attrName>
                                        </p:attrNameLst>
                                      </p:cBhvr>
                                      <p:to>
                                        <p:strVal val="true"/>
                                      </p:to>
                                    </p:set>
                                  </p:childTnLst>
                                </p:cTn>
                              </p:par>
                            </p:childTnLst>
                          </p:cTn>
                        </p:par>
                      </p:childTnLst>
                    </p:cTn>
                  </p:par>
                </p:childTnLst>
              </p:cTn>
              <p:nextCondLst>
                <p:cond evt="onClick" delay="0">
                  <p:tgtEl>
                    <p:spTgt spid="47"/>
                  </p:tgtEl>
                </p:cond>
              </p:nextCondLst>
            </p:seq>
            <p:seq concurrent="1" nextAc="seek">
              <p:cTn id="130" restart="whenNotActive" fill="hold" evtFilter="cancelBubble" nodeType="interactiveSeq">
                <p:stCondLst>
                  <p:cond evt="onClick" delay="0">
                    <p:tgtEl>
                      <p:spTgt spid="48"/>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childTnLst>
                                    <p:animClr clrSpc="rgb" dir="cw">
                                      <p:cBhvr override="childStyle">
                                        <p:cTn id="134" dur="250" autoRev="1" fill="remove"/>
                                        <p:tgtEl>
                                          <p:spTgt spid="48"/>
                                        </p:tgtEl>
                                        <p:attrNameLst>
                                          <p:attrName>style.color</p:attrName>
                                        </p:attrNameLst>
                                      </p:cBhvr>
                                      <p:to>
                                        <a:srgbClr val="FF3399"/>
                                      </p:to>
                                    </p:animClr>
                                    <p:animClr clrSpc="rgb" dir="cw">
                                      <p:cBhvr>
                                        <p:cTn id="135" dur="250" autoRev="1" fill="remove"/>
                                        <p:tgtEl>
                                          <p:spTgt spid="48"/>
                                        </p:tgtEl>
                                        <p:attrNameLst>
                                          <p:attrName>fillcolor</p:attrName>
                                        </p:attrNameLst>
                                      </p:cBhvr>
                                      <p:to>
                                        <a:srgbClr val="FF3399"/>
                                      </p:to>
                                    </p:animClr>
                                    <p:set>
                                      <p:cBhvr>
                                        <p:cTn id="136" dur="250" autoRev="1" fill="remove"/>
                                        <p:tgtEl>
                                          <p:spTgt spid="48"/>
                                        </p:tgtEl>
                                        <p:attrNameLst>
                                          <p:attrName>fill.type</p:attrName>
                                        </p:attrNameLst>
                                      </p:cBhvr>
                                      <p:to>
                                        <p:strVal val="solid"/>
                                      </p:to>
                                    </p:set>
                                    <p:set>
                                      <p:cBhvr>
                                        <p:cTn id="137" dur="250" autoRev="1" fill="remove"/>
                                        <p:tgtEl>
                                          <p:spTgt spid="48"/>
                                        </p:tgtEl>
                                        <p:attrNameLst>
                                          <p:attrName>fill.on</p:attrName>
                                        </p:attrNameLst>
                                      </p:cBhvr>
                                      <p:to>
                                        <p:strVal val="true"/>
                                      </p:to>
                                    </p:set>
                                  </p:childTnLst>
                                </p:cTn>
                              </p:par>
                            </p:childTnLst>
                          </p:cTn>
                        </p:par>
                      </p:childTnLst>
                    </p:cTn>
                  </p:par>
                </p:childTnLst>
              </p:cTn>
              <p:nextCondLst>
                <p:cond evt="onClick" delay="0">
                  <p:tgtEl>
                    <p:spTgt spid="48"/>
                  </p:tgtEl>
                </p:cond>
              </p:nextCondLst>
            </p:seq>
            <p:seq concurrent="1" nextAc="seek">
              <p:cTn id="138" restart="whenNotActive" fill="hold" evtFilter="cancelBubble" nodeType="interactiveSeq">
                <p:stCondLst>
                  <p:cond evt="onClick" delay="0">
                    <p:tgtEl>
                      <p:spTgt spid="49"/>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childTnLst>
                                    <p:animClr clrSpc="rgb" dir="cw">
                                      <p:cBhvr override="childStyle">
                                        <p:cTn id="142" dur="250" autoRev="1" fill="remove"/>
                                        <p:tgtEl>
                                          <p:spTgt spid="49"/>
                                        </p:tgtEl>
                                        <p:attrNameLst>
                                          <p:attrName>style.color</p:attrName>
                                        </p:attrNameLst>
                                      </p:cBhvr>
                                      <p:to>
                                        <a:srgbClr val="FF3399"/>
                                      </p:to>
                                    </p:animClr>
                                    <p:animClr clrSpc="rgb" dir="cw">
                                      <p:cBhvr>
                                        <p:cTn id="143" dur="250" autoRev="1" fill="remove"/>
                                        <p:tgtEl>
                                          <p:spTgt spid="49"/>
                                        </p:tgtEl>
                                        <p:attrNameLst>
                                          <p:attrName>fillcolor</p:attrName>
                                        </p:attrNameLst>
                                      </p:cBhvr>
                                      <p:to>
                                        <a:srgbClr val="FF3399"/>
                                      </p:to>
                                    </p:animClr>
                                    <p:set>
                                      <p:cBhvr>
                                        <p:cTn id="144" dur="250" autoRev="1" fill="remove"/>
                                        <p:tgtEl>
                                          <p:spTgt spid="49"/>
                                        </p:tgtEl>
                                        <p:attrNameLst>
                                          <p:attrName>fill.type</p:attrName>
                                        </p:attrNameLst>
                                      </p:cBhvr>
                                      <p:to>
                                        <p:strVal val="solid"/>
                                      </p:to>
                                    </p:set>
                                    <p:set>
                                      <p:cBhvr>
                                        <p:cTn id="145" dur="250" autoRev="1" fill="remove"/>
                                        <p:tgtEl>
                                          <p:spTgt spid="49"/>
                                        </p:tgtEl>
                                        <p:attrNameLst>
                                          <p:attrName>fill.on</p:attrName>
                                        </p:attrNameLst>
                                      </p:cBhvr>
                                      <p:to>
                                        <p:strVal val="true"/>
                                      </p:to>
                                    </p:set>
                                  </p:childTnLst>
                                </p:cTn>
                              </p:par>
                            </p:childTnLst>
                          </p:cTn>
                        </p:par>
                      </p:childTnLst>
                    </p:cTn>
                  </p:par>
                </p:childTnLst>
              </p:cTn>
              <p:nextCondLst>
                <p:cond evt="onClick" delay="0">
                  <p:tgtEl>
                    <p:spTgt spid="49"/>
                  </p:tgtEl>
                </p:cond>
              </p:nextCondLst>
            </p:seq>
            <p:seq concurrent="1" nextAc="seek">
              <p:cTn id="146" restart="whenNotActive" fill="hold" evtFilter="cancelBubble" nodeType="interactiveSeq">
                <p:stCondLst>
                  <p:cond evt="onClick" delay="0">
                    <p:tgtEl>
                      <p:spTgt spid="50"/>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childTnLst>
                                    <p:animClr clrSpc="rgb" dir="cw">
                                      <p:cBhvr override="childStyle">
                                        <p:cTn id="150" dur="250" autoRev="1" fill="remove"/>
                                        <p:tgtEl>
                                          <p:spTgt spid="50"/>
                                        </p:tgtEl>
                                        <p:attrNameLst>
                                          <p:attrName>style.color</p:attrName>
                                        </p:attrNameLst>
                                      </p:cBhvr>
                                      <p:to>
                                        <a:srgbClr val="FF3399"/>
                                      </p:to>
                                    </p:animClr>
                                    <p:animClr clrSpc="rgb" dir="cw">
                                      <p:cBhvr>
                                        <p:cTn id="151" dur="250" autoRev="1" fill="remove"/>
                                        <p:tgtEl>
                                          <p:spTgt spid="50"/>
                                        </p:tgtEl>
                                        <p:attrNameLst>
                                          <p:attrName>fillcolor</p:attrName>
                                        </p:attrNameLst>
                                      </p:cBhvr>
                                      <p:to>
                                        <a:srgbClr val="FF3399"/>
                                      </p:to>
                                    </p:animClr>
                                    <p:set>
                                      <p:cBhvr>
                                        <p:cTn id="152" dur="250" autoRev="1" fill="remove"/>
                                        <p:tgtEl>
                                          <p:spTgt spid="50"/>
                                        </p:tgtEl>
                                        <p:attrNameLst>
                                          <p:attrName>fill.type</p:attrName>
                                        </p:attrNameLst>
                                      </p:cBhvr>
                                      <p:to>
                                        <p:strVal val="solid"/>
                                      </p:to>
                                    </p:set>
                                    <p:set>
                                      <p:cBhvr>
                                        <p:cTn id="153" dur="250" autoRev="1" fill="remove"/>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154" restart="whenNotActive" fill="hold" evtFilter="cancelBubble" nodeType="interactiveSeq">
                <p:stCondLst>
                  <p:cond evt="onClick" delay="0">
                    <p:tgtEl>
                      <p:spTgt spid="51"/>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childTnLst>
                                    <p:animClr clrSpc="rgb" dir="cw">
                                      <p:cBhvr override="childStyle">
                                        <p:cTn id="158" dur="250" autoRev="1" fill="remove"/>
                                        <p:tgtEl>
                                          <p:spTgt spid="51"/>
                                        </p:tgtEl>
                                        <p:attrNameLst>
                                          <p:attrName>style.color</p:attrName>
                                        </p:attrNameLst>
                                      </p:cBhvr>
                                      <p:to>
                                        <a:srgbClr val="FF3399"/>
                                      </p:to>
                                    </p:animClr>
                                    <p:animClr clrSpc="rgb" dir="cw">
                                      <p:cBhvr>
                                        <p:cTn id="159" dur="250" autoRev="1" fill="remove"/>
                                        <p:tgtEl>
                                          <p:spTgt spid="51"/>
                                        </p:tgtEl>
                                        <p:attrNameLst>
                                          <p:attrName>fillcolor</p:attrName>
                                        </p:attrNameLst>
                                      </p:cBhvr>
                                      <p:to>
                                        <a:srgbClr val="FF3399"/>
                                      </p:to>
                                    </p:animClr>
                                    <p:set>
                                      <p:cBhvr>
                                        <p:cTn id="160" dur="250" autoRev="1" fill="remove"/>
                                        <p:tgtEl>
                                          <p:spTgt spid="51"/>
                                        </p:tgtEl>
                                        <p:attrNameLst>
                                          <p:attrName>fill.type</p:attrName>
                                        </p:attrNameLst>
                                      </p:cBhvr>
                                      <p:to>
                                        <p:strVal val="solid"/>
                                      </p:to>
                                    </p:set>
                                    <p:set>
                                      <p:cBhvr>
                                        <p:cTn id="161" dur="250" autoRev="1" fill="remove"/>
                                        <p:tgtEl>
                                          <p:spTgt spid="51"/>
                                        </p:tgtEl>
                                        <p:attrNameLst>
                                          <p:attrName>fill.on</p:attrName>
                                        </p:attrNameLst>
                                      </p:cBhvr>
                                      <p:to>
                                        <p:strVal val="true"/>
                                      </p:to>
                                    </p:set>
                                  </p:childTnLst>
                                </p:cTn>
                              </p:par>
                            </p:childTnLst>
                          </p:cTn>
                        </p:par>
                      </p:childTnLst>
                    </p:cTn>
                  </p:par>
                </p:childTnLst>
              </p:cTn>
              <p:nextCondLst>
                <p:cond evt="onClick" delay="0">
                  <p:tgtEl>
                    <p:spTgt spid="51"/>
                  </p:tgtEl>
                </p:cond>
              </p:nextCondLst>
            </p:seq>
            <p:seq concurrent="1" nextAc="seek">
              <p:cTn id="162" restart="whenNotActive" fill="hold" evtFilter="cancelBubble" nodeType="interactiveSeq">
                <p:stCondLst>
                  <p:cond evt="onClick" delay="0">
                    <p:tgtEl>
                      <p:spTgt spid="52"/>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childTnLst>
                                    <p:animClr clrSpc="rgb" dir="cw">
                                      <p:cBhvr override="childStyle">
                                        <p:cTn id="166" dur="250" autoRev="1" fill="remove"/>
                                        <p:tgtEl>
                                          <p:spTgt spid="52"/>
                                        </p:tgtEl>
                                        <p:attrNameLst>
                                          <p:attrName>style.color</p:attrName>
                                        </p:attrNameLst>
                                      </p:cBhvr>
                                      <p:to>
                                        <a:srgbClr val="FF3399"/>
                                      </p:to>
                                    </p:animClr>
                                    <p:animClr clrSpc="rgb" dir="cw">
                                      <p:cBhvr>
                                        <p:cTn id="167" dur="250" autoRev="1" fill="remove"/>
                                        <p:tgtEl>
                                          <p:spTgt spid="52"/>
                                        </p:tgtEl>
                                        <p:attrNameLst>
                                          <p:attrName>fillcolor</p:attrName>
                                        </p:attrNameLst>
                                      </p:cBhvr>
                                      <p:to>
                                        <a:srgbClr val="FF3399"/>
                                      </p:to>
                                    </p:animClr>
                                    <p:set>
                                      <p:cBhvr>
                                        <p:cTn id="168" dur="250" autoRev="1" fill="remove"/>
                                        <p:tgtEl>
                                          <p:spTgt spid="52"/>
                                        </p:tgtEl>
                                        <p:attrNameLst>
                                          <p:attrName>fill.type</p:attrName>
                                        </p:attrNameLst>
                                      </p:cBhvr>
                                      <p:to>
                                        <p:strVal val="solid"/>
                                      </p:to>
                                    </p:set>
                                    <p:set>
                                      <p:cBhvr>
                                        <p:cTn id="169" dur="250" autoRev="1" fill="remove"/>
                                        <p:tgtEl>
                                          <p:spTgt spid="52"/>
                                        </p:tgtEl>
                                        <p:attrNameLst>
                                          <p:attrName>fill.on</p:attrName>
                                        </p:attrNameLst>
                                      </p:cBhvr>
                                      <p:to>
                                        <p:strVal val="true"/>
                                      </p:to>
                                    </p:set>
                                  </p:childTnLst>
                                </p:cTn>
                              </p:par>
                            </p:childTnLst>
                          </p:cTn>
                        </p:par>
                      </p:childTnLst>
                    </p:cTn>
                  </p:par>
                </p:childTnLst>
              </p:cTn>
              <p:nextCondLst>
                <p:cond evt="onClick" delay="0">
                  <p:tgtEl>
                    <p:spTgt spid="52"/>
                  </p:tgtEl>
                </p:cond>
              </p:nextCondLst>
            </p:seq>
            <p:seq concurrent="1" nextAc="seek">
              <p:cTn id="170" restart="whenNotActive" fill="hold" evtFilter="cancelBubble" nodeType="interactiveSeq">
                <p:stCondLst>
                  <p:cond evt="onClick" delay="0">
                    <p:tgtEl>
                      <p:spTgt spid="53"/>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childTnLst>
                                    <p:animClr clrSpc="rgb" dir="cw">
                                      <p:cBhvr override="childStyle">
                                        <p:cTn id="174" dur="250" autoRev="1" fill="remove"/>
                                        <p:tgtEl>
                                          <p:spTgt spid="53"/>
                                        </p:tgtEl>
                                        <p:attrNameLst>
                                          <p:attrName>style.color</p:attrName>
                                        </p:attrNameLst>
                                      </p:cBhvr>
                                      <p:to>
                                        <a:srgbClr val="FF3399"/>
                                      </p:to>
                                    </p:animClr>
                                    <p:animClr clrSpc="rgb" dir="cw">
                                      <p:cBhvr>
                                        <p:cTn id="175" dur="250" autoRev="1" fill="remove"/>
                                        <p:tgtEl>
                                          <p:spTgt spid="53"/>
                                        </p:tgtEl>
                                        <p:attrNameLst>
                                          <p:attrName>fillcolor</p:attrName>
                                        </p:attrNameLst>
                                      </p:cBhvr>
                                      <p:to>
                                        <a:srgbClr val="FF3399"/>
                                      </p:to>
                                    </p:animClr>
                                    <p:set>
                                      <p:cBhvr>
                                        <p:cTn id="176" dur="250" autoRev="1" fill="remove"/>
                                        <p:tgtEl>
                                          <p:spTgt spid="53"/>
                                        </p:tgtEl>
                                        <p:attrNameLst>
                                          <p:attrName>fill.type</p:attrName>
                                        </p:attrNameLst>
                                      </p:cBhvr>
                                      <p:to>
                                        <p:strVal val="solid"/>
                                      </p:to>
                                    </p:set>
                                    <p:set>
                                      <p:cBhvr>
                                        <p:cTn id="177" dur="250" autoRev="1" fill="remove"/>
                                        <p:tgtEl>
                                          <p:spTgt spid="53"/>
                                        </p:tgtEl>
                                        <p:attrNameLst>
                                          <p:attrName>fill.on</p:attrName>
                                        </p:attrNameLst>
                                      </p:cBhvr>
                                      <p:to>
                                        <p:strVal val="true"/>
                                      </p:to>
                                    </p:set>
                                  </p:childTnLst>
                                </p:cTn>
                              </p:par>
                            </p:childTnLst>
                          </p:cTn>
                        </p:par>
                      </p:childTnLst>
                    </p:cTn>
                  </p:par>
                </p:childTnLst>
              </p:cTn>
              <p:nextCondLst>
                <p:cond evt="onClick" delay="0">
                  <p:tgtEl>
                    <p:spTgt spid="53"/>
                  </p:tgtEl>
                </p:cond>
              </p:nextCondLst>
            </p:seq>
            <p:seq concurrent="1" nextAc="seek">
              <p:cTn id="178" restart="whenNotActive" fill="hold" evtFilter="cancelBubble" nodeType="interactiveSeq">
                <p:stCondLst>
                  <p:cond evt="onClick" delay="0">
                    <p:tgtEl>
                      <p:spTgt spid="54"/>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childTnLst>
                                    <p:animClr clrSpc="rgb" dir="cw">
                                      <p:cBhvr override="childStyle">
                                        <p:cTn id="182" dur="250" autoRev="1" fill="remove"/>
                                        <p:tgtEl>
                                          <p:spTgt spid="54"/>
                                        </p:tgtEl>
                                        <p:attrNameLst>
                                          <p:attrName>style.color</p:attrName>
                                        </p:attrNameLst>
                                      </p:cBhvr>
                                      <p:to>
                                        <a:srgbClr val="FF3399"/>
                                      </p:to>
                                    </p:animClr>
                                    <p:animClr clrSpc="rgb" dir="cw">
                                      <p:cBhvr>
                                        <p:cTn id="183" dur="250" autoRev="1" fill="remove"/>
                                        <p:tgtEl>
                                          <p:spTgt spid="54"/>
                                        </p:tgtEl>
                                        <p:attrNameLst>
                                          <p:attrName>fillcolor</p:attrName>
                                        </p:attrNameLst>
                                      </p:cBhvr>
                                      <p:to>
                                        <a:srgbClr val="FF3399"/>
                                      </p:to>
                                    </p:animClr>
                                    <p:set>
                                      <p:cBhvr>
                                        <p:cTn id="184" dur="250" autoRev="1" fill="remove"/>
                                        <p:tgtEl>
                                          <p:spTgt spid="54"/>
                                        </p:tgtEl>
                                        <p:attrNameLst>
                                          <p:attrName>fill.type</p:attrName>
                                        </p:attrNameLst>
                                      </p:cBhvr>
                                      <p:to>
                                        <p:strVal val="solid"/>
                                      </p:to>
                                    </p:set>
                                    <p:set>
                                      <p:cBhvr>
                                        <p:cTn id="185" dur="250" autoRev="1" fill="remove"/>
                                        <p:tgtEl>
                                          <p:spTgt spid="54"/>
                                        </p:tgtEl>
                                        <p:attrNameLst>
                                          <p:attrName>fill.on</p:attrName>
                                        </p:attrNameLst>
                                      </p:cBhvr>
                                      <p:to>
                                        <p:strVal val="true"/>
                                      </p:to>
                                    </p:set>
                                  </p:childTnLst>
                                </p:cTn>
                              </p:par>
                            </p:childTnLst>
                          </p:cTn>
                        </p:par>
                      </p:childTnLst>
                    </p:cTn>
                  </p:par>
                </p:childTnLst>
              </p:cTn>
              <p:nextCondLst>
                <p:cond evt="onClick" delay="0">
                  <p:tgtEl>
                    <p:spTgt spid="54"/>
                  </p:tgtEl>
                </p:cond>
              </p:nextCondLst>
            </p:seq>
            <p:seq concurrent="1" nextAc="seek">
              <p:cTn id="186" restart="whenNotActive" fill="hold" evtFilter="cancelBubble" nodeType="interactiveSeq">
                <p:stCondLst>
                  <p:cond evt="onClick" delay="0">
                    <p:tgtEl>
                      <p:spTgt spid="55"/>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childTnLst>
                                    <p:animClr clrSpc="rgb" dir="cw">
                                      <p:cBhvr override="childStyle">
                                        <p:cTn id="190" dur="250" autoRev="1" fill="remove"/>
                                        <p:tgtEl>
                                          <p:spTgt spid="55"/>
                                        </p:tgtEl>
                                        <p:attrNameLst>
                                          <p:attrName>style.color</p:attrName>
                                        </p:attrNameLst>
                                      </p:cBhvr>
                                      <p:to>
                                        <a:srgbClr val="FF3399"/>
                                      </p:to>
                                    </p:animClr>
                                    <p:animClr clrSpc="rgb" dir="cw">
                                      <p:cBhvr>
                                        <p:cTn id="191" dur="250" autoRev="1" fill="remove"/>
                                        <p:tgtEl>
                                          <p:spTgt spid="55"/>
                                        </p:tgtEl>
                                        <p:attrNameLst>
                                          <p:attrName>fillcolor</p:attrName>
                                        </p:attrNameLst>
                                      </p:cBhvr>
                                      <p:to>
                                        <a:srgbClr val="FF3399"/>
                                      </p:to>
                                    </p:animClr>
                                    <p:set>
                                      <p:cBhvr>
                                        <p:cTn id="192" dur="250" autoRev="1" fill="remove"/>
                                        <p:tgtEl>
                                          <p:spTgt spid="55"/>
                                        </p:tgtEl>
                                        <p:attrNameLst>
                                          <p:attrName>fill.type</p:attrName>
                                        </p:attrNameLst>
                                      </p:cBhvr>
                                      <p:to>
                                        <p:strVal val="solid"/>
                                      </p:to>
                                    </p:set>
                                    <p:set>
                                      <p:cBhvr>
                                        <p:cTn id="193" dur="250" autoRev="1" fill="remove"/>
                                        <p:tgtEl>
                                          <p:spTgt spid="55"/>
                                        </p:tgtEl>
                                        <p:attrNameLst>
                                          <p:attrName>fill.on</p:attrName>
                                        </p:attrNameLst>
                                      </p:cBhvr>
                                      <p:to>
                                        <p:strVal val="true"/>
                                      </p:to>
                                    </p:set>
                                  </p:childTnLst>
                                </p:cTn>
                              </p:par>
                            </p:childTnLst>
                          </p:cTn>
                        </p:par>
                      </p:childTnLst>
                    </p:cTn>
                  </p:par>
                </p:childTnLst>
              </p:cTn>
              <p:nextCondLst>
                <p:cond evt="onClick" delay="0">
                  <p:tgtEl>
                    <p:spTgt spid="55"/>
                  </p:tgtEl>
                </p:cond>
              </p:nextCondLst>
            </p:seq>
            <p:seq concurrent="1" nextAc="seek">
              <p:cTn id="194" restart="whenNotActive" fill="hold" evtFilter="cancelBubble" nodeType="interactiveSeq">
                <p:stCondLst>
                  <p:cond evt="onClick" delay="0">
                    <p:tgtEl>
                      <p:spTgt spid="56"/>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childTnLst>
                                    <p:animClr clrSpc="rgb" dir="cw">
                                      <p:cBhvr override="childStyle">
                                        <p:cTn id="198" dur="250" autoRev="1" fill="remove"/>
                                        <p:tgtEl>
                                          <p:spTgt spid="56"/>
                                        </p:tgtEl>
                                        <p:attrNameLst>
                                          <p:attrName>style.color</p:attrName>
                                        </p:attrNameLst>
                                      </p:cBhvr>
                                      <p:to>
                                        <a:srgbClr val="FF3399"/>
                                      </p:to>
                                    </p:animClr>
                                    <p:animClr clrSpc="rgb" dir="cw">
                                      <p:cBhvr>
                                        <p:cTn id="199" dur="250" autoRev="1" fill="remove"/>
                                        <p:tgtEl>
                                          <p:spTgt spid="56"/>
                                        </p:tgtEl>
                                        <p:attrNameLst>
                                          <p:attrName>fillcolor</p:attrName>
                                        </p:attrNameLst>
                                      </p:cBhvr>
                                      <p:to>
                                        <a:srgbClr val="FF3399"/>
                                      </p:to>
                                    </p:animClr>
                                    <p:set>
                                      <p:cBhvr>
                                        <p:cTn id="200" dur="250" autoRev="1" fill="remove"/>
                                        <p:tgtEl>
                                          <p:spTgt spid="56"/>
                                        </p:tgtEl>
                                        <p:attrNameLst>
                                          <p:attrName>fill.type</p:attrName>
                                        </p:attrNameLst>
                                      </p:cBhvr>
                                      <p:to>
                                        <p:strVal val="solid"/>
                                      </p:to>
                                    </p:set>
                                    <p:set>
                                      <p:cBhvr>
                                        <p:cTn id="201" dur="250" autoRev="1" fill="remove"/>
                                        <p:tgtEl>
                                          <p:spTgt spid="56"/>
                                        </p:tgtEl>
                                        <p:attrNameLst>
                                          <p:attrName>fill.on</p:attrName>
                                        </p:attrNameLst>
                                      </p:cBhvr>
                                      <p:to>
                                        <p:strVal val="true"/>
                                      </p:to>
                                    </p:set>
                                  </p:childTnLst>
                                </p:cTn>
                              </p:par>
                            </p:childTnLst>
                          </p:cTn>
                        </p:par>
                      </p:childTnLst>
                    </p:cTn>
                  </p:par>
                </p:childTnLst>
              </p:cTn>
              <p:nextCondLst>
                <p:cond evt="onClick" delay="0">
                  <p:tgtEl>
                    <p:spTgt spid="56"/>
                  </p:tgtEl>
                </p:cond>
              </p:nextCondLst>
            </p:seq>
          </p:childTnLst>
        </p:cTn>
      </p:par>
    </p:tnLst>
    <p:bldLst>
      <p:bldP spid="5"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A426FD6-5683-4F0B-982B-C1C325558D90}"/>
              </a:ext>
            </a:extLst>
          </p:cNvPr>
          <p:cNvGrpSpPr/>
          <p:nvPr/>
        </p:nvGrpSpPr>
        <p:grpSpPr>
          <a:xfrm>
            <a:off x="0" y="0"/>
            <a:ext cx="12192000" cy="6858000"/>
            <a:chOff x="0" y="0"/>
            <a:chExt cx="11665941" cy="6539695"/>
          </a:xfrm>
        </p:grpSpPr>
        <p:grpSp>
          <p:nvGrpSpPr>
            <p:cNvPr id="4" name="组合 3">
              <a:extLst>
                <a:ext uri="{FF2B5EF4-FFF2-40B4-BE49-F238E27FC236}">
                  <a16:creationId xmlns:a16="http://schemas.microsoft.com/office/drawing/2014/main" id="{0B6EE825-3744-49F6-B048-06C5A53C1DEC}"/>
                </a:ext>
              </a:extLst>
            </p:cNvPr>
            <p:cNvGrpSpPr/>
            <p:nvPr/>
          </p:nvGrpSpPr>
          <p:grpSpPr>
            <a:xfrm>
              <a:off x="0" y="0"/>
              <a:ext cx="5838431" cy="3284118"/>
              <a:chOff x="0" y="0"/>
              <a:chExt cx="11754512" cy="6019800"/>
            </a:xfrm>
          </p:grpSpPr>
          <p:pic>
            <p:nvPicPr>
              <p:cNvPr id="4098" name="Picture 2" descr="https://ss2.bdstatic.com/70cFvnSh_Q1YnxGkpoWK1HF6hhy/it/u=3366705768,1983955572&amp;fm=15&amp;gp=0.jpg">
                <a:extLst>
                  <a:ext uri="{FF2B5EF4-FFF2-40B4-BE49-F238E27FC236}">
                    <a16:creationId xmlns:a16="http://schemas.microsoft.com/office/drawing/2014/main" id="{95FFF9EF-B75A-4791-956C-3DAAABC2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2.bdstatic.com/70cFvnSh_Q1YnxGkpoWK1HF6hhy/it/u=3366705768,1983955572&amp;fm=15&amp;gp=0.jpg">
                <a:extLst>
                  <a:ext uri="{FF2B5EF4-FFF2-40B4-BE49-F238E27FC236}">
                    <a16:creationId xmlns:a16="http://schemas.microsoft.com/office/drawing/2014/main" id="{33B16DE8-AEED-4BBD-94E6-D46366E49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2.bdstatic.com/70cFvnSh_Q1YnxGkpoWK1HF6hhy/it/u=3366705768,1983955572&amp;fm=15&amp;gp=0.jpg">
                <a:extLst>
                  <a:ext uri="{FF2B5EF4-FFF2-40B4-BE49-F238E27FC236}">
                    <a16:creationId xmlns:a16="http://schemas.microsoft.com/office/drawing/2014/main" id="{49D6134D-BFCA-494D-B24E-5D1569884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2.bdstatic.com/70cFvnSh_Q1YnxGkpoWK1HF6hhy/it/u=3366705768,1983955572&amp;fm=15&amp;gp=0.jpg">
                <a:extLst>
                  <a:ext uri="{FF2B5EF4-FFF2-40B4-BE49-F238E27FC236}">
                    <a16:creationId xmlns:a16="http://schemas.microsoft.com/office/drawing/2014/main" id="{8FB68998-31A2-47D6-B6A2-5D78F43F8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2.bdstatic.com/70cFvnSh_Q1YnxGkpoWK1HF6hhy/it/u=3366705768,1983955572&amp;fm=15&amp;gp=0.jpg">
                <a:extLst>
                  <a:ext uri="{FF2B5EF4-FFF2-40B4-BE49-F238E27FC236}">
                    <a16:creationId xmlns:a16="http://schemas.microsoft.com/office/drawing/2014/main" id="{E1756E0B-E903-41EC-8EA3-24153D527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2.bdstatic.com/70cFvnSh_Q1YnxGkpoWK1HF6hhy/it/u=3366705768,1983955572&amp;fm=15&amp;gp=0.jpg">
                <a:extLst>
                  <a:ext uri="{FF2B5EF4-FFF2-40B4-BE49-F238E27FC236}">
                    <a16:creationId xmlns:a16="http://schemas.microsoft.com/office/drawing/2014/main" id="{5DCBDF76-3A0C-4D85-A6CB-23611234C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2.bdstatic.com/70cFvnSh_Q1YnxGkpoWK1HF6hhy/it/u=3366705768,1983955572&amp;fm=15&amp;gp=0.jpg">
                <a:extLst>
                  <a:ext uri="{FF2B5EF4-FFF2-40B4-BE49-F238E27FC236}">
                    <a16:creationId xmlns:a16="http://schemas.microsoft.com/office/drawing/2014/main" id="{374146A9-1D29-46AA-9513-F61995804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2.bdstatic.com/70cFvnSh_Q1YnxGkpoWK1HF6hhy/it/u=3366705768,1983955572&amp;fm=15&amp;gp=0.jpg">
                <a:extLst>
                  <a:ext uri="{FF2B5EF4-FFF2-40B4-BE49-F238E27FC236}">
                    <a16:creationId xmlns:a16="http://schemas.microsoft.com/office/drawing/2014/main" id="{ED130C8B-D0D0-4D88-A788-92A906DD8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2.bdstatic.com/70cFvnSh_Q1YnxGkpoWK1HF6hhy/it/u=3366705768,1983955572&amp;fm=15&amp;gp=0.jpg">
                <a:extLst>
                  <a:ext uri="{FF2B5EF4-FFF2-40B4-BE49-F238E27FC236}">
                    <a16:creationId xmlns:a16="http://schemas.microsoft.com/office/drawing/2014/main" id="{7043AD5B-2635-4A78-84CF-0A40D8F5B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2.bdstatic.com/70cFvnSh_Q1YnxGkpoWK1HF6hhy/it/u=3366705768,1983955572&amp;fm=15&amp;gp=0.jpg">
                <a:extLst>
                  <a:ext uri="{FF2B5EF4-FFF2-40B4-BE49-F238E27FC236}">
                    <a16:creationId xmlns:a16="http://schemas.microsoft.com/office/drawing/2014/main" id="{16557446-20DA-44A4-8B28-3753D1A58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2.bdstatic.com/70cFvnSh_Q1YnxGkpoWK1HF6hhy/it/u=3366705768,1983955572&amp;fm=15&amp;gp=0.jpg">
                <a:extLst>
                  <a:ext uri="{FF2B5EF4-FFF2-40B4-BE49-F238E27FC236}">
                    <a16:creationId xmlns:a16="http://schemas.microsoft.com/office/drawing/2014/main" id="{D6F4F4DB-2F41-4157-BE71-6FF9C22F6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2.bdstatic.com/70cFvnSh_Q1YnxGkpoWK1HF6hhy/it/u=3366705768,1983955572&amp;fm=15&amp;gp=0.jpg">
                <a:extLst>
                  <a:ext uri="{FF2B5EF4-FFF2-40B4-BE49-F238E27FC236}">
                    <a16:creationId xmlns:a16="http://schemas.microsoft.com/office/drawing/2014/main" id="{CFEC5030-9DB6-4A74-9783-5F92CEE11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2.bdstatic.com/70cFvnSh_Q1YnxGkpoWK1HF6hhy/it/u=3366705768,1983955572&amp;fm=15&amp;gp=0.jpg">
                <a:extLst>
                  <a:ext uri="{FF2B5EF4-FFF2-40B4-BE49-F238E27FC236}">
                    <a16:creationId xmlns:a16="http://schemas.microsoft.com/office/drawing/2014/main" id="{FCB8E119-E724-41C4-AF19-2A9DFA7B3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2.bdstatic.com/70cFvnSh_Q1YnxGkpoWK1HF6hhy/it/u=3366705768,1983955572&amp;fm=15&amp;gp=0.jpg">
                <a:extLst>
                  <a:ext uri="{FF2B5EF4-FFF2-40B4-BE49-F238E27FC236}">
                    <a16:creationId xmlns:a16="http://schemas.microsoft.com/office/drawing/2014/main" id="{41D75404-047C-488C-89B4-34BC11009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2.bdstatic.com/70cFvnSh_Q1YnxGkpoWK1HF6hhy/it/u=3366705768,1983955572&amp;fm=15&amp;gp=0.jpg">
                <a:extLst>
                  <a:ext uri="{FF2B5EF4-FFF2-40B4-BE49-F238E27FC236}">
                    <a16:creationId xmlns:a16="http://schemas.microsoft.com/office/drawing/2014/main" id="{04C99676-8E06-48CC-BC9F-0257A8334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2.bdstatic.com/70cFvnSh_Q1YnxGkpoWK1HF6hhy/it/u=3366705768,1983955572&amp;fm=15&amp;gp=0.jpg">
                <a:extLst>
                  <a:ext uri="{FF2B5EF4-FFF2-40B4-BE49-F238E27FC236}">
                    <a16:creationId xmlns:a16="http://schemas.microsoft.com/office/drawing/2014/main" id="{ADFD21C8-A74E-4583-BA99-DF475D028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2.bdstatic.com/70cFvnSh_Q1YnxGkpoWK1HF6hhy/it/u=3366705768,1983955572&amp;fm=15&amp;gp=0.jpg">
                <a:extLst>
                  <a:ext uri="{FF2B5EF4-FFF2-40B4-BE49-F238E27FC236}">
                    <a16:creationId xmlns:a16="http://schemas.microsoft.com/office/drawing/2014/main" id="{0491736E-F2B6-47E5-B3AC-C9898EC7F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2.bdstatic.com/70cFvnSh_Q1YnxGkpoWK1HF6hhy/it/u=3366705768,1983955572&amp;fm=15&amp;gp=0.jpg">
                <a:extLst>
                  <a:ext uri="{FF2B5EF4-FFF2-40B4-BE49-F238E27FC236}">
                    <a16:creationId xmlns:a16="http://schemas.microsoft.com/office/drawing/2014/main" id="{113FB3ED-76C8-4CF6-9108-232E649E8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2.bdstatic.com/70cFvnSh_Q1YnxGkpoWK1HF6hhy/it/u=3366705768,1983955572&amp;fm=15&amp;gp=0.jpg">
                <a:extLst>
                  <a:ext uri="{FF2B5EF4-FFF2-40B4-BE49-F238E27FC236}">
                    <a16:creationId xmlns:a16="http://schemas.microsoft.com/office/drawing/2014/main" id="{C27E5BC2-FA88-4414-BC38-947F18DFF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2.bdstatic.com/70cFvnSh_Q1YnxGkpoWK1HF6hhy/it/u=3366705768,1983955572&amp;fm=15&amp;gp=0.jpg">
                <a:extLst>
                  <a:ext uri="{FF2B5EF4-FFF2-40B4-BE49-F238E27FC236}">
                    <a16:creationId xmlns:a16="http://schemas.microsoft.com/office/drawing/2014/main" id="{B522D9AE-690E-4B69-B9AD-4CAD4983A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2.bdstatic.com/70cFvnSh_Q1YnxGkpoWK1HF6hhy/it/u=3366705768,1983955572&amp;fm=15&amp;gp=0.jpg">
                <a:extLst>
                  <a:ext uri="{FF2B5EF4-FFF2-40B4-BE49-F238E27FC236}">
                    <a16:creationId xmlns:a16="http://schemas.microsoft.com/office/drawing/2014/main" id="{0D8B493E-7C6E-4AB8-A354-8AA777C6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2.bdstatic.com/70cFvnSh_Q1YnxGkpoWK1HF6hhy/it/u=3366705768,1983955572&amp;fm=15&amp;gp=0.jpg">
                <a:extLst>
                  <a:ext uri="{FF2B5EF4-FFF2-40B4-BE49-F238E27FC236}">
                    <a16:creationId xmlns:a16="http://schemas.microsoft.com/office/drawing/2014/main" id="{5A8C0074-636F-4252-82D4-870375340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2.bdstatic.com/70cFvnSh_Q1YnxGkpoWK1HF6hhy/it/u=3366705768,1983955572&amp;fm=15&amp;gp=0.jpg">
                <a:extLst>
                  <a:ext uri="{FF2B5EF4-FFF2-40B4-BE49-F238E27FC236}">
                    <a16:creationId xmlns:a16="http://schemas.microsoft.com/office/drawing/2014/main" id="{98E67C9C-CBB3-4A73-9D02-48AD2AD87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2.bdstatic.com/70cFvnSh_Q1YnxGkpoWK1HF6hhy/it/u=3366705768,1983955572&amp;fm=15&amp;gp=0.jpg">
                <a:extLst>
                  <a:ext uri="{FF2B5EF4-FFF2-40B4-BE49-F238E27FC236}">
                    <a16:creationId xmlns:a16="http://schemas.microsoft.com/office/drawing/2014/main" id="{8824753E-C0E8-4F1C-BE75-B27D67269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2.bdstatic.com/70cFvnSh_Q1YnxGkpoWK1HF6hhy/it/u=3366705768,1983955572&amp;fm=15&amp;gp=0.jpg">
                <a:extLst>
                  <a:ext uri="{FF2B5EF4-FFF2-40B4-BE49-F238E27FC236}">
                    <a16:creationId xmlns:a16="http://schemas.microsoft.com/office/drawing/2014/main" id="{90826F91-2643-4822-8E21-7F16A9F8F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2.bdstatic.com/70cFvnSh_Q1YnxGkpoWK1HF6hhy/it/u=3366705768,1983955572&amp;fm=15&amp;gp=0.jpg">
                <a:extLst>
                  <a:ext uri="{FF2B5EF4-FFF2-40B4-BE49-F238E27FC236}">
                    <a16:creationId xmlns:a16="http://schemas.microsoft.com/office/drawing/2014/main" id="{35FA12D5-32EA-44ED-9E38-EA9F74819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2.bdstatic.com/70cFvnSh_Q1YnxGkpoWK1HF6hhy/it/u=3366705768,1983955572&amp;fm=15&amp;gp=0.jpg">
                <a:extLst>
                  <a:ext uri="{FF2B5EF4-FFF2-40B4-BE49-F238E27FC236}">
                    <a16:creationId xmlns:a16="http://schemas.microsoft.com/office/drawing/2014/main" id="{7014F1DB-9B1E-4703-95CD-5BF249CB4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2.bdstatic.com/70cFvnSh_Q1YnxGkpoWK1HF6hhy/it/u=3366705768,1983955572&amp;fm=15&amp;gp=0.jpg">
                <a:extLst>
                  <a:ext uri="{FF2B5EF4-FFF2-40B4-BE49-F238E27FC236}">
                    <a16:creationId xmlns:a16="http://schemas.microsoft.com/office/drawing/2014/main" id="{37D8A847-4B0E-447F-9435-965F8439D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ss2.bdstatic.com/70cFvnSh_Q1YnxGkpoWK1HF6hhy/it/u=3366705768,1983955572&amp;fm=15&amp;gp=0.jpg">
                <a:extLst>
                  <a:ext uri="{FF2B5EF4-FFF2-40B4-BE49-F238E27FC236}">
                    <a16:creationId xmlns:a16="http://schemas.microsoft.com/office/drawing/2014/main" id="{774E096C-DDF8-4B93-BC96-AEA3410B1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s2.bdstatic.com/70cFvnSh_Q1YnxGkpoWK1HF6hhy/it/u=3366705768,1983955572&amp;fm=15&amp;gp=0.jpg">
                <a:extLst>
                  <a:ext uri="{FF2B5EF4-FFF2-40B4-BE49-F238E27FC236}">
                    <a16:creationId xmlns:a16="http://schemas.microsoft.com/office/drawing/2014/main" id="{784569EB-D187-4616-AD9B-49E6E4A42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ss2.bdstatic.com/70cFvnSh_Q1YnxGkpoWK1HF6hhy/it/u=3366705768,1983955572&amp;fm=15&amp;gp=0.jpg">
                <a:extLst>
                  <a:ext uri="{FF2B5EF4-FFF2-40B4-BE49-F238E27FC236}">
                    <a16:creationId xmlns:a16="http://schemas.microsoft.com/office/drawing/2014/main" id="{D1B2B9D5-5F8C-42CA-B1AC-2A053CC8F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2.bdstatic.com/70cFvnSh_Q1YnxGkpoWK1HF6hhy/it/u=3366705768,1983955572&amp;fm=15&amp;gp=0.jpg">
                <a:extLst>
                  <a:ext uri="{FF2B5EF4-FFF2-40B4-BE49-F238E27FC236}">
                    <a16:creationId xmlns:a16="http://schemas.microsoft.com/office/drawing/2014/main" id="{2A20AA93-6F0E-4BC1-81FD-EAA78AFD6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2.bdstatic.com/70cFvnSh_Q1YnxGkpoWK1HF6hhy/it/u=3366705768,1983955572&amp;fm=15&amp;gp=0.jpg">
                <a:extLst>
                  <a:ext uri="{FF2B5EF4-FFF2-40B4-BE49-F238E27FC236}">
                    <a16:creationId xmlns:a16="http://schemas.microsoft.com/office/drawing/2014/main" id="{2BE5946D-666D-4D8D-B39B-36F37A409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2.bdstatic.com/70cFvnSh_Q1YnxGkpoWK1HF6hhy/it/u=3366705768,1983955572&amp;fm=15&amp;gp=0.jpg">
                <a:extLst>
                  <a:ext uri="{FF2B5EF4-FFF2-40B4-BE49-F238E27FC236}">
                    <a16:creationId xmlns:a16="http://schemas.microsoft.com/office/drawing/2014/main" id="{95ED4167-20D8-4DB8-9CB5-C750E4149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2.bdstatic.com/70cFvnSh_Q1YnxGkpoWK1HF6hhy/it/u=3366705768,1983955572&amp;fm=15&amp;gp=0.jpg">
                <a:extLst>
                  <a:ext uri="{FF2B5EF4-FFF2-40B4-BE49-F238E27FC236}">
                    <a16:creationId xmlns:a16="http://schemas.microsoft.com/office/drawing/2014/main" id="{39193199-CED5-4106-8642-2D3776F74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2.bdstatic.com/70cFvnSh_Q1YnxGkpoWK1HF6hhy/it/u=3366705768,1983955572&amp;fm=15&amp;gp=0.jpg">
                <a:extLst>
                  <a:ext uri="{FF2B5EF4-FFF2-40B4-BE49-F238E27FC236}">
                    <a16:creationId xmlns:a16="http://schemas.microsoft.com/office/drawing/2014/main" id="{4C97F317-DFEA-4E48-A088-6F1FA9F66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2.bdstatic.com/70cFvnSh_Q1YnxGkpoWK1HF6hhy/it/u=3366705768,1983955572&amp;fm=15&amp;gp=0.jpg">
                <a:extLst>
                  <a:ext uri="{FF2B5EF4-FFF2-40B4-BE49-F238E27FC236}">
                    <a16:creationId xmlns:a16="http://schemas.microsoft.com/office/drawing/2014/main" id="{666B9DF8-82CF-4080-B4B7-B6AFB53D6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2.bdstatic.com/70cFvnSh_Q1YnxGkpoWK1HF6hhy/it/u=3366705768,1983955572&amp;fm=15&amp;gp=0.jpg">
                <a:extLst>
                  <a:ext uri="{FF2B5EF4-FFF2-40B4-BE49-F238E27FC236}">
                    <a16:creationId xmlns:a16="http://schemas.microsoft.com/office/drawing/2014/main" id="{42BB78BA-CB95-446F-8453-ACF411D94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ss2.bdstatic.com/70cFvnSh_Q1YnxGkpoWK1HF6hhy/it/u=3366705768,1983955572&amp;fm=15&amp;gp=0.jpg">
                <a:extLst>
                  <a:ext uri="{FF2B5EF4-FFF2-40B4-BE49-F238E27FC236}">
                    <a16:creationId xmlns:a16="http://schemas.microsoft.com/office/drawing/2014/main" id="{BC66FB47-1E13-456B-B3BE-1EF9ED39E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s2.bdstatic.com/70cFvnSh_Q1YnxGkpoWK1HF6hhy/it/u=3366705768,1983955572&amp;fm=15&amp;gp=0.jpg">
                <a:extLst>
                  <a:ext uri="{FF2B5EF4-FFF2-40B4-BE49-F238E27FC236}">
                    <a16:creationId xmlns:a16="http://schemas.microsoft.com/office/drawing/2014/main" id="{4ACA2FA0-3791-46E6-B90B-458762C15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ss2.bdstatic.com/70cFvnSh_Q1YnxGkpoWK1HF6hhy/it/u=3366705768,1983955572&amp;fm=15&amp;gp=0.jpg">
                <a:extLst>
                  <a:ext uri="{FF2B5EF4-FFF2-40B4-BE49-F238E27FC236}">
                    <a16:creationId xmlns:a16="http://schemas.microsoft.com/office/drawing/2014/main" id="{2FF0F825-BC26-4F45-9589-47BB1D911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ss2.bdstatic.com/70cFvnSh_Q1YnxGkpoWK1HF6hhy/it/u=3366705768,1983955572&amp;fm=15&amp;gp=0.jpg">
                <a:extLst>
                  <a:ext uri="{FF2B5EF4-FFF2-40B4-BE49-F238E27FC236}">
                    <a16:creationId xmlns:a16="http://schemas.microsoft.com/office/drawing/2014/main" id="{F62297FE-D5C8-466E-8176-B29200861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ss2.bdstatic.com/70cFvnSh_Q1YnxGkpoWK1HF6hhy/it/u=3366705768,1983955572&amp;fm=15&amp;gp=0.jpg">
                <a:extLst>
                  <a:ext uri="{FF2B5EF4-FFF2-40B4-BE49-F238E27FC236}">
                    <a16:creationId xmlns:a16="http://schemas.microsoft.com/office/drawing/2014/main" id="{86F30754-985D-4B5E-ACAD-8F3B6C821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s2.bdstatic.com/70cFvnSh_Q1YnxGkpoWK1HF6hhy/it/u=3366705768,1983955572&amp;fm=15&amp;gp=0.jpg">
                <a:extLst>
                  <a:ext uri="{FF2B5EF4-FFF2-40B4-BE49-F238E27FC236}">
                    <a16:creationId xmlns:a16="http://schemas.microsoft.com/office/drawing/2014/main" id="{D20C0A29-B79B-4172-AA6A-7CDC1DD21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ss2.bdstatic.com/70cFvnSh_Q1YnxGkpoWK1HF6hhy/it/u=3366705768,1983955572&amp;fm=15&amp;gp=0.jpg">
                <a:extLst>
                  <a:ext uri="{FF2B5EF4-FFF2-40B4-BE49-F238E27FC236}">
                    <a16:creationId xmlns:a16="http://schemas.microsoft.com/office/drawing/2014/main" id="{54B480E2-3337-4C00-A018-A905D277C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ss2.bdstatic.com/70cFvnSh_Q1YnxGkpoWK1HF6hhy/it/u=3366705768,1983955572&amp;fm=15&amp;gp=0.jpg">
                <a:extLst>
                  <a:ext uri="{FF2B5EF4-FFF2-40B4-BE49-F238E27FC236}">
                    <a16:creationId xmlns:a16="http://schemas.microsoft.com/office/drawing/2014/main" id="{63C20179-B3C6-468A-843C-CF775953C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ss2.bdstatic.com/70cFvnSh_Q1YnxGkpoWK1HF6hhy/it/u=3366705768,1983955572&amp;fm=15&amp;gp=0.jpg">
                <a:extLst>
                  <a:ext uri="{FF2B5EF4-FFF2-40B4-BE49-F238E27FC236}">
                    <a16:creationId xmlns:a16="http://schemas.microsoft.com/office/drawing/2014/main" id="{5A5BAE8C-A33C-4FE7-AA02-0F512B56C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ss2.bdstatic.com/70cFvnSh_Q1YnxGkpoWK1HF6hhy/it/u=3366705768,1983955572&amp;fm=15&amp;gp=0.jpg">
                <a:extLst>
                  <a:ext uri="{FF2B5EF4-FFF2-40B4-BE49-F238E27FC236}">
                    <a16:creationId xmlns:a16="http://schemas.microsoft.com/office/drawing/2014/main" id="{94FA309D-5AF4-40F1-8572-44DC6662A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组合 130">
              <a:extLst>
                <a:ext uri="{FF2B5EF4-FFF2-40B4-BE49-F238E27FC236}">
                  <a16:creationId xmlns:a16="http://schemas.microsoft.com/office/drawing/2014/main" id="{B163DE77-4BEB-451E-8695-B88AFF227369}"/>
                </a:ext>
              </a:extLst>
            </p:cNvPr>
            <p:cNvGrpSpPr/>
            <p:nvPr/>
          </p:nvGrpSpPr>
          <p:grpSpPr>
            <a:xfrm>
              <a:off x="5827510" y="0"/>
              <a:ext cx="5838431" cy="3284118"/>
              <a:chOff x="0" y="0"/>
              <a:chExt cx="11754512" cy="6019800"/>
            </a:xfrm>
          </p:grpSpPr>
          <p:pic>
            <p:nvPicPr>
              <p:cNvPr id="132" name="Picture 2" descr="https://ss2.bdstatic.com/70cFvnSh_Q1YnxGkpoWK1HF6hhy/it/u=3366705768,1983955572&amp;fm=15&amp;gp=0.jpg">
                <a:extLst>
                  <a:ext uri="{FF2B5EF4-FFF2-40B4-BE49-F238E27FC236}">
                    <a16:creationId xmlns:a16="http://schemas.microsoft.com/office/drawing/2014/main" id="{36C50456-DC8B-4361-B4A9-72238FC86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https://ss2.bdstatic.com/70cFvnSh_Q1YnxGkpoWK1HF6hhy/it/u=3366705768,1983955572&amp;fm=15&amp;gp=0.jpg">
                <a:extLst>
                  <a:ext uri="{FF2B5EF4-FFF2-40B4-BE49-F238E27FC236}">
                    <a16:creationId xmlns:a16="http://schemas.microsoft.com/office/drawing/2014/main" id="{FA9762CE-F376-450F-ADE1-2007931F1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https://ss2.bdstatic.com/70cFvnSh_Q1YnxGkpoWK1HF6hhy/it/u=3366705768,1983955572&amp;fm=15&amp;gp=0.jpg">
                <a:extLst>
                  <a:ext uri="{FF2B5EF4-FFF2-40B4-BE49-F238E27FC236}">
                    <a16:creationId xmlns:a16="http://schemas.microsoft.com/office/drawing/2014/main" id="{8B9C77BA-F414-48AB-9519-18496ED1D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https://ss2.bdstatic.com/70cFvnSh_Q1YnxGkpoWK1HF6hhy/it/u=3366705768,1983955572&amp;fm=15&amp;gp=0.jpg">
                <a:extLst>
                  <a:ext uri="{FF2B5EF4-FFF2-40B4-BE49-F238E27FC236}">
                    <a16:creationId xmlns:a16="http://schemas.microsoft.com/office/drawing/2014/main" id="{82DC395B-E132-4E6E-B3F7-13144D702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https://ss2.bdstatic.com/70cFvnSh_Q1YnxGkpoWK1HF6hhy/it/u=3366705768,1983955572&amp;fm=15&amp;gp=0.jpg">
                <a:extLst>
                  <a:ext uri="{FF2B5EF4-FFF2-40B4-BE49-F238E27FC236}">
                    <a16:creationId xmlns:a16="http://schemas.microsoft.com/office/drawing/2014/main" id="{87AD14AD-5328-445B-8471-1857386BD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https://ss2.bdstatic.com/70cFvnSh_Q1YnxGkpoWK1HF6hhy/it/u=3366705768,1983955572&amp;fm=15&amp;gp=0.jpg">
                <a:extLst>
                  <a:ext uri="{FF2B5EF4-FFF2-40B4-BE49-F238E27FC236}">
                    <a16:creationId xmlns:a16="http://schemas.microsoft.com/office/drawing/2014/main" id="{11095B8C-F747-496D-85F5-44C20E4A1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https://ss2.bdstatic.com/70cFvnSh_Q1YnxGkpoWK1HF6hhy/it/u=3366705768,1983955572&amp;fm=15&amp;gp=0.jpg">
                <a:extLst>
                  <a:ext uri="{FF2B5EF4-FFF2-40B4-BE49-F238E27FC236}">
                    <a16:creationId xmlns:a16="http://schemas.microsoft.com/office/drawing/2014/main" id="{85E154F0-621E-494D-8BC4-316701D7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ss2.bdstatic.com/70cFvnSh_Q1YnxGkpoWK1HF6hhy/it/u=3366705768,1983955572&amp;fm=15&amp;gp=0.jpg">
                <a:extLst>
                  <a:ext uri="{FF2B5EF4-FFF2-40B4-BE49-F238E27FC236}">
                    <a16:creationId xmlns:a16="http://schemas.microsoft.com/office/drawing/2014/main" id="{AE23889D-9CEE-4BE4-AAAC-D9670993B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https://ss2.bdstatic.com/70cFvnSh_Q1YnxGkpoWK1HF6hhy/it/u=3366705768,1983955572&amp;fm=15&amp;gp=0.jpg">
                <a:extLst>
                  <a:ext uri="{FF2B5EF4-FFF2-40B4-BE49-F238E27FC236}">
                    <a16:creationId xmlns:a16="http://schemas.microsoft.com/office/drawing/2014/main" id="{C0A1CE3D-9BE8-47E5-95FA-1724A6FAC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https://ss2.bdstatic.com/70cFvnSh_Q1YnxGkpoWK1HF6hhy/it/u=3366705768,1983955572&amp;fm=15&amp;gp=0.jpg">
                <a:extLst>
                  <a:ext uri="{FF2B5EF4-FFF2-40B4-BE49-F238E27FC236}">
                    <a16:creationId xmlns:a16="http://schemas.microsoft.com/office/drawing/2014/main" id="{0BFD0E56-BEDA-4DB0-B736-0313C70BC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ss2.bdstatic.com/70cFvnSh_Q1YnxGkpoWK1HF6hhy/it/u=3366705768,1983955572&amp;fm=15&amp;gp=0.jpg">
                <a:extLst>
                  <a:ext uri="{FF2B5EF4-FFF2-40B4-BE49-F238E27FC236}">
                    <a16:creationId xmlns:a16="http://schemas.microsoft.com/office/drawing/2014/main" id="{60335549-B810-4186-AA00-BE4685F5C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ss2.bdstatic.com/70cFvnSh_Q1YnxGkpoWK1HF6hhy/it/u=3366705768,1983955572&amp;fm=15&amp;gp=0.jpg">
                <a:extLst>
                  <a:ext uri="{FF2B5EF4-FFF2-40B4-BE49-F238E27FC236}">
                    <a16:creationId xmlns:a16="http://schemas.microsoft.com/office/drawing/2014/main" id="{ADC4248B-DCBD-47FF-9F29-52E41E06D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ss2.bdstatic.com/70cFvnSh_Q1YnxGkpoWK1HF6hhy/it/u=3366705768,1983955572&amp;fm=15&amp;gp=0.jpg">
                <a:extLst>
                  <a:ext uri="{FF2B5EF4-FFF2-40B4-BE49-F238E27FC236}">
                    <a16:creationId xmlns:a16="http://schemas.microsoft.com/office/drawing/2014/main" id="{69612CAD-070F-493C-B6CA-9D80B9E05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https://ss2.bdstatic.com/70cFvnSh_Q1YnxGkpoWK1HF6hhy/it/u=3366705768,1983955572&amp;fm=15&amp;gp=0.jpg">
                <a:extLst>
                  <a:ext uri="{FF2B5EF4-FFF2-40B4-BE49-F238E27FC236}">
                    <a16:creationId xmlns:a16="http://schemas.microsoft.com/office/drawing/2014/main" id="{A18A999E-CFF3-48F8-AEF8-11AFE6000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https://ss2.bdstatic.com/70cFvnSh_Q1YnxGkpoWK1HF6hhy/it/u=3366705768,1983955572&amp;fm=15&amp;gp=0.jpg">
                <a:extLst>
                  <a:ext uri="{FF2B5EF4-FFF2-40B4-BE49-F238E27FC236}">
                    <a16:creationId xmlns:a16="http://schemas.microsoft.com/office/drawing/2014/main" id="{32036C53-0F02-484A-B8B2-FD90C5096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https://ss2.bdstatic.com/70cFvnSh_Q1YnxGkpoWK1HF6hhy/it/u=3366705768,1983955572&amp;fm=15&amp;gp=0.jpg">
                <a:extLst>
                  <a:ext uri="{FF2B5EF4-FFF2-40B4-BE49-F238E27FC236}">
                    <a16:creationId xmlns:a16="http://schemas.microsoft.com/office/drawing/2014/main" id="{7F4E4BDC-7DE1-46F6-B95B-7714AD7BD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https://ss2.bdstatic.com/70cFvnSh_Q1YnxGkpoWK1HF6hhy/it/u=3366705768,1983955572&amp;fm=15&amp;gp=0.jpg">
                <a:extLst>
                  <a:ext uri="{FF2B5EF4-FFF2-40B4-BE49-F238E27FC236}">
                    <a16:creationId xmlns:a16="http://schemas.microsoft.com/office/drawing/2014/main" id="{4E75C41B-306E-4D84-BCB8-ECC3546F2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https://ss2.bdstatic.com/70cFvnSh_Q1YnxGkpoWK1HF6hhy/it/u=3366705768,1983955572&amp;fm=15&amp;gp=0.jpg">
                <a:extLst>
                  <a:ext uri="{FF2B5EF4-FFF2-40B4-BE49-F238E27FC236}">
                    <a16:creationId xmlns:a16="http://schemas.microsoft.com/office/drawing/2014/main" id="{85218F68-84F2-4D25-96EF-D57D79C62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https://ss2.bdstatic.com/70cFvnSh_Q1YnxGkpoWK1HF6hhy/it/u=3366705768,1983955572&amp;fm=15&amp;gp=0.jpg">
                <a:extLst>
                  <a:ext uri="{FF2B5EF4-FFF2-40B4-BE49-F238E27FC236}">
                    <a16:creationId xmlns:a16="http://schemas.microsoft.com/office/drawing/2014/main" id="{097C69FA-BE6B-4905-BB47-7A251FBF0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s://ss2.bdstatic.com/70cFvnSh_Q1YnxGkpoWK1HF6hhy/it/u=3366705768,1983955572&amp;fm=15&amp;gp=0.jpg">
                <a:extLst>
                  <a:ext uri="{FF2B5EF4-FFF2-40B4-BE49-F238E27FC236}">
                    <a16:creationId xmlns:a16="http://schemas.microsoft.com/office/drawing/2014/main" id="{C0E4E476-5380-4E45-9AAF-B7930E811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https://ss2.bdstatic.com/70cFvnSh_Q1YnxGkpoWK1HF6hhy/it/u=3366705768,1983955572&amp;fm=15&amp;gp=0.jpg">
                <a:extLst>
                  <a:ext uri="{FF2B5EF4-FFF2-40B4-BE49-F238E27FC236}">
                    <a16:creationId xmlns:a16="http://schemas.microsoft.com/office/drawing/2014/main" id="{8A43FA6F-42EC-4A63-9670-2B1D772D7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https://ss2.bdstatic.com/70cFvnSh_Q1YnxGkpoWK1HF6hhy/it/u=3366705768,1983955572&amp;fm=15&amp;gp=0.jpg">
                <a:extLst>
                  <a:ext uri="{FF2B5EF4-FFF2-40B4-BE49-F238E27FC236}">
                    <a16:creationId xmlns:a16="http://schemas.microsoft.com/office/drawing/2014/main" id="{E99335AC-895D-4654-9CE9-04016D2AC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https://ss2.bdstatic.com/70cFvnSh_Q1YnxGkpoWK1HF6hhy/it/u=3366705768,1983955572&amp;fm=15&amp;gp=0.jpg">
                <a:extLst>
                  <a:ext uri="{FF2B5EF4-FFF2-40B4-BE49-F238E27FC236}">
                    <a16:creationId xmlns:a16="http://schemas.microsoft.com/office/drawing/2014/main" id="{A2F37A21-DCDF-4702-861D-F9BB20481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s://ss2.bdstatic.com/70cFvnSh_Q1YnxGkpoWK1HF6hhy/it/u=3366705768,1983955572&amp;fm=15&amp;gp=0.jpg">
                <a:extLst>
                  <a:ext uri="{FF2B5EF4-FFF2-40B4-BE49-F238E27FC236}">
                    <a16:creationId xmlns:a16="http://schemas.microsoft.com/office/drawing/2014/main" id="{76DC4358-062E-4384-91C6-7E60FEE22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https://ss2.bdstatic.com/70cFvnSh_Q1YnxGkpoWK1HF6hhy/it/u=3366705768,1983955572&amp;fm=15&amp;gp=0.jpg">
                <a:extLst>
                  <a:ext uri="{FF2B5EF4-FFF2-40B4-BE49-F238E27FC236}">
                    <a16:creationId xmlns:a16="http://schemas.microsoft.com/office/drawing/2014/main" id="{0AEDDC61-EAB7-4EDF-9612-F23705056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https://ss2.bdstatic.com/70cFvnSh_Q1YnxGkpoWK1HF6hhy/it/u=3366705768,1983955572&amp;fm=15&amp;gp=0.jpg">
                <a:extLst>
                  <a:ext uri="{FF2B5EF4-FFF2-40B4-BE49-F238E27FC236}">
                    <a16:creationId xmlns:a16="http://schemas.microsoft.com/office/drawing/2014/main" id="{C4E95B75-C0CB-4977-AAD8-3FF4E2ABA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https://ss2.bdstatic.com/70cFvnSh_Q1YnxGkpoWK1HF6hhy/it/u=3366705768,1983955572&amp;fm=15&amp;gp=0.jpg">
                <a:extLst>
                  <a:ext uri="{FF2B5EF4-FFF2-40B4-BE49-F238E27FC236}">
                    <a16:creationId xmlns:a16="http://schemas.microsoft.com/office/drawing/2014/main" id="{81AAD8A6-4974-426F-A9D6-A86411B88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https://ss2.bdstatic.com/70cFvnSh_Q1YnxGkpoWK1HF6hhy/it/u=3366705768,1983955572&amp;fm=15&amp;gp=0.jpg">
                <a:extLst>
                  <a:ext uri="{FF2B5EF4-FFF2-40B4-BE49-F238E27FC236}">
                    <a16:creationId xmlns:a16="http://schemas.microsoft.com/office/drawing/2014/main" id="{B61954D2-F26A-4EAB-B8F2-5A143C90C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s://ss2.bdstatic.com/70cFvnSh_Q1YnxGkpoWK1HF6hhy/it/u=3366705768,1983955572&amp;fm=15&amp;gp=0.jpg">
                <a:extLst>
                  <a:ext uri="{FF2B5EF4-FFF2-40B4-BE49-F238E27FC236}">
                    <a16:creationId xmlns:a16="http://schemas.microsoft.com/office/drawing/2014/main" id="{B0AA43E5-60E9-4E01-8282-584232FC0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https://ss2.bdstatic.com/70cFvnSh_Q1YnxGkpoWK1HF6hhy/it/u=3366705768,1983955572&amp;fm=15&amp;gp=0.jpg">
                <a:extLst>
                  <a:ext uri="{FF2B5EF4-FFF2-40B4-BE49-F238E27FC236}">
                    <a16:creationId xmlns:a16="http://schemas.microsoft.com/office/drawing/2014/main" id="{561B32E7-F868-45D6-8381-3CE315CAD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s://ss2.bdstatic.com/70cFvnSh_Q1YnxGkpoWK1HF6hhy/it/u=3366705768,1983955572&amp;fm=15&amp;gp=0.jpg">
                <a:extLst>
                  <a:ext uri="{FF2B5EF4-FFF2-40B4-BE49-F238E27FC236}">
                    <a16:creationId xmlns:a16="http://schemas.microsoft.com/office/drawing/2014/main" id="{55823419-F367-4C2F-87C4-C7CEC87F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s://ss2.bdstatic.com/70cFvnSh_Q1YnxGkpoWK1HF6hhy/it/u=3366705768,1983955572&amp;fm=15&amp;gp=0.jpg">
                <a:extLst>
                  <a:ext uri="{FF2B5EF4-FFF2-40B4-BE49-F238E27FC236}">
                    <a16:creationId xmlns:a16="http://schemas.microsoft.com/office/drawing/2014/main" id="{A298A448-58C1-4AD3-978B-EB6F00E42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ss2.bdstatic.com/70cFvnSh_Q1YnxGkpoWK1HF6hhy/it/u=3366705768,1983955572&amp;fm=15&amp;gp=0.jpg">
                <a:extLst>
                  <a:ext uri="{FF2B5EF4-FFF2-40B4-BE49-F238E27FC236}">
                    <a16:creationId xmlns:a16="http://schemas.microsoft.com/office/drawing/2014/main" id="{1E54CB5B-477E-4F03-9F97-AE6DA80D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s://ss2.bdstatic.com/70cFvnSh_Q1YnxGkpoWK1HF6hhy/it/u=3366705768,1983955572&amp;fm=15&amp;gp=0.jpg">
                <a:extLst>
                  <a:ext uri="{FF2B5EF4-FFF2-40B4-BE49-F238E27FC236}">
                    <a16:creationId xmlns:a16="http://schemas.microsoft.com/office/drawing/2014/main" id="{CE37243D-EE0E-4F88-896F-B5BCB050D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https://ss2.bdstatic.com/70cFvnSh_Q1YnxGkpoWK1HF6hhy/it/u=3366705768,1983955572&amp;fm=15&amp;gp=0.jpg">
                <a:extLst>
                  <a:ext uri="{FF2B5EF4-FFF2-40B4-BE49-F238E27FC236}">
                    <a16:creationId xmlns:a16="http://schemas.microsoft.com/office/drawing/2014/main" id="{46BE3E9C-832F-4089-82DD-05EFD023A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https://ss2.bdstatic.com/70cFvnSh_Q1YnxGkpoWK1HF6hhy/it/u=3366705768,1983955572&amp;fm=15&amp;gp=0.jpg">
                <a:extLst>
                  <a:ext uri="{FF2B5EF4-FFF2-40B4-BE49-F238E27FC236}">
                    <a16:creationId xmlns:a16="http://schemas.microsoft.com/office/drawing/2014/main" id="{47AD47BE-A8B9-47F3-8F5B-055D41783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s://ss2.bdstatic.com/70cFvnSh_Q1YnxGkpoWK1HF6hhy/it/u=3366705768,1983955572&amp;fm=15&amp;gp=0.jpg">
                <a:extLst>
                  <a:ext uri="{FF2B5EF4-FFF2-40B4-BE49-F238E27FC236}">
                    <a16:creationId xmlns:a16="http://schemas.microsoft.com/office/drawing/2014/main" id="{DEC6401E-9FED-4118-827A-B5F61BFB0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ss2.bdstatic.com/70cFvnSh_Q1YnxGkpoWK1HF6hhy/it/u=3366705768,1983955572&amp;fm=15&amp;gp=0.jpg">
                <a:extLst>
                  <a:ext uri="{FF2B5EF4-FFF2-40B4-BE49-F238E27FC236}">
                    <a16:creationId xmlns:a16="http://schemas.microsoft.com/office/drawing/2014/main" id="{062CDFB4-03CD-48F0-A8B0-43B9EED74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ss2.bdstatic.com/70cFvnSh_Q1YnxGkpoWK1HF6hhy/it/u=3366705768,1983955572&amp;fm=15&amp;gp=0.jpg">
                <a:extLst>
                  <a:ext uri="{FF2B5EF4-FFF2-40B4-BE49-F238E27FC236}">
                    <a16:creationId xmlns:a16="http://schemas.microsoft.com/office/drawing/2014/main" id="{FD3A6746-23B6-404F-A338-8975B431A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ss2.bdstatic.com/70cFvnSh_Q1YnxGkpoWK1HF6hhy/it/u=3366705768,1983955572&amp;fm=15&amp;gp=0.jpg">
                <a:extLst>
                  <a:ext uri="{FF2B5EF4-FFF2-40B4-BE49-F238E27FC236}">
                    <a16:creationId xmlns:a16="http://schemas.microsoft.com/office/drawing/2014/main" id="{DDEEA825-C32F-4159-AC35-8938F3136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https://ss2.bdstatic.com/70cFvnSh_Q1YnxGkpoWK1HF6hhy/it/u=3366705768,1983955572&amp;fm=15&amp;gp=0.jpg">
                <a:extLst>
                  <a:ext uri="{FF2B5EF4-FFF2-40B4-BE49-F238E27FC236}">
                    <a16:creationId xmlns:a16="http://schemas.microsoft.com/office/drawing/2014/main" id="{F5E8C4F2-7D15-46D9-BF10-3129FF51B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ttps://ss2.bdstatic.com/70cFvnSh_Q1YnxGkpoWK1HF6hhy/it/u=3366705768,1983955572&amp;fm=15&amp;gp=0.jpg">
                <a:extLst>
                  <a:ext uri="{FF2B5EF4-FFF2-40B4-BE49-F238E27FC236}">
                    <a16:creationId xmlns:a16="http://schemas.microsoft.com/office/drawing/2014/main" id="{71236A91-5E02-4B24-BEDF-209FCFE05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ss2.bdstatic.com/70cFvnSh_Q1YnxGkpoWK1HF6hhy/it/u=3366705768,1983955572&amp;fm=15&amp;gp=0.jpg">
                <a:extLst>
                  <a:ext uri="{FF2B5EF4-FFF2-40B4-BE49-F238E27FC236}">
                    <a16:creationId xmlns:a16="http://schemas.microsoft.com/office/drawing/2014/main" id="{B46C0A45-1880-4544-88E6-E04F3D12C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ss2.bdstatic.com/70cFvnSh_Q1YnxGkpoWK1HF6hhy/it/u=3366705768,1983955572&amp;fm=15&amp;gp=0.jpg">
                <a:extLst>
                  <a:ext uri="{FF2B5EF4-FFF2-40B4-BE49-F238E27FC236}">
                    <a16:creationId xmlns:a16="http://schemas.microsoft.com/office/drawing/2014/main" id="{C077CF81-5258-4DD2-936B-7CA0F0EA1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ss2.bdstatic.com/70cFvnSh_Q1YnxGkpoWK1HF6hhy/it/u=3366705768,1983955572&amp;fm=15&amp;gp=0.jpg">
                <a:extLst>
                  <a:ext uri="{FF2B5EF4-FFF2-40B4-BE49-F238E27FC236}">
                    <a16:creationId xmlns:a16="http://schemas.microsoft.com/office/drawing/2014/main" id="{83D07342-C083-46EA-A352-628D4249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ss2.bdstatic.com/70cFvnSh_Q1YnxGkpoWK1HF6hhy/it/u=3366705768,1983955572&amp;fm=15&amp;gp=0.jpg">
                <a:extLst>
                  <a:ext uri="{FF2B5EF4-FFF2-40B4-BE49-F238E27FC236}">
                    <a16:creationId xmlns:a16="http://schemas.microsoft.com/office/drawing/2014/main" id="{584C13DF-1CD7-4255-9720-460807096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https://ss2.bdstatic.com/70cFvnSh_Q1YnxGkpoWK1HF6hhy/it/u=3366705768,1983955572&amp;fm=15&amp;gp=0.jpg">
                <a:extLst>
                  <a:ext uri="{FF2B5EF4-FFF2-40B4-BE49-F238E27FC236}">
                    <a16:creationId xmlns:a16="http://schemas.microsoft.com/office/drawing/2014/main" id="{76F54499-818A-44BE-B5D4-CC7AA4C7F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https://ss2.bdstatic.com/70cFvnSh_Q1YnxGkpoWK1HF6hhy/it/u=3366705768,1983955572&amp;fm=15&amp;gp=0.jpg">
                <a:extLst>
                  <a:ext uri="{FF2B5EF4-FFF2-40B4-BE49-F238E27FC236}">
                    <a16:creationId xmlns:a16="http://schemas.microsoft.com/office/drawing/2014/main" id="{ABEF73D1-0697-47F4-89C3-FD37ED9B3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0" name="组合 179">
              <a:extLst>
                <a:ext uri="{FF2B5EF4-FFF2-40B4-BE49-F238E27FC236}">
                  <a16:creationId xmlns:a16="http://schemas.microsoft.com/office/drawing/2014/main" id="{835B1464-0735-4F7A-BEC8-6D57CE218D47}"/>
                </a:ext>
              </a:extLst>
            </p:cNvPr>
            <p:cNvGrpSpPr/>
            <p:nvPr/>
          </p:nvGrpSpPr>
          <p:grpSpPr>
            <a:xfrm>
              <a:off x="0" y="3255577"/>
              <a:ext cx="5838431" cy="3284118"/>
              <a:chOff x="0" y="0"/>
              <a:chExt cx="11754512" cy="6019800"/>
            </a:xfrm>
          </p:grpSpPr>
          <p:pic>
            <p:nvPicPr>
              <p:cNvPr id="181" name="Picture 2" descr="https://ss2.bdstatic.com/70cFvnSh_Q1YnxGkpoWK1HF6hhy/it/u=3366705768,1983955572&amp;fm=15&amp;gp=0.jpg">
                <a:extLst>
                  <a:ext uri="{FF2B5EF4-FFF2-40B4-BE49-F238E27FC236}">
                    <a16:creationId xmlns:a16="http://schemas.microsoft.com/office/drawing/2014/main" id="{CD59034E-C79B-4186-8CA7-BF3B4A91D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https://ss2.bdstatic.com/70cFvnSh_Q1YnxGkpoWK1HF6hhy/it/u=3366705768,1983955572&amp;fm=15&amp;gp=0.jpg">
                <a:extLst>
                  <a:ext uri="{FF2B5EF4-FFF2-40B4-BE49-F238E27FC236}">
                    <a16:creationId xmlns:a16="http://schemas.microsoft.com/office/drawing/2014/main" id="{EF916E68-947D-4F87-9D5F-0CF0F7957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https://ss2.bdstatic.com/70cFvnSh_Q1YnxGkpoWK1HF6hhy/it/u=3366705768,1983955572&amp;fm=15&amp;gp=0.jpg">
                <a:extLst>
                  <a:ext uri="{FF2B5EF4-FFF2-40B4-BE49-F238E27FC236}">
                    <a16:creationId xmlns:a16="http://schemas.microsoft.com/office/drawing/2014/main" id="{F6F1579F-CF1E-4144-B85D-034CBA0AD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https://ss2.bdstatic.com/70cFvnSh_Q1YnxGkpoWK1HF6hhy/it/u=3366705768,1983955572&amp;fm=15&amp;gp=0.jpg">
                <a:extLst>
                  <a:ext uri="{FF2B5EF4-FFF2-40B4-BE49-F238E27FC236}">
                    <a16:creationId xmlns:a16="http://schemas.microsoft.com/office/drawing/2014/main" id="{55C951AA-E582-4F6C-A8CF-5297FA99E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https://ss2.bdstatic.com/70cFvnSh_Q1YnxGkpoWK1HF6hhy/it/u=3366705768,1983955572&amp;fm=15&amp;gp=0.jpg">
                <a:extLst>
                  <a:ext uri="{FF2B5EF4-FFF2-40B4-BE49-F238E27FC236}">
                    <a16:creationId xmlns:a16="http://schemas.microsoft.com/office/drawing/2014/main" id="{F8723A86-FC7E-4314-A270-7EB7D76AA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https://ss2.bdstatic.com/70cFvnSh_Q1YnxGkpoWK1HF6hhy/it/u=3366705768,1983955572&amp;fm=15&amp;gp=0.jpg">
                <a:extLst>
                  <a:ext uri="{FF2B5EF4-FFF2-40B4-BE49-F238E27FC236}">
                    <a16:creationId xmlns:a16="http://schemas.microsoft.com/office/drawing/2014/main" id="{B28C529E-3E61-4F86-B3DF-77BC5383E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https://ss2.bdstatic.com/70cFvnSh_Q1YnxGkpoWK1HF6hhy/it/u=3366705768,1983955572&amp;fm=15&amp;gp=0.jpg">
                <a:extLst>
                  <a:ext uri="{FF2B5EF4-FFF2-40B4-BE49-F238E27FC236}">
                    <a16:creationId xmlns:a16="http://schemas.microsoft.com/office/drawing/2014/main" id="{862AE125-A15B-49ED-AD27-5DEE01397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https://ss2.bdstatic.com/70cFvnSh_Q1YnxGkpoWK1HF6hhy/it/u=3366705768,1983955572&amp;fm=15&amp;gp=0.jpg">
                <a:extLst>
                  <a:ext uri="{FF2B5EF4-FFF2-40B4-BE49-F238E27FC236}">
                    <a16:creationId xmlns:a16="http://schemas.microsoft.com/office/drawing/2014/main" id="{A74F0863-2DF8-463C-AC01-37E8CE19B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s://ss2.bdstatic.com/70cFvnSh_Q1YnxGkpoWK1HF6hhy/it/u=3366705768,1983955572&amp;fm=15&amp;gp=0.jpg">
                <a:extLst>
                  <a:ext uri="{FF2B5EF4-FFF2-40B4-BE49-F238E27FC236}">
                    <a16:creationId xmlns:a16="http://schemas.microsoft.com/office/drawing/2014/main" id="{564AFDBF-408A-4712-A13D-131FE64A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https://ss2.bdstatic.com/70cFvnSh_Q1YnxGkpoWK1HF6hhy/it/u=3366705768,1983955572&amp;fm=15&amp;gp=0.jpg">
                <a:extLst>
                  <a:ext uri="{FF2B5EF4-FFF2-40B4-BE49-F238E27FC236}">
                    <a16:creationId xmlns:a16="http://schemas.microsoft.com/office/drawing/2014/main" id="{84684171-FC4E-4563-B626-088531FEC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https://ss2.bdstatic.com/70cFvnSh_Q1YnxGkpoWK1HF6hhy/it/u=3366705768,1983955572&amp;fm=15&amp;gp=0.jpg">
                <a:extLst>
                  <a:ext uri="{FF2B5EF4-FFF2-40B4-BE49-F238E27FC236}">
                    <a16:creationId xmlns:a16="http://schemas.microsoft.com/office/drawing/2014/main" id="{DBC54CA4-7EE0-46D5-8A50-07A8CDEEA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https://ss2.bdstatic.com/70cFvnSh_Q1YnxGkpoWK1HF6hhy/it/u=3366705768,1983955572&amp;fm=15&amp;gp=0.jpg">
                <a:extLst>
                  <a:ext uri="{FF2B5EF4-FFF2-40B4-BE49-F238E27FC236}">
                    <a16:creationId xmlns:a16="http://schemas.microsoft.com/office/drawing/2014/main" id="{B4C01083-3EAE-44C5-A1BB-94B3FAEC9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s://ss2.bdstatic.com/70cFvnSh_Q1YnxGkpoWK1HF6hhy/it/u=3366705768,1983955572&amp;fm=15&amp;gp=0.jpg">
                <a:extLst>
                  <a:ext uri="{FF2B5EF4-FFF2-40B4-BE49-F238E27FC236}">
                    <a16:creationId xmlns:a16="http://schemas.microsoft.com/office/drawing/2014/main" id="{379A7A95-17A4-4F64-A290-D3920235E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https://ss2.bdstatic.com/70cFvnSh_Q1YnxGkpoWK1HF6hhy/it/u=3366705768,1983955572&amp;fm=15&amp;gp=0.jpg">
                <a:extLst>
                  <a:ext uri="{FF2B5EF4-FFF2-40B4-BE49-F238E27FC236}">
                    <a16:creationId xmlns:a16="http://schemas.microsoft.com/office/drawing/2014/main" id="{5A568EDF-1799-445F-AF6B-159467BD7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https://ss2.bdstatic.com/70cFvnSh_Q1YnxGkpoWK1HF6hhy/it/u=3366705768,1983955572&amp;fm=15&amp;gp=0.jpg">
                <a:extLst>
                  <a:ext uri="{FF2B5EF4-FFF2-40B4-BE49-F238E27FC236}">
                    <a16:creationId xmlns:a16="http://schemas.microsoft.com/office/drawing/2014/main" id="{0C92D61B-03F6-4B6F-B8FD-3D7D98B9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s://ss2.bdstatic.com/70cFvnSh_Q1YnxGkpoWK1HF6hhy/it/u=3366705768,1983955572&amp;fm=15&amp;gp=0.jpg">
                <a:extLst>
                  <a:ext uri="{FF2B5EF4-FFF2-40B4-BE49-F238E27FC236}">
                    <a16:creationId xmlns:a16="http://schemas.microsoft.com/office/drawing/2014/main" id="{C532DBDB-58EC-49BD-89D7-511761862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https://ss2.bdstatic.com/70cFvnSh_Q1YnxGkpoWK1HF6hhy/it/u=3366705768,1983955572&amp;fm=15&amp;gp=0.jpg">
                <a:extLst>
                  <a:ext uri="{FF2B5EF4-FFF2-40B4-BE49-F238E27FC236}">
                    <a16:creationId xmlns:a16="http://schemas.microsoft.com/office/drawing/2014/main" id="{9A68B35B-A72F-43F0-8817-B83929CA3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s://ss2.bdstatic.com/70cFvnSh_Q1YnxGkpoWK1HF6hhy/it/u=3366705768,1983955572&amp;fm=15&amp;gp=0.jpg">
                <a:extLst>
                  <a:ext uri="{FF2B5EF4-FFF2-40B4-BE49-F238E27FC236}">
                    <a16:creationId xmlns:a16="http://schemas.microsoft.com/office/drawing/2014/main" id="{D064B262-F0B1-466E-ACB7-EF2A4008A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s://ss2.bdstatic.com/70cFvnSh_Q1YnxGkpoWK1HF6hhy/it/u=3366705768,1983955572&amp;fm=15&amp;gp=0.jpg">
                <a:extLst>
                  <a:ext uri="{FF2B5EF4-FFF2-40B4-BE49-F238E27FC236}">
                    <a16:creationId xmlns:a16="http://schemas.microsoft.com/office/drawing/2014/main" id="{54966EA9-F703-48AA-A602-6091C547A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https://ss2.bdstatic.com/70cFvnSh_Q1YnxGkpoWK1HF6hhy/it/u=3366705768,1983955572&amp;fm=15&amp;gp=0.jpg">
                <a:extLst>
                  <a:ext uri="{FF2B5EF4-FFF2-40B4-BE49-F238E27FC236}">
                    <a16:creationId xmlns:a16="http://schemas.microsoft.com/office/drawing/2014/main" id="{70014C86-2D92-465F-A2A8-A598D4D97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https://ss2.bdstatic.com/70cFvnSh_Q1YnxGkpoWK1HF6hhy/it/u=3366705768,1983955572&amp;fm=15&amp;gp=0.jpg">
                <a:extLst>
                  <a:ext uri="{FF2B5EF4-FFF2-40B4-BE49-F238E27FC236}">
                    <a16:creationId xmlns:a16="http://schemas.microsoft.com/office/drawing/2014/main" id="{4707BF58-AF4D-4610-A0BD-049ACA06A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https://ss2.bdstatic.com/70cFvnSh_Q1YnxGkpoWK1HF6hhy/it/u=3366705768,1983955572&amp;fm=15&amp;gp=0.jpg">
                <a:extLst>
                  <a:ext uri="{FF2B5EF4-FFF2-40B4-BE49-F238E27FC236}">
                    <a16:creationId xmlns:a16="http://schemas.microsoft.com/office/drawing/2014/main" id="{B9FD8105-CE80-49DE-B71E-1D10C35D9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ss2.bdstatic.com/70cFvnSh_Q1YnxGkpoWK1HF6hhy/it/u=3366705768,1983955572&amp;fm=15&amp;gp=0.jpg">
                <a:extLst>
                  <a:ext uri="{FF2B5EF4-FFF2-40B4-BE49-F238E27FC236}">
                    <a16:creationId xmlns:a16="http://schemas.microsoft.com/office/drawing/2014/main" id="{FE525B5E-7493-4303-8B36-372ED4008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s://ss2.bdstatic.com/70cFvnSh_Q1YnxGkpoWK1HF6hhy/it/u=3366705768,1983955572&amp;fm=15&amp;gp=0.jpg">
                <a:extLst>
                  <a:ext uri="{FF2B5EF4-FFF2-40B4-BE49-F238E27FC236}">
                    <a16:creationId xmlns:a16="http://schemas.microsoft.com/office/drawing/2014/main" id="{DC8D3DBF-9F77-4201-9ADE-88D01A534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https://ss2.bdstatic.com/70cFvnSh_Q1YnxGkpoWK1HF6hhy/it/u=3366705768,1983955572&amp;fm=15&amp;gp=0.jpg">
                <a:extLst>
                  <a:ext uri="{FF2B5EF4-FFF2-40B4-BE49-F238E27FC236}">
                    <a16:creationId xmlns:a16="http://schemas.microsoft.com/office/drawing/2014/main" id="{88AD6A0E-814E-476F-B16B-8787CEF7B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s://ss2.bdstatic.com/70cFvnSh_Q1YnxGkpoWK1HF6hhy/it/u=3366705768,1983955572&amp;fm=15&amp;gp=0.jpg">
                <a:extLst>
                  <a:ext uri="{FF2B5EF4-FFF2-40B4-BE49-F238E27FC236}">
                    <a16:creationId xmlns:a16="http://schemas.microsoft.com/office/drawing/2014/main" id="{A20DCF13-BFB1-4881-B866-2B245F71D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https://ss2.bdstatic.com/70cFvnSh_Q1YnxGkpoWK1HF6hhy/it/u=3366705768,1983955572&amp;fm=15&amp;gp=0.jpg">
                <a:extLst>
                  <a:ext uri="{FF2B5EF4-FFF2-40B4-BE49-F238E27FC236}">
                    <a16:creationId xmlns:a16="http://schemas.microsoft.com/office/drawing/2014/main" id="{F38A77E2-9C8B-4372-8E9D-AF80503E2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https://ss2.bdstatic.com/70cFvnSh_Q1YnxGkpoWK1HF6hhy/it/u=3366705768,1983955572&amp;fm=15&amp;gp=0.jpg">
                <a:extLst>
                  <a:ext uri="{FF2B5EF4-FFF2-40B4-BE49-F238E27FC236}">
                    <a16:creationId xmlns:a16="http://schemas.microsoft.com/office/drawing/2014/main" id="{F7F6940F-ABA2-493A-901A-75182332A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ss2.bdstatic.com/70cFvnSh_Q1YnxGkpoWK1HF6hhy/it/u=3366705768,1983955572&amp;fm=15&amp;gp=0.jpg">
                <a:extLst>
                  <a:ext uri="{FF2B5EF4-FFF2-40B4-BE49-F238E27FC236}">
                    <a16:creationId xmlns:a16="http://schemas.microsoft.com/office/drawing/2014/main" id="{BAF59E25-2B97-41F9-BB22-4B4AEF14B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s2.bdstatic.com/70cFvnSh_Q1YnxGkpoWK1HF6hhy/it/u=3366705768,1983955572&amp;fm=15&amp;gp=0.jpg">
                <a:extLst>
                  <a:ext uri="{FF2B5EF4-FFF2-40B4-BE49-F238E27FC236}">
                    <a16:creationId xmlns:a16="http://schemas.microsoft.com/office/drawing/2014/main" id="{BDCCDDFB-B8F2-462B-982D-CAA5E0295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s://ss2.bdstatic.com/70cFvnSh_Q1YnxGkpoWK1HF6hhy/it/u=3366705768,1983955572&amp;fm=15&amp;gp=0.jpg">
                <a:extLst>
                  <a:ext uri="{FF2B5EF4-FFF2-40B4-BE49-F238E27FC236}">
                    <a16:creationId xmlns:a16="http://schemas.microsoft.com/office/drawing/2014/main" id="{D04C2BD1-BF88-471F-800B-41DDB653E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https://ss2.bdstatic.com/70cFvnSh_Q1YnxGkpoWK1HF6hhy/it/u=3366705768,1983955572&amp;fm=15&amp;gp=0.jpg">
                <a:extLst>
                  <a:ext uri="{FF2B5EF4-FFF2-40B4-BE49-F238E27FC236}">
                    <a16:creationId xmlns:a16="http://schemas.microsoft.com/office/drawing/2014/main" id="{05F22759-79F2-4481-9CC2-1BA934562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https://ss2.bdstatic.com/70cFvnSh_Q1YnxGkpoWK1HF6hhy/it/u=3366705768,1983955572&amp;fm=15&amp;gp=0.jpg">
                <a:extLst>
                  <a:ext uri="{FF2B5EF4-FFF2-40B4-BE49-F238E27FC236}">
                    <a16:creationId xmlns:a16="http://schemas.microsoft.com/office/drawing/2014/main" id="{11E3AAB9-E5E8-49EA-ADC5-C699EE758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s://ss2.bdstatic.com/70cFvnSh_Q1YnxGkpoWK1HF6hhy/it/u=3366705768,1983955572&amp;fm=15&amp;gp=0.jpg">
                <a:extLst>
                  <a:ext uri="{FF2B5EF4-FFF2-40B4-BE49-F238E27FC236}">
                    <a16:creationId xmlns:a16="http://schemas.microsoft.com/office/drawing/2014/main" id="{7143831A-4CC9-42D2-AFDD-EB6DACA8B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ss2.bdstatic.com/70cFvnSh_Q1YnxGkpoWK1HF6hhy/it/u=3366705768,1983955572&amp;fm=15&amp;gp=0.jpg">
                <a:extLst>
                  <a:ext uri="{FF2B5EF4-FFF2-40B4-BE49-F238E27FC236}">
                    <a16:creationId xmlns:a16="http://schemas.microsoft.com/office/drawing/2014/main" id="{F4704B8B-D9CA-4595-A157-41422C0FD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s://ss2.bdstatic.com/70cFvnSh_Q1YnxGkpoWK1HF6hhy/it/u=3366705768,1983955572&amp;fm=15&amp;gp=0.jpg">
                <a:extLst>
                  <a:ext uri="{FF2B5EF4-FFF2-40B4-BE49-F238E27FC236}">
                    <a16:creationId xmlns:a16="http://schemas.microsoft.com/office/drawing/2014/main" id="{54AB64A5-7B7E-49C2-AA63-6B5F774A2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https://ss2.bdstatic.com/70cFvnSh_Q1YnxGkpoWK1HF6hhy/it/u=3366705768,1983955572&amp;fm=15&amp;gp=0.jpg">
                <a:extLst>
                  <a:ext uri="{FF2B5EF4-FFF2-40B4-BE49-F238E27FC236}">
                    <a16:creationId xmlns:a16="http://schemas.microsoft.com/office/drawing/2014/main" id="{8476C3F4-FF47-4AFD-BFE7-10371EA52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https://ss2.bdstatic.com/70cFvnSh_Q1YnxGkpoWK1HF6hhy/it/u=3366705768,1983955572&amp;fm=15&amp;gp=0.jpg">
                <a:extLst>
                  <a:ext uri="{FF2B5EF4-FFF2-40B4-BE49-F238E27FC236}">
                    <a16:creationId xmlns:a16="http://schemas.microsoft.com/office/drawing/2014/main" id="{036434EA-9B33-4F8A-A491-977F6E014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s://ss2.bdstatic.com/70cFvnSh_Q1YnxGkpoWK1HF6hhy/it/u=3366705768,1983955572&amp;fm=15&amp;gp=0.jpg">
                <a:extLst>
                  <a:ext uri="{FF2B5EF4-FFF2-40B4-BE49-F238E27FC236}">
                    <a16:creationId xmlns:a16="http://schemas.microsoft.com/office/drawing/2014/main" id="{7DADF710-4B53-4740-9512-DDB45BF28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https://ss2.bdstatic.com/70cFvnSh_Q1YnxGkpoWK1HF6hhy/it/u=3366705768,1983955572&amp;fm=15&amp;gp=0.jpg">
                <a:extLst>
                  <a:ext uri="{FF2B5EF4-FFF2-40B4-BE49-F238E27FC236}">
                    <a16:creationId xmlns:a16="http://schemas.microsoft.com/office/drawing/2014/main" id="{B0E8C42A-2978-4AE7-9308-48B913557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s://ss2.bdstatic.com/70cFvnSh_Q1YnxGkpoWK1HF6hhy/it/u=3366705768,1983955572&amp;fm=15&amp;gp=0.jpg">
                <a:extLst>
                  <a:ext uri="{FF2B5EF4-FFF2-40B4-BE49-F238E27FC236}">
                    <a16:creationId xmlns:a16="http://schemas.microsoft.com/office/drawing/2014/main" id="{FC2EDC6C-B676-440E-878C-CCDB9CC1F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https://ss2.bdstatic.com/70cFvnSh_Q1YnxGkpoWK1HF6hhy/it/u=3366705768,1983955572&amp;fm=15&amp;gp=0.jpg">
                <a:extLst>
                  <a:ext uri="{FF2B5EF4-FFF2-40B4-BE49-F238E27FC236}">
                    <a16:creationId xmlns:a16="http://schemas.microsoft.com/office/drawing/2014/main" id="{6B2869F3-542C-495A-B5AA-81A2FC8BB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https://ss2.bdstatic.com/70cFvnSh_Q1YnxGkpoWK1HF6hhy/it/u=3366705768,1983955572&amp;fm=15&amp;gp=0.jpg">
                <a:extLst>
                  <a:ext uri="{FF2B5EF4-FFF2-40B4-BE49-F238E27FC236}">
                    <a16:creationId xmlns:a16="http://schemas.microsoft.com/office/drawing/2014/main" id="{73602339-E79F-41E3-AD74-AC7E6F3E7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https://ss2.bdstatic.com/70cFvnSh_Q1YnxGkpoWK1HF6hhy/it/u=3366705768,1983955572&amp;fm=15&amp;gp=0.jpg">
                <a:extLst>
                  <a:ext uri="{FF2B5EF4-FFF2-40B4-BE49-F238E27FC236}">
                    <a16:creationId xmlns:a16="http://schemas.microsoft.com/office/drawing/2014/main" id="{3F51F37C-DD82-411E-A999-6EFE9B54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https://ss2.bdstatic.com/70cFvnSh_Q1YnxGkpoWK1HF6hhy/it/u=3366705768,1983955572&amp;fm=15&amp;gp=0.jpg">
                <a:extLst>
                  <a:ext uri="{FF2B5EF4-FFF2-40B4-BE49-F238E27FC236}">
                    <a16:creationId xmlns:a16="http://schemas.microsoft.com/office/drawing/2014/main" id="{971247D2-635D-4D36-89A1-F6C8E8076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https://ss2.bdstatic.com/70cFvnSh_Q1YnxGkpoWK1HF6hhy/it/u=3366705768,1983955572&amp;fm=15&amp;gp=0.jpg">
                <a:extLst>
                  <a:ext uri="{FF2B5EF4-FFF2-40B4-BE49-F238E27FC236}">
                    <a16:creationId xmlns:a16="http://schemas.microsoft.com/office/drawing/2014/main" id="{843287BD-17CC-4EEB-A7A8-B66B6521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ss2.bdstatic.com/70cFvnSh_Q1YnxGkpoWK1HF6hhy/it/u=3366705768,1983955572&amp;fm=15&amp;gp=0.jpg">
                <a:extLst>
                  <a:ext uri="{FF2B5EF4-FFF2-40B4-BE49-F238E27FC236}">
                    <a16:creationId xmlns:a16="http://schemas.microsoft.com/office/drawing/2014/main" id="{5742438C-3F26-4BA3-9565-0A46A93C7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https://ss2.bdstatic.com/70cFvnSh_Q1YnxGkpoWK1HF6hhy/it/u=3366705768,1983955572&amp;fm=15&amp;gp=0.jpg">
                <a:extLst>
                  <a:ext uri="{FF2B5EF4-FFF2-40B4-BE49-F238E27FC236}">
                    <a16:creationId xmlns:a16="http://schemas.microsoft.com/office/drawing/2014/main" id="{63BC45AC-E8EC-438B-947E-88926F527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9" name="组合 228">
              <a:extLst>
                <a:ext uri="{FF2B5EF4-FFF2-40B4-BE49-F238E27FC236}">
                  <a16:creationId xmlns:a16="http://schemas.microsoft.com/office/drawing/2014/main" id="{BDE3BD4A-6F31-4F71-AC62-5B5AD796A4DA}"/>
                </a:ext>
              </a:extLst>
            </p:cNvPr>
            <p:cNvGrpSpPr/>
            <p:nvPr/>
          </p:nvGrpSpPr>
          <p:grpSpPr>
            <a:xfrm>
              <a:off x="5827510" y="3255577"/>
              <a:ext cx="5838431" cy="3284118"/>
              <a:chOff x="0" y="0"/>
              <a:chExt cx="11754512" cy="6019800"/>
            </a:xfrm>
          </p:grpSpPr>
          <p:pic>
            <p:nvPicPr>
              <p:cNvPr id="230" name="Picture 2" descr="https://ss2.bdstatic.com/70cFvnSh_Q1YnxGkpoWK1HF6hhy/it/u=3366705768,1983955572&amp;fm=15&amp;gp=0.jpg">
                <a:extLst>
                  <a:ext uri="{FF2B5EF4-FFF2-40B4-BE49-F238E27FC236}">
                    <a16:creationId xmlns:a16="http://schemas.microsoft.com/office/drawing/2014/main" id="{83C85AD9-4D11-4200-A46F-EA52EB269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https://ss2.bdstatic.com/70cFvnSh_Q1YnxGkpoWK1HF6hhy/it/u=3366705768,1983955572&amp;fm=15&amp;gp=0.jpg">
                <a:extLst>
                  <a:ext uri="{FF2B5EF4-FFF2-40B4-BE49-F238E27FC236}">
                    <a16:creationId xmlns:a16="http://schemas.microsoft.com/office/drawing/2014/main" id="{953C9560-47A7-4B6C-83B7-7814A7888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https://ss2.bdstatic.com/70cFvnSh_Q1YnxGkpoWK1HF6hhy/it/u=3366705768,1983955572&amp;fm=15&amp;gp=0.jpg">
                <a:extLst>
                  <a:ext uri="{FF2B5EF4-FFF2-40B4-BE49-F238E27FC236}">
                    <a16:creationId xmlns:a16="http://schemas.microsoft.com/office/drawing/2014/main" id="{6E622A59-FD4B-4E37-BEE2-AC7F75DF5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https://ss2.bdstatic.com/70cFvnSh_Q1YnxGkpoWK1HF6hhy/it/u=3366705768,1983955572&amp;fm=15&amp;gp=0.jpg">
                <a:extLst>
                  <a:ext uri="{FF2B5EF4-FFF2-40B4-BE49-F238E27FC236}">
                    <a16:creationId xmlns:a16="http://schemas.microsoft.com/office/drawing/2014/main" id="{546CCD0B-4094-4DEB-A0F3-59CCC658A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https://ss2.bdstatic.com/70cFvnSh_Q1YnxGkpoWK1HF6hhy/it/u=3366705768,1983955572&amp;fm=15&amp;gp=0.jpg">
                <a:extLst>
                  <a:ext uri="{FF2B5EF4-FFF2-40B4-BE49-F238E27FC236}">
                    <a16:creationId xmlns:a16="http://schemas.microsoft.com/office/drawing/2014/main" id="{FE001F21-4265-48A0-B5F6-BBC1AB42C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https://ss2.bdstatic.com/70cFvnSh_Q1YnxGkpoWK1HF6hhy/it/u=3366705768,1983955572&amp;fm=15&amp;gp=0.jpg">
                <a:extLst>
                  <a:ext uri="{FF2B5EF4-FFF2-40B4-BE49-F238E27FC236}">
                    <a16:creationId xmlns:a16="http://schemas.microsoft.com/office/drawing/2014/main" id="{32DCC9E5-5F32-42E2-907A-9999A5D4F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https://ss2.bdstatic.com/70cFvnSh_Q1YnxGkpoWK1HF6hhy/it/u=3366705768,1983955572&amp;fm=15&amp;gp=0.jpg">
                <a:extLst>
                  <a:ext uri="{FF2B5EF4-FFF2-40B4-BE49-F238E27FC236}">
                    <a16:creationId xmlns:a16="http://schemas.microsoft.com/office/drawing/2014/main" id="{DEEE6B95-422A-4A7D-8430-1D34E5D17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https://ss2.bdstatic.com/70cFvnSh_Q1YnxGkpoWK1HF6hhy/it/u=3366705768,1983955572&amp;fm=15&amp;gp=0.jpg">
                <a:extLst>
                  <a:ext uri="{FF2B5EF4-FFF2-40B4-BE49-F238E27FC236}">
                    <a16:creationId xmlns:a16="http://schemas.microsoft.com/office/drawing/2014/main" id="{DE11ABA1-5FFC-4DBC-B3D2-5559F63E8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https://ss2.bdstatic.com/70cFvnSh_Q1YnxGkpoWK1HF6hhy/it/u=3366705768,1983955572&amp;fm=15&amp;gp=0.jpg">
                <a:extLst>
                  <a:ext uri="{FF2B5EF4-FFF2-40B4-BE49-F238E27FC236}">
                    <a16:creationId xmlns:a16="http://schemas.microsoft.com/office/drawing/2014/main" id="{F8FF038A-C08E-4A3C-AB70-0BFBB8A1A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ttps://ss2.bdstatic.com/70cFvnSh_Q1YnxGkpoWK1HF6hhy/it/u=3366705768,1983955572&amp;fm=15&amp;gp=0.jpg">
                <a:extLst>
                  <a:ext uri="{FF2B5EF4-FFF2-40B4-BE49-F238E27FC236}">
                    <a16:creationId xmlns:a16="http://schemas.microsoft.com/office/drawing/2014/main" id="{FC447497-5883-415F-BCC3-72B7CBB4E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https://ss2.bdstatic.com/70cFvnSh_Q1YnxGkpoWK1HF6hhy/it/u=3366705768,1983955572&amp;fm=15&amp;gp=0.jpg">
                <a:extLst>
                  <a:ext uri="{FF2B5EF4-FFF2-40B4-BE49-F238E27FC236}">
                    <a16:creationId xmlns:a16="http://schemas.microsoft.com/office/drawing/2014/main" id="{419D2E6A-E297-436B-9672-5E266B038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https://ss2.bdstatic.com/70cFvnSh_Q1YnxGkpoWK1HF6hhy/it/u=3366705768,1983955572&amp;fm=15&amp;gp=0.jpg">
                <a:extLst>
                  <a:ext uri="{FF2B5EF4-FFF2-40B4-BE49-F238E27FC236}">
                    <a16:creationId xmlns:a16="http://schemas.microsoft.com/office/drawing/2014/main" id="{6A166405-05A6-4CE1-B49A-EE7A8D602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1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https://ss2.bdstatic.com/70cFvnSh_Q1YnxGkpoWK1HF6hhy/it/u=3366705768,1983955572&amp;fm=15&amp;gp=0.jpg">
                <a:extLst>
                  <a:ext uri="{FF2B5EF4-FFF2-40B4-BE49-F238E27FC236}">
                    <a16:creationId xmlns:a16="http://schemas.microsoft.com/office/drawing/2014/main" id="{7FF6EE38-CFBE-4C84-B8B4-DE5CB1BB4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https://ss2.bdstatic.com/70cFvnSh_Q1YnxGkpoWK1HF6hhy/it/u=3366705768,1983955572&amp;fm=15&amp;gp=0.jpg">
                <a:extLst>
                  <a:ext uri="{FF2B5EF4-FFF2-40B4-BE49-F238E27FC236}">
                    <a16:creationId xmlns:a16="http://schemas.microsoft.com/office/drawing/2014/main" id="{3983D212-1D85-46B2-B483-580CE5949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https://ss2.bdstatic.com/70cFvnSh_Q1YnxGkpoWK1HF6hhy/it/u=3366705768,1983955572&amp;fm=15&amp;gp=0.jpg">
                <a:extLst>
                  <a:ext uri="{FF2B5EF4-FFF2-40B4-BE49-F238E27FC236}">
                    <a16:creationId xmlns:a16="http://schemas.microsoft.com/office/drawing/2014/main" id="{4CD973EA-16A4-4E14-AF57-56A9A508B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https://ss2.bdstatic.com/70cFvnSh_Q1YnxGkpoWK1HF6hhy/it/u=3366705768,1983955572&amp;fm=15&amp;gp=0.jpg">
                <a:extLst>
                  <a:ext uri="{FF2B5EF4-FFF2-40B4-BE49-F238E27FC236}">
                    <a16:creationId xmlns:a16="http://schemas.microsoft.com/office/drawing/2014/main" id="{789207A0-A01E-4B2C-8EFD-83616253D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https://ss2.bdstatic.com/70cFvnSh_Q1YnxGkpoWK1HF6hhy/it/u=3366705768,1983955572&amp;fm=15&amp;gp=0.jpg">
                <a:extLst>
                  <a:ext uri="{FF2B5EF4-FFF2-40B4-BE49-F238E27FC236}">
                    <a16:creationId xmlns:a16="http://schemas.microsoft.com/office/drawing/2014/main" id="{D399EB6C-3859-449B-A439-90F1A9FBF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https://ss2.bdstatic.com/70cFvnSh_Q1YnxGkpoWK1HF6hhy/it/u=3366705768,1983955572&amp;fm=15&amp;gp=0.jpg">
                <a:extLst>
                  <a:ext uri="{FF2B5EF4-FFF2-40B4-BE49-F238E27FC236}">
                    <a16:creationId xmlns:a16="http://schemas.microsoft.com/office/drawing/2014/main" id="{57AF87CE-9D09-4E3A-902E-C06F95F2F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https://ss2.bdstatic.com/70cFvnSh_Q1YnxGkpoWK1HF6hhy/it/u=3366705768,1983955572&amp;fm=15&amp;gp=0.jpg">
                <a:extLst>
                  <a:ext uri="{FF2B5EF4-FFF2-40B4-BE49-F238E27FC236}">
                    <a16:creationId xmlns:a16="http://schemas.microsoft.com/office/drawing/2014/main" id="{8ECD16EB-990B-499D-9321-E8F801BB7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https://ss2.bdstatic.com/70cFvnSh_Q1YnxGkpoWK1HF6hhy/it/u=3366705768,1983955572&amp;fm=15&amp;gp=0.jpg">
                <a:extLst>
                  <a:ext uri="{FF2B5EF4-FFF2-40B4-BE49-F238E27FC236}">
                    <a16:creationId xmlns:a16="http://schemas.microsoft.com/office/drawing/2014/main" id="{48758134-4F1C-44C7-A532-022D1C52F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descr="https://ss2.bdstatic.com/70cFvnSh_Q1YnxGkpoWK1HF6hhy/it/u=3366705768,1983955572&amp;fm=15&amp;gp=0.jpg">
                <a:extLst>
                  <a:ext uri="{FF2B5EF4-FFF2-40B4-BE49-F238E27FC236}">
                    <a16:creationId xmlns:a16="http://schemas.microsoft.com/office/drawing/2014/main" id="{03AFF8C1-5F47-470F-A8AE-D684F839F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https://ss2.bdstatic.com/70cFvnSh_Q1YnxGkpoWK1HF6hhy/it/u=3366705768,1983955572&amp;fm=15&amp;gp=0.jpg">
                <a:extLst>
                  <a:ext uri="{FF2B5EF4-FFF2-40B4-BE49-F238E27FC236}">
                    <a16:creationId xmlns:a16="http://schemas.microsoft.com/office/drawing/2014/main" id="{1E054106-46C2-4D1E-9624-5EE02B1B9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2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https://ss2.bdstatic.com/70cFvnSh_Q1YnxGkpoWK1HF6hhy/it/u=3366705768,1983955572&amp;fm=15&amp;gp=0.jpg">
                <a:extLst>
                  <a:ext uri="{FF2B5EF4-FFF2-40B4-BE49-F238E27FC236}">
                    <a16:creationId xmlns:a16="http://schemas.microsoft.com/office/drawing/2014/main" id="{9C82AB37-76CF-4FD6-B731-4E73872AB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https://ss2.bdstatic.com/70cFvnSh_Q1YnxGkpoWK1HF6hhy/it/u=3366705768,1983955572&amp;fm=15&amp;gp=0.jpg">
                <a:extLst>
                  <a:ext uri="{FF2B5EF4-FFF2-40B4-BE49-F238E27FC236}">
                    <a16:creationId xmlns:a16="http://schemas.microsoft.com/office/drawing/2014/main" id="{C140F757-1397-4CDA-96D2-B5EA8E98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42"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descr="https://ss2.bdstatic.com/70cFvnSh_Q1YnxGkpoWK1HF6hhy/it/u=3366705768,1983955572&amp;fm=15&amp;gp=0.jpg">
                <a:extLst>
                  <a:ext uri="{FF2B5EF4-FFF2-40B4-BE49-F238E27FC236}">
                    <a16:creationId xmlns:a16="http://schemas.microsoft.com/office/drawing/2014/main" id="{DE60ABC5-1BE9-4E82-AFD1-6F0960135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descr="https://ss2.bdstatic.com/70cFvnSh_Q1YnxGkpoWK1HF6hhy/it/u=3366705768,1983955572&amp;fm=15&amp;gp=0.jpg">
                <a:extLst>
                  <a:ext uri="{FF2B5EF4-FFF2-40B4-BE49-F238E27FC236}">
                    <a16:creationId xmlns:a16="http://schemas.microsoft.com/office/drawing/2014/main" id="{9A7E03A4-997E-4EDC-86A8-1A9DB8586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https://ss2.bdstatic.com/70cFvnSh_Q1YnxGkpoWK1HF6hhy/it/u=3366705768,1983955572&amp;fm=15&amp;gp=0.jpg">
                <a:extLst>
                  <a:ext uri="{FF2B5EF4-FFF2-40B4-BE49-F238E27FC236}">
                    <a16:creationId xmlns:a16="http://schemas.microsoft.com/office/drawing/2014/main" id="{BF2C432D-5539-4151-B428-72E9DE9B6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https://ss2.bdstatic.com/70cFvnSh_Q1YnxGkpoWK1HF6hhy/it/u=3366705768,1983955572&amp;fm=15&amp;gp=0.jpg">
                <a:extLst>
                  <a:ext uri="{FF2B5EF4-FFF2-40B4-BE49-F238E27FC236}">
                    <a16:creationId xmlns:a16="http://schemas.microsoft.com/office/drawing/2014/main" id="{81A665F3-660F-4A01-9863-D0F63ED0C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https://ss2.bdstatic.com/70cFvnSh_Q1YnxGkpoWK1HF6hhy/it/u=3366705768,1983955572&amp;fm=15&amp;gp=0.jpg">
                <a:extLst>
                  <a:ext uri="{FF2B5EF4-FFF2-40B4-BE49-F238E27FC236}">
                    <a16:creationId xmlns:a16="http://schemas.microsoft.com/office/drawing/2014/main" id="{A937B956-50EB-4490-810F-E133665C3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https://ss2.bdstatic.com/70cFvnSh_Q1YnxGkpoWK1HF6hhy/it/u=3366705768,1983955572&amp;fm=15&amp;gp=0.jpg">
                <a:extLst>
                  <a:ext uri="{FF2B5EF4-FFF2-40B4-BE49-F238E27FC236}">
                    <a16:creationId xmlns:a16="http://schemas.microsoft.com/office/drawing/2014/main" id="{57E4B768-774D-447D-A30B-20076859E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https://ss2.bdstatic.com/70cFvnSh_Q1YnxGkpoWK1HF6hhy/it/u=3366705768,1983955572&amp;fm=15&amp;gp=0.jpg">
                <a:extLst>
                  <a:ext uri="{FF2B5EF4-FFF2-40B4-BE49-F238E27FC236}">
                    <a16:creationId xmlns:a16="http://schemas.microsoft.com/office/drawing/2014/main" id="{417AD717-E0C5-4CEC-9D04-CA84ECE07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https://ss2.bdstatic.com/70cFvnSh_Q1YnxGkpoWK1HF6hhy/it/u=3366705768,1983955572&amp;fm=15&amp;gp=0.jpg">
                <a:extLst>
                  <a:ext uri="{FF2B5EF4-FFF2-40B4-BE49-F238E27FC236}">
                    <a16:creationId xmlns:a16="http://schemas.microsoft.com/office/drawing/2014/main" id="{6E2B014B-B63E-48B1-9441-BFC72C47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descr="https://ss2.bdstatic.com/70cFvnSh_Q1YnxGkpoWK1HF6hhy/it/u=3366705768,1983955572&amp;fm=15&amp;gp=0.jpg">
                <a:extLst>
                  <a:ext uri="{FF2B5EF4-FFF2-40B4-BE49-F238E27FC236}">
                    <a16:creationId xmlns:a16="http://schemas.microsoft.com/office/drawing/2014/main" id="{C20028D4-6244-4BEE-B38F-D692CF584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https://ss2.bdstatic.com/70cFvnSh_Q1YnxGkpoWK1HF6hhy/it/u=3366705768,1983955572&amp;fm=15&amp;gp=0.jpg">
                <a:extLst>
                  <a:ext uri="{FF2B5EF4-FFF2-40B4-BE49-F238E27FC236}">
                    <a16:creationId xmlns:a16="http://schemas.microsoft.com/office/drawing/2014/main" id="{A9EED7D3-62BD-4C60-8A06-D6FF9AAA4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256"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https://ss2.bdstatic.com/70cFvnSh_Q1YnxGkpoWK1HF6hhy/it/u=3366705768,1983955572&amp;fm=15&amp;gp=0.jpg">
                <a:extLst>
                  <a:ext uri="{FF2B5EF4-FFF2-40B4-BE49-F238E27FC236}">
                    <a16:creationId xmlns:a16="http://schemas.microsoft.com/office/drawing/2014/main" id="{5D55129F-0557-4228-9426-45B959FBE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https://ss2.bdstatic.com/70cFvnSh_Q1YnxGkpoWK1HF6hhy/it/u=3366705768,1983955572&amp;fm=15&amp;gp=0.jpg">
                <a:extLst>
                  <a:ext uri="{FF2B5EF4-FFF2-40B4-BE49-F238E27FC236}">
                    <a16:creationId xmlns:a16="http://schemas.microsoft.com/office/drawing/2014/main" id="{B86082B0-D252-4522-AC93-9978170D7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70"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descr="https://ss2.bdstatic.com/70cFvnSh_Q1YnxGkpoWK1HF6hhy/it/u=3366705768,1983955572&amp;fm=15&amp;gp=0.jpg">
                <a:extLst>
                  <a:ext uri="{FF2B5EF4-FFF2-40B4-BE49-F238E27FC236}">
                    <a16:creationId xmlns:a16="http://schemas.microsoft.com/office/drawing/2014/main" id="{91E22209-12C9-41A5-9425-2A493DCA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descr="https://ss2.bdstatic.com/70cFvnSh_Q1YnxGkpoWK1HF6hhy/it/u=3366705768,1983955572&amp;fm=15&amp;gp=0.jpg">
                <a:extLst>
                  <a:ext uri="{FF2B5EF4-FFF2-40B4-BE49-F238E27FC236}">
                    <a16:creationId xmlns:a16="http://schemas.microsoft.com/office/drawing/2014/main" id="{C07DD252-B917-4587-937B-AFB6EC22D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https://ss2.bdstatic.com/70cFvnSh_Q1YnxGkpoWK1HF6hhy/it/u=3366705768,1983955572&amp;fm=15&amp;gp=0.jpg">
                <a:extLst>
                  <a:ext uri="{FF2B5EF4-FFF2-40B4-BE49-F238E27FC236}">
                    <a16:creationId xmlns:a16="http://schemas.microsoft.com/office/drawing/2014/main" id="{C3C524A3-E184-4436-A6B1-D157002AF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https://ss2.bdstatic.com/70cFvnSh_Q1YnxGkpoWK1HF6hhy/it/u=3366705768,1983955572&amp;fm=15&amp;gp=0.jpg">
                <a:extLst>
                  <a:ext uri="{FF2B5EF4-FFF2-40B4-BE49-F238E27FC236}">
                    <a16:creationId xmlns:a16="http://schemas.microsoft.com/office/drawing/2014/main" id="{804160BA-B0B7-471D-AD15-8F8F62549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10033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descr="https://ss2.bdstatic.com/70cFvnSh_Q1YnxGkpoWK1HF6hhy/it/u=3366705768,1983955572&amp;fm=15&amp;gp=0.jpg">
                <a:extLst>
                  <a:ext uri="{FF2B5EF4-FFF2-40B4-BE49-F238E27FC236}">
                    <a16:creationId xmlns:a16="http://schemas.microsoft.com/office/drawing/2014/main" id="{CC230DFA-C022-4E6F-B961-45D03A605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ss2.bdstatic.com/70cFvnSh_Q1YnxGkpoWK1HF6hhy/it/u=3366705768,1983955572&amp;fm=15&amp;gp=0.jpg">
                <a:extLst>
                  <a:ext uri="{FF2B5EF4-FFF2-40B4-BE49-F238E27FC236}">
                    <a16:creationId xmlns:a16="http://schemas.microsoft.com/office/drawing/2014/main" id="{2D13AD22-F16E-4FBC-8C8F-AED26D21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https://ss2.bdstatic.com/70cFvnSh_Q1YnxGkpoWK1HF6hhy/it/u=3366705768,1983955572&amp;fm=15&amp;gp=0.jpg">
                <a:extLst>
                  <a:ext uri="{FF2B5EF4-FFF2-40B4-BE49-F238E27FC236}">
                    <a16:creationId xmlns:a16="http://schemas.microsoft.com/office/drawing/2014/main" id="{D3F065BC-14A2-4C20-9D7C-7218288CD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20066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https://ss2.bdstatic.com/70cFvnSh_Q1YnxGkpoWK1HF6hhy/it/u=3366705768,1983955572&amp;fm=15&amp;gp=0.jpg">
                <a:extLst>
                  <a:ext uri="{FF2B5EF4-FFF2-40B4-BE49-F238E27FC236}">
                    <a16:creationId xmlns:a16="http://schemas.microsoft.com/office/drawing/2014/main" id="{99DAA84B-E6AE-4F27-A83C-674D619C2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30099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https://ss2.bdstatic.com/70cFvnSh_Q1YnxGkpoWK1HF6hhy/it/u=3366705768,1983955572&amp;fm=15&amp;gp=0.jpg">
                <a:extLst>
                  <a:ext uri="{FF2B5EF4-FFF2-40B4-BE49-F238E27FC236}">
                    <a16:creationId xmlns:a16="http://schemas.microsoft.com/office/drawing/2014/main" id="{2A8B0BDF-7AE0-467C-9786-8B918C898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https://ss2.bdstatic.com/70cFvnSh_Q1YnxGkpoWK1HF6hhy/it/u=3366705768,1983955572&amp;fm=15&amp;gp=0.jpg">
                <a:extLst>
                  <a:ext uri="{FF2B5EF4-FFF2-40B4-BE49-F238E27FC236}">
                    <a16:creationId xmlns:a16="http://schemas.microsoft.com/office/drawing/2014/main" id="{820BC37C-81B4-4726-B466-AF62EC003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84"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https://ss2.bdstatic.com/70cFvnSh_Q1YnxGkpoWK1HF6hhy/it/u=3366705768,1983955572&amp;fm=15&amp;gp=0.jpg">
                <a:extLst>
                  <a:ext uri="{FF2B5EF4-FFF2-40B4-BE49-F238E27FC236}">
                    <a16:creationId xmlns:a16="http://schemas.microsoft.com/office/drawing/2014/main" id="{F96AAD45-3F1A-4A19-A46F-32B0284BD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4013200"/>
                <a:ext cx="1469314"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https://ss2.bdstatic.com/70cFvnSh_Q1YnxGkpoWK1HF6hhy/it/u=3366705768,1983955572&amp;fm=15&amp;gp=0.jpg">
                <a:extLst>
                  <a:ext uri="{FF2B5EF4-FFF2-40B4-BE49-F238E27FC236}">
                    <a16:creationId xmlns:a16="http://schemas.microsoft.com/office/drawing/2014/main" id="{B81B3162-8FE0-470A-800E-B4DCB18AC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198" y="5016500"/>
                <a:ext cx="1469314" cy="1003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8" name="椭圆 277">
            <a:extLst>
              <a:ext uri="{FF2B5EF4-FFF2-40B4-BE49-F238E27FC236}">
                <a16:creationId xmlns:a16="http://schemas.microsoft.com/office/drawing/2014/main" id="{1A659B58-4DC5-4E04-87CA-220A152A7404}"/>
              </a:ext>
            </a:extLst>
          </p:cNvPr>
          <p:cNvSpPr/>
          <p:nvPr/>
        </p:nvSpPr>
        <p:spPr>
          <a:xfrm>
            <a:off x="1450526" y="19145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a:extLst>
              <a:ext uri="{FF2B5EF4-FFF2-40B4-BE49-F238E27FC236}">
                <a16:creationId xmlns:a16="http://schemas.microsoft.com/office/drawing/2014/main" id="{8B3650C9-19DC-486F-8CB5-838CBA11D663}"/>
              </a:ext>
            </a:extLst>
          </p:cNvPr>
          <p:cNvSpPr/>
          <p:nvPr/>
        </p:nvSpPr>
        <p:spPr>
          <a:xfrm>
            <a:off x="3066360" y="121359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a:extLst>
              <a:ext uri="{FF2B5EF4-FFF2-40B4-BE49-F238E27FC236}">
                <a16:creationId xmlns:a16="http://schemas.microsoft.com/office/drawing/2014/main" id="{A119B913-5C30-419D-97DE-4D99AA2F4097}"/>
              </a:ext>
            </a:extLst>
          </p:cNvPr>
          <p:cNvSpPr/>
          <p:nvPr/>
        </p:nvSpPr>
        <p:spPr>
          <a:xfrm>
            <a:off x="4665701" y="95602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a:extLst>
              <a:ext uri="{FF2B5EF4-FFF2-40B4-BE49-F238E27FC236}">
                <a16:creationId xmlns:a16="http://schemas.microsoft.com/office/drawing/2014/main" id="{47C4E58B-5F2B-47AB-A550-E9D7DC6F6DEA}"/>
              </a:ext>
            </a:extLst>
          </p:cNvPr>
          <p:cNvSpPr/>
          <p:nvPr/>
        </p:nvSpPr>
        <p:spPr>
          <a:xfrm>
            <a:off x="4794486" y="23331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a:extLst>
              <a:ext uri="{FF2B5EF4-FFF2-40B4-BE49-F238E27FC236}">
                <a16:creationId xmlns:a16="http://schemas.microsoft.com/office/drawing/2014/main" id="{5D6B50E0-E48F-4363-9ED9-746990E0F03E}"/>
              </a:ext>
            </a:extLst>
          </p:cNvPr>
          <p:cNvSpPr/>
          <p:nvPr/>
        </p:nvSpPr>
        <p:spPr>
          <a:xfrm>
            <a:off x="6491084"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86D12A3A-6265-4AE8-8906-25FE2C87B2FC}"/>
              </a:ext>
            </a:extLst>
          </p:cNvPr>
          <p:cNvSpPr/>
          <p:nvPr/>
        </p:nvSpPr>
        <p:spPr>
          <a:xfrm>
            <a:off x="2403826" y="24619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B61F707C-6971-43F2-AB6B-937824C0E1D5}"/>
              </a:ext>
            </a:extLst>
          </p:cNvPr>
          <p:cNvSpPr/>
          <p:nvPr/>
        </p:nvSpPr>
        <p:spPr>
          <a:xfrm>
            <a:off x="1721843" y="12762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a:extLst>
              <a:ext uri="{FF2B5EF4-FFF2-40B4-BE49-F238E27FC236}">
                <a16:creationId xmlns:a16="http://schemas.microsoft.com/office/drawing/2014/main" id="{69AC0F2B-326C-4F3C-9840-D5763568FE56}"/>
              </a:ext>
            </a:extLst>
          </p:cNvPr>
          <p:cNvSpPr/>
          <p:nvPr/>
        </p:nvSpPr>
        <p:spPr>
          <a:xfrm>
            <a:off x="3561660" y="201440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a:extLst>
              <a:ext uri="{FF2B5EF4-FFF2-40B4-BE49-F238E27FC236}">
                <a16:creationId xmlns:a16="http://schemas.microsoft.com/office/drawing/2014/main" id="{8D70627C-038F-4AD1-9E0C-979EFEC1A079}"/>
              </a:ext>
            </a:extLst>
          </p:cNvPr>
          <p:cNvSpPr/>
          <p:nvPr/>
        </p:nvSpPr>
        <p:spPr>
          <a:xfrm>
            <a:off x="5161001" y="175683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a:extLst>
              <a:ext uri="{FF2B5EF4-FFF2-40B4-BE49-F238E27FC236}">
                <a16:creationId xmlns:a16="http://schemas.microsoft.com/office/drawing/2014/main" id="{BA10C190-EC7F-4434-9DE0-85A3A3DBFE56}"/>
              </a:ext>
            </a:extLst>
          </p:cNvPr>
          <p:cNvSpPr/>
          <p:nvPr/>
        </p:nvSpPr>
        <p:spPr>
          <a:xfrm>
            <a:off x="5289786" y="31339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a:extLst>
              <a:ext uri="{FF2B5EF4-FFF2-40B4-BE49-F238E27FC236}">
                <a16:creationId xmlns:a16="http://schemas.microsoft.com/office/drawing/2014/main" id="{77AF8A1C-2F61-49C1-90C7-5575AE6F999E}"/>
              </a:ext>
            </a:extLst>
          </p:cNvPr>
          <p:cNvSpPr/>
          <p:nvPr/>
        </p:nvSpPr>
        <p:spPr>
          <a:xfrm>
            <a:off x="6986384" y="242886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a:extLst>
              <a:ext uri="{FF2B5EF4-FFF2-40B4-BE49-F238E27FC236}">
                <a16:creationId xmlns:a16="http://schemas.microsoft.com/office/drawing/2014/main" id="{86A4E643-C6B9-4162-A42C-71AA9DB44959}"/>
              </a:ext>
            </a:extLst>
          </p:cNvPr>
          <p:cNvSpPr/>
          <p:nvPr/>
        </p:nvSpPr>
        <p:spPr>
          <a:xfrm>
            <a:off x="2899126" y="32627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80531556-F208-46C9-BBFD-8CD2D5C4AF79}"/>
              </a:ext>
            </a:extLst>
          </p:cNvPr>
          <p:cNvSpPr/>
          <p:nvPr/>
        </p:nvSpPr>
        <p:spPr>
          <a:xfrm>
            <a:off x="8717542" y="395402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D42EA27A-E406-47E8-A577-0A02890022DA}"/>
              </a:ext>
            </a:extLst>
          </p:cNvPr>
          <p:cNvSpPr/>
          <p:nvPr/>
        </p:nvSpPr>
        <p:spPr>
          <a:xfrm>
            <a:off x="3998115" y="36610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6F4ACA41-7E93-4B1A-B2E9-75FDDB70DF46}"/>
              </a:ext>
            </a:extLst>
          </p:cNvPr>
          <p:cNvSpPr/>
          <p:nvPr/>
        </p:nvSpPr>
        <p:spPr>
          <a:xfrm>
            <a:off x="5837932"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41550146-6D6C-4F43-B44A-113767971AE8}"/>
              </a:ext>
            </a:extLst>
          </p:cNvPr>
          <p:cNvSpPr/>
          <p:nvPr/>
        </p:nvSpPr>
        <p:spPr>
          <a:xfrm>
            <a:off x="7437273" y="41416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DEB411F1-AF9E-4FCB-B065-5EB0E2E22952}"/>
              </a:ext>
            </a:extLst>
          </p:cNvPr>
          <p:cNvSpPr/>
          <p:nvPr/>
        </p:nvSpPr>
        <p:spPr>
          <a:xfrm>
            <a:off x="7566058" y="551874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3A061AFC-A62C-419E-A4C0-F819D2C4DE67}"/>
              </a:ext>
            </a:extLst>
          </p:cNvPr>
          <p:cNvSpPr/>
          <p:nvPr/>
        </p:nvSpPr>
        <p:spPr>
          <a:xfrm>
            <a:off x="9785193" y="487698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BC2ED974-9156-42EA-99DC-50F6731133BC}"/>
              </a:ext>
            </a:extLst>
          </p:cNvPr>
          <p:cNvSpPr/>
          <p:nvPr/>
        </p:nvSpPr>
        <p:spPr>
          <a:xfrm>
            <a:off x="5175398" y="56475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AF48980E-909D-4BA5-BE9F-B0E531713555}"/>
              </a:ext>
            </a:extLst>
          </p:cNvPr>
          <p:cNvSpPr/>
          <p:nvPr/>
        </p:nvSpPr>
        <p:spPr>
          <a:xfrm>
            <a:off x="8664628" y="137546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1B3448A2-155B-4754-9652-92EE37CD2CD3}"/>
              </a:ext>
            </a:extLst>
          </p:cNvPr>
          <p:cNvSpPr/>
          <p:nvPr/>
        </p:nvSpPr>
        <p:spPr>
          <a:xfrm>
            <a:off x="10445600" y="295944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BAAF2795-7404-4F0A-BA22-DC4F4AF2C302}"/>
              </a:ext>
            </a:extLst>
          </p:cNvPr>
          <p:cNvSpPr/>
          <p:nvPr/>
        </p:nvSpPr>
        <p:spPr>
          <a:xfrm>
            <a:off x="5726173" y="266649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C66B38D3-C20D-4207-969B-642BF72D011F}"/>
              </a:ext>
            </a:extLst>
          </p:cNvPr>
          <p:cNvSpPr/>
          <p:nvPr/>
        </p:nvSpPr>
        <p:spPr>
          <a:xfrm>
            <a:off x="7565990" y="34046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98590173-AC3B-4F62-9747-123810E4A76E}"/>
              </a:ext>
            </a:extLst>
          </p:cNvPr>
          <p:cNvSpPr/>
          <p:nvPr/>
        </p:nvSpPr>
        <p:spPr>
          <a:xfrm>
            <a:off x="9115517" y="30882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82966FCF-F1AF-4854-ABE6-8F5C1B120B65}"/>
              </a:ext>
            </a:extLst>
          </p:cNvPr>
          <p:cNvSpPr/>
          <p:nvPr/>
        </p:nvSpPr>
        <p:spPr>
          <a:xfrm>
            <a:off x="9244302" y="44653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F9EEC3E7-C30B-4607-A915-C0618639C548}"/>
              </a:ext>
            </a:extLst>
          </p:cNvPr>
          <p:cNvSpPr/>
          <p:nvPr/>
        </p:nvSpPr>
        <p:spPr>
          <a:xfrm>
            <a:off x="10940900" y="376025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CE0B1602-126C-4A18-A667-DDF220C64938}"/>
              </a:ext>
            </a:extLst>
          </p:cNvPr>
          <p:cNvSpPr/>
          <p:nvPr/>
        </p:nvSpPr>
        <p:spPr>
          <a:xfrm>
            <a:off x="6903456" y="4652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a:extLst>
              <a:ext uri="{FF2B5EF4-FFF2-40B4-BE49-F238E27FC236}">
                <a16:creationId xmlns:a16="http://schemas.microsoft.com/office/drawing/2014/main" id="{C4414E3C-9385-40A1-A13C-EFC020BC5845}"/>
              </a:ext>
            </a:extLst>
          </p:cNvPr>
          <p:cNvSpPr/>
          <p:nvPr/>
        </p:nvSpPr>
        <p:spPr>
          <a:xfrm>
            <a:off x="2525922" y="526499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a:extLst>
              <a:ext uri="{FF2B5EF4-FFF2-40B4-BE49-F238E27FC236}">
                <a16:creationId xmlns:a16="http://schemas.microsoft.com/office/drawing/2014/main" id="{9DBD0B39-6EA6-42AE-8323-4258CCE74FEF}"/>
              </a:ext>
            </a:extLst>
          </p:cNvPr>
          <p:cNvSpPr/>
          <p:nvPr/>
        </p:nvSpPr>
        <p:spPr>
          <a:xfrm>
            <a:off x="3021222" y="606581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a:extLst>
              <a:ext uri="{FF2B5EF4-FFF2-40B4-BE49-F238E27FC236}">
                <a16:creationId xmlns:a16="http://schemas.microsoft.com/office/drawing/2014/main" id="{173B58CD-9389-4536-912F-12A537BB5CD7}"/>
              </a:ext>
            </a:extLst>
          </p:cNvPr>
          <p:cNvSpPr/>
          <p:nvPr/>
        </p:nvSpPr>
        <p:spPr>
          <a:xfrm>
            <a:off x="4253980" y="42704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a:extLst>
              <a:ext uri="{FF2B5EF4-FFF2-40B4-BE49-F238E27FC236}">
                <a16:creationId xmlns:a16="http://schemas.microsoft.com/office/drawing/2014/main" id="{389AC6E6-9D65-4444-A30A-421F9C874520}"/>
              </a:ext>
            </a:extLst>
          </p:cNvPr>
          <p:cNvSpPr/>
          <p:nvPr/>
        </p:nvSpPr>
        <p:spPr>
          <a:xfrm>
            <a:off x="2923897"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a:extLst>
              <a:ext uri="{FF2B5EF4-FFF2-40B4-BE49-F238E27FC236}">
                <a16:creationId xmlns:a16="http://schemas.microsoft.com/office/drawing/2014/main" id="{E7A7141B-DB19-4B97-A955-B9EFB560D1CD}"/>
              </a:ext>
            </a:extLst>
          </p:cNvPr>
          <p:cNvSpPr/>
          <p:nvPr/>
        </p:nvSpPr>
        <p:spPr>
          <a:xfrm>
            <a:off x="3634591" y="502170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a:extLst>
              <a:ext uri="{FF2B5EF4-FFF2-40B4-BE49-F238E27FC236}">
                <a16:creationId xmlns:a16="http://schemas.microsoft.com/office/drawing/2014/main" id="{1DDC077C-C24C-4303-8F91-A9B50A9AEA94}"/>
              </a:ext>
            </a:extLst>
          </p:cNvPr>
          <p:cNvSpPr/>
          <p:nvPr/>
        </p:nvSpPr>
        <p:spPr>
          <a:xfrm>
            <a:off x="4749280" y="50712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a:extLst>
              <a:ext uri="{FF2B5EF4-FFF2-40B4-BE49-F238E27FC236}">
                <a16:creationId xmlns:a16="http://schemas.microsoft.com/office/drawing/2014/main" id="{3A4B1C4D-59CB-4FC8-A075-6E57308DD019}"/>
              </a:ext>
            </a:extLst>
          </p:cNvPr>
          <p:cNvSpPr/>
          <p:nvPr/>
        </p:nvSpPr>
        <p:spPr>
          <a:xfrm>
            <a:off x="2464930" y="18688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a:extLst>
              <a:ext uri="{FF2B5EF4-FFF2-40B4-BE49-F238E27FC236}">
                <a16:creationId xmlns:a16="http://schemas.microsoft.com/office/drawing/2014/main" id="{1453ED04-2C97-42C7-9F44-68F76F8DFA34}"/>
              </a:ext>
            </a:extLst>
          </p:cNvPr>
          <p:cNvSpPr/>
          <p:nvPr/>
        </p:nvSpPr>
        <p:spPr>
          <a:xfrm>
            <a:off x="3974393"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a:extLst>
              <a:ext uri="{FF2B5EF4-FFF2-40B4-BE49-F238E27FC236}">
                <a16:creationId xmlns:a16="http://schemas.microsoft.com/office/drawing/2014/main" id="{CA4EAC1A-BCD9-4549-B90A-1E2BBDE01CB8}"/>
              </a:ext>
            </a:extLst>
          </p:cNvPr>
          <p:cNvSpPr/>
          <p:nvPr/>
        </p:nvSpPr>
        <p:spPr>
          <a:xfrm>
            <a:off x="3663205" y="8843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a:extLst>
              <a:ext uri="{FF2B5EF4-FFF2-40B4-BE49-F238E27FC236}">
                <a16:creationId xmlns:a16="http://schemas.microsoft.com/office/drawing/2014/main" id="{A5CE6295-6355-446A-8869-DAF883148582}"/>
              </a:ext>
            </a:extLst>
          </p:cNvPr>
          <p:cNvSpPr/>
          <p:nvPr/>
        </p:nvSpPr>
        <p:spPr>
          <a:xfrm>
            <a:off x="4249791" y="241162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44070109-3D8A-473A-B4D3-CEE3E7699F48}"/>
              </a:ext>
            </a:extLst>
          </p:cNvPr>
          <p:cNvSpPr/>
          <p:nvPr/>
        </p:nvSpPr>
        <p:spPr>
          <a:xfrm>
            <a:off x="6626874" y="11289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a:extLst>
              <a:ext uri="{FF2B5EF4-FFF2-40B4-BE49-F238E27FC236}">
                <a16:creationId xmlns:a16="http://schemas.microsoft.com/office/drawing/2014/main" id="{E31122F4-B465-406A-97EE-A0F2DEAD081B}"/>
              </a:ext>
            </a:extLst>
          </p:cNvPr>
          <p:cNvSpPr/>
          <p:nvPr/>
        </p:nvSpPr>
        <p:spPr>
          <a:xfrm>
            <a:off x="3100392" y="263776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a:extLst>
              <a:ext uri="{FF2B5EF4-FFF2-40B4-BE49-F238E27FC236}">
                <a16:creationId xmlns:a16="http://schemas.microsoft.com/office/drawing/2014/main" id="{E7B8E55F-A178-45F6-B619-49E82088376F}"/>
              </a:ext>
            </a:extLst>
          </p:cNvPr>
          <p:cNvSpPr/>
          <p:nvPr/>
        </p:nvSpPr>
        <p:spPr>
          <a:xfrm>
            <a:off x="2309169" y="8756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a:extLst>
              <a:ext uri="{FF2B5EF4-FFF2-40B4-BE49-F238E27FC236}">
                <a16:creationId xmlns:a16="http://schemas.microsoft.com/office/drawing/2014/main" id="{C108E5A8-17BB-49EC-B81B-C39768D28444}"/>
              </a:ext>
            </a:extLst>
          </p:cNvPr>
          <p:cNvSpPr/>
          <p:nvPr/>
        </p:nvSpPr>
        <p:spPr>
          <a:xfrm>
            <a:off x="5723853" y="1240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a:extLst>
              <a:ext uri="{FF2B5EF4-FFF2-40B4-BE49-F238E27FC236}">
                <a16:creationId xmlns:a16="http://schemas.microsoft.com/office/drawing/2014/main" id="{08510E28-AB00-4D62-B439-1FDE3B220CE0}"/>
              </a:ext>
            </a:extLst>
          </p:cNvPr>
          <p:cNvSpPr/>
          <p:nvPr/>
        </p:nvSpPr>
        <p:spPr>
          <a:xfrm>
            <a:off x="5835870" y="217664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a:extLst>
              <a:ext uri="{FF2B5EF4-FFF2-40B4-BE49-F238E27FC236}">
                <a16:creationId xmlns:a16="http://schemas.microsoft.com/office/drawing/2014/main" id="{89E08761-C335-4278-89CF-3FE08BCB3CDA}"/>
              </a:ext>
            </a:extLst>
          </p:cNvPr>
          <p:cNvSpPr/>
          <p:nvPr/>
        </p:nvSpPr>
        <p:spPr>
          <a:xfrm>
            <a:off x="3648317" y="28410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a:extLst>
              <a:ext uri="{FF2B5EF4-FFF2-40B4-BE49-F238E27FC236}">
                <a16:creationId xmlns:a16="http://schemas.microsoft.com/office/drawing/2014/main" id="{3AD04BE6-D911-46B8-A20C-CDA095D4B68D}"/>
              </a:ext>
            </a:extLst>
          </p:cNvPr>
          <p:cNvSpPr/>
          <p:nvPr/>
        </p:nvSpPr>
        <p:spPr>
          <a:xfrm>
            <a:off x="6382849" y="256808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a:extLst>
              <a:ext uri="{FF2B5EF4-FFF2-40B4-BE49-F238E27FC236}">
                <a16:creationId xmlns:a16="http://schemas.microsoft.com/office/drawing/2014/main" id="{88CDBD92-9123-4268-A05F-247B1B0DE97E}"/>
              </a:ext>
            </a:extLst>
          </p:cNvPr>
          <p:cNvSpPr/>
          <p:nvPr/>
        </p:nvSpPr>
        <p:spPr>
          <a:xfrm>
            <a:off x="3123161" y="37856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a:extLst>
              <a:ext uri="{FF2B5EF4-FFF2-40B4-BE49-F238E27FC236}">
                <a16:creationId xmlns:a16="http://schemas.microsoft.com/office/drawing/2014/main" id="{1CFA4D2E-7D0C-43D0-8C18-74410754DE41}"/>
              </a:ext>
            </a:extLst>
          </p:cNvPr>
          <p:cNvSpPr/>
          <p:nvPr/>
        </p:nvSpPr>
        <p:spPr>
          <a:xfrm>
            <a:off x="9039552" y="231684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a:extLst>
              <a:ext uri="{FF2B5EF4-FFF2-40B4-BE49-F238E27FC236}">
                <a16:creationId xmlns:a16="http://schemas.microsoft.com/office/drawing/2014/main" id="{F59C573E-AD60-4075-81CE-D1CE4952E6A8}"/>
              </a:ext>
            </a:extLst>
          </p:cNvPr>
          <p:cNvSpPr/>
          <p:nvPr/>
        </p:nvSpPr>
        <p:spPr>
          <a:xfrm>
            <a:off x="5175012" y="39239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a:extLst>
              <a:ext uri="{FF2B5EF4-FFF2-40B4-BE49-F238E27FC236}">
                <a16:creationId xmlns:a16="http://schemas.microsoft.com/office/drawing/2014/main" id="{7FF2173D-DDFE-4AAD-B529-B251803038F3}"/>
              </a:ext>
            </a:extLst>
          </p:cNvPr>
          <p:cNvSpPr/>
          <p:nvPr/>
        </p:nvSpPr>
        <p:spPr>
          <a:xfrm>
            <a:off x="6312523" y="46394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a:extLst>
              <a:ext uri="{FF2B5EF4-FFF2-40B4-BE49-F238E27FC236}">
                <a16:creationId xmlns:a16="http://schemas.microsoft.com/office/drawing/2014/main" id="{A7DA7F9F-3F11-46E7-AABF-9D5C6574546C}"/>
              </a:ext>
            </a:extLst>
          </p:cNvPr>
          <p:cNvSpPr/>
          <p:nvPr/>
        </p:nvSpPr>
        <p:spPr>
          <a:xfrm>
            <a:off x="7583323" y="43161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a:extLst>
              <a:ext uri="{FF2B5EF4-FFF2-40B4-BE49-F238E27FC236}">
                <a16:creationId xmlns:a16="http://schemas.microsoft.com/office/drawing/2014/main" id="{9EC316D0-95B1-40BC-97E4-A5F93673374E}"/>
              </a:ext>
            </a:extLst>
          </p:cNvPr>
          <p:cNvSpPr/>
          <p:nvPr/>
        </p:nvSpPr>
        <p:spPr>
          <a:xfrm>
            <a:off x="6924048" y="535775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a:extLst>
              <a:ext uri="{FF2B5EF4-FFF2-40B4-BE49-F238E27FC236}">
                <a16:creationId xmlns:a16="http://schemas.microsoft.com/office/drawing/2014/main" id="{6FA21985-DB8E-4BBD-883A-3593E4F35167}"/>
              </a:ext>
            </a:extLst>
          </p:cNvPr>
          <p:cNvSpPr/>
          <p:nvPr/>
        </p:nvSpPr>
        <p:spPr>
          <a:xfrm>
            <a:off x="8398107" y="53981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a:extLst>
              <a:ext uri="{FF2B5EF4-FFF2-40B4-BE49-F238E27FC236}">
                <a16:creationId xmlns:a16="http://schemas.microsoft.com/office/drawing/2014/main" id="{057713D0-8F95-484C-993C-CDE0C7BEE723}"/>
              </a:ext>
            </a:extLst>
          </p:cNvPr>
          <p:cNvSpPr/>
          <p:nvPr/>
        </p:nvSpPr>
        <p:spPr>
          <a:xfrm>
            <a:off x="5160707" y="442122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a:extLst>
              <a:ext uri="{FF2B5EF4-FFF2-40B4-BE49-F238E27FC236}">
                <a16:creationId xmlns:a16="http://schemas.microsoft.com/office/drawing/2014/main" id="{6A4A59CB-5039-45F9-96A8-152EEF351C57}"/>
              </a:ext>
            </a:extLst>
          </p:cNvPr>
          <p:cNvSpPr/>
          <p:nvPr/>
        </p:nvSpPr>
        <p:spPr>
          <a:xfrm>
            <a:off x="8810678" y="154996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6DE02CDC-D19B-4E3D-BF22-68912F882866}"/>
              </a:ext>
            </a:extLst>
          </p:cNvPr>
          <p:cNvSpPr/>
          <p:nvPr/>
        </p:nvSpPr>
        <p:spPr>
          <a:xfrm>
            <a:off x="9819345" y="204613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a:extLst>
              <a:ext uri="{FF2B5EF4-FFF2-40B4-BE49-F238E27FC236}">
                <a16:creationId xmlns:a16="http://schemas.microsoft.com/office/drawing/2014/main" id="{2A908B93-5DEB-4795-A42C-03B8F9F6C019}"/>
              </a:ext>
            </a:extLst>
          </p:cNvPr>
          <p:cNvSpPr/>
          <p:nvPr/>
        </p:nvSpPr>
        <p:spPr>
          <a:xfrm>
            <a:off x="7538698" y="19357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a:extLst>
              <a:ext uri="{FF2B5EF4-FFF2-40B4-BE49-F238E27FC236}">
                <a16:creationId xmlns:a16="http://schemas.microsoft.com/office/drawing/2014/main" id="{8B621263-509B-4EB7-97B9-BFDCE2874B38}"/>
              </a:ext>
            </a:extLst>
          </p:cNvPr>
          <p:cNvSpPr/>
          <p:nvPr/>
        </p:nvSpPr>
        <p:spPr>
          <a:xfrm>
            <a:off x="8387143" y="234725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a:extLst>
              <a:ext uri="{FF2B5EF4-FFF2-40B4-BE49-F238E27FC236}">
                <a16:creationId xmlns:a16="http://schemas.microsoft.com/office/drawing/2014/main" id="{0E213C73-7932-4CD8-A239-DB535BB3C5D7}"/>
              </a:ext>
            </a:extLst>
          </p:cNvPr>
          <p:cNvSpPr/>
          <p:nvPr/>
        </p:nvSpPr>
        <p:spPr>
          <a:xfrm>
            <a:off x="9309745" y="372468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a:extLst>
              <a:ext uri="{FF2B5EF4-FFF2-40B4-BE49-F238E27FC236}">
                <a16:creationId xmlns:a16="http://schemas.microsoft.com/office/drawing/2014/main" id="{98FC8A96-E3F0-4FDE-A1F9-A8C5EEA1E08E}"/>
              </a:ext>
            </a:extLst>
          </p:cNvPr>
          <p:cNvSpPr/>
          <p:nvPr/>
        </p:nvSpPr>
        <p:spPr>
          <a:xfrm>
            <a:off x="6484989" y="381188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a:extLst>
              <a:ext uri="{FF2B5EF4-FFF2-40B4-BE49-F238E27FC236}">
                <a16:creationId xmlns:a16="http://schemas.microsoft.com/office/drawing/2014/main" id="{3E697E88-08C5-4F33-8BF9-127CF14B9089}"/>
              </a:ext>
            </a:extLst>
          </p:cNvPr>
          <p:cNvSpPr/>
          <p:nvPr/>
        </p:nvSpPr>
        <p:spPr>
          <a:xfrm>
            <a:off x="11086950" y="393476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a:extLst>
              <a:ext uri="{FF2B5EF4-FFF2-40B4-BE49-F238E27FC236}">
                <a16:creationId xmlns:a16="http://schemas.microsoft.com/office/drawing/2014/main" id="{F2EF41B0-BEAC-42E8-BF71-4D85B9253206}"/>
              </a:ext>
            </a:extLst>
          </p:cNvPr>
          <p:cNvSpPr/>
          <p:nvPr/>
        </p:nvSpPr>
        <p:spPr>
          <a:xfrm>
            <a:off x="6116604" y="519737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a:extLst>
              <a:ext uri="{FF2B5EF4-FFF2-40B4-BE49-F238E27FC236}">
                <a16:creationId xmlns:a16="http://schemas.microsoft.com/office/drawing/2014/main" id="{DB297802-947B-43C3-8FFC-4C68EBB0DE15}"/>
              </a:ext>
            </a:extLst>
          </p:cNvPr>
          <p:cNvSpPr/>
          <p:nvPr/>
        </p:nvSpPr>
        <p:spPr>
          <a:xfrm>
            <a:off x="6439166" y="31391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a:extLst>
              <a:ext uri="{FF2B5EF4-FFF2-40B4-BE49-F238E27FC236}">
                <a16:creationId xmlns:a16="http://schemas.microsoft.com/office/drawing/2014/main" id="{B32B3457-3D9D-4E24-812A-F350962D7EFF}"/>
              </a:ext>
            </a:extLst>
          </p:cNvPr>
          <p:cNvSpPr/>
          <p:nvPr/>
        </p:nvSpPr>
        <p:spPr>
          <a:xfrm>
            <a:off x="5697510" y="37587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a:extLst>
              <a:ext uri="{FF2B5EF4-FFF2-40B4-BE49-F238E27FC236}">
                <a16:creationId xmlns:a16="http://schemas.microsoft.com/office/drawing/2014/main" id="{A35786F5-8A58-42C9-96A6-8AD9DFA2A8D9}"/>
              </a:ext>
            </a:extLst>
          </p:cNvPr>
          <p:cNvSpPr/>
          <p:nvPr/>
        </p:nvSpPr>
        <p:spPr>
          <a:xfrm>
            <a:off x="4493976" y="32129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D045E65F-9199-4951-94A2-7030A23C37D8}"/>
              </a:ext>
            </a:extLst>
          </p:cNvPr>
          <p:cNvSpPr/>
          <p:nvPr/>
        </p:nvSpPr>
        <p:spPr>
          <a:xfrm>
            <a:off x="3534216" y="42754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a:extLst>
              <a:ext uri="{FF2B5EF4-FFF2-40B4-BE49-F238E27FC236}">
                <a16:creationId xmlns:a16="http://schemas.microsoft.com/office/drawing/2014/main" id="{C0BBF670-A16B-4E74-9802-FBB8D6B3D676}"/>
              </a:ext>
            </a:extLst>
          </p:cNvPr>
          <p:cNvSpPr/>
          <p:nvPr/>
        </p:nvSpPr>
        <p:spPr>
          <a:xfrm>
            <a:off x="4026482" y="603202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a:extLst>
              <a:ext uri="{FF2B5EF4-FFF2-40B4-BE49-F238E27FC236}">
                <a16:creationId xmlns:a16="http://schemas.microsoft.com/office/drawing/2014/main" id="{A755A966-BA3F-420F-8152-0B03D4CBA885}"/>
              </a:ext>
            </a:extLst>
          </p:cNvPr>
          <p:cNvSpPr/>
          <p:nvPr/>
        </p:nvSpPr>
        <p:spPr>
          <a:xfrm>
            <a:off x="3998115" y="558178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a:extLst>
              <a:ext uri="{FF2B5EF4-FFF2-40B4-BE49-F238E27FC236}">
                <a16:creationId xmlns:a16="http://schemas.microsoft.com/office/drawing/2014/main" id="{4ECAD99D-81A1-4273-8D0C-7FDD55ABEB16}"/>
              </a:ext>
            </a:extLst>
          </p:cNvPr>
          <p:cNvSpPr/>
          <p:nvPr/>
        </p:nvSpPr>
        <p:spPr>
          <a:xfrm>
            <a:off x="8075842" y="40123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a:extLst>
              <a:ext uri="{FF2B5EF4-FFF2-40B4-BE49-F238E27FC236}">
                <a16:creationId xmlns:a16="http://schemas.microsoft.com/office/drawing/2014/main" id="{102B8431-9B64-4CB7-8B33-8347DF02303E}"/>
              </a:ext>
            </a:extLst>
          </p:cNvPr>
          <p:cNvSpPr/>
          <p:nvPr/>
        </p:nvSpPr>
        <p:spPr>
          <a:xfrm>
            <a:off x="8571142" y="48131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a:extLst>
              <a:ext uri="{FF2B5EF4-FFF2-40B4-BE49-F238E27FC236}">
                <a16:creationId xmlns:a16="http://schemas.microsoft.com/office/drawing/2014/main" id="{D6064992-EFFB-463D-9A4B-39F7412C51A1}"/>
              </a:ext>
            </a:extLst>
          </p:cNvPr>
          <p:cNvSpPr/>
          <p:nvPr/>
        </p:nvSpPr>
        <p:spPr>
          <a:xfrm>
            <a:off x="8022928" y="14338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a:extLst>
              <a:ext uri="{FF2B5EF4-FFF2-40B4-BE49-F238E27FC236}">
                <a16:creationId xmlns:a16="http://schemas.microsoft.com/office/drawing/2014/main" id="{CE8B6704-B9B4-474A-AC28-762AEEAA8957}"/>
              </a:ext>
            </a:extLst>
          </p:cNvPr>
          <p:cNvSpPr/>
          <p:nvPr/>
        </p:nvSpPr>
        <p:spPr>
          <a:xfrm>
            <a:off x="9803900" y="30177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545AD682-E07F-4B68-839E-5513EB18EEA1}"/>
              </a:ext>
            </a:extLst>
          </p:cNvPr>
          <p:cNvSpPr/>
          <p:nvPr/>
        </p:nvSpPr>
        <p:spPr>
          <a:xfrm>
            <a:off x="8473817" y="31465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a:extLst>
              <a:ext uri="{FF2B5EF4-FFF2-40B4-BE49-F238E27FC236}">
                <a16:creationId xmlns:a16="http://schemas.microsoft.com/office/drawing/2014/main" id="{625ABCF7-A852-45FC-98C8-02AF9FBA599C}"/>
              </a:ext>
            </a:extLst>
          </p:cNvPr>
          <p:cNvSpPr/>
          <p:nvPr/>
        </p:nvSpPr>
        <p:spPr>
          <a:xfrm>
            <a:off x="8169013" y="44320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a:extLst>
              <a:ext uri="{FF2B5EF4-FFF2-40B4-BE49-F238E27FC236}">
                <a16:creationId xmlns:a16="http://schemas.microsoft.com/office/drawing/2014/main" id="{D67005E5-47DE-40A6-A9CC-003807FAF7E2}"/>
              </a:ext>
            </a:extLst>
          </p:cNvPr>
          <p:cNvSpPr/>
          <p:nvPr/>
        </p:nvSpPr>
        <p:spPr>
          <a:xfrm>
            <a:off x="10299200" y="381861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a:extLst>
              <a:ext uri="{FF2B5EF4-FFF2-40B4-BE49-F238E27FC236}">
                <a16:creationId xmlns:a16="http://schemas.microsoft.com/office/drawing/2014/main" id="{AF906DE7-00BA-4DB1-9F39-A38FE1983130}"/>
              </a:ext>
            </a:extLst>
          </p:cNvPr>
          <p:cNvSpPr/>
          <p:nvPr/>
        </p:nvSpPr>
        <p:spPr>
          <a:xfrm>
            <a:off x="7020416" y="365876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a:extLst>
              <a:ext uri="{FF2B5EF4-FFF2-40B4-BE49-F238E27FC236}">
                <a16:creationId xmlns:a16="http://schemas.microsoft.com/office/drawing/2014/main" id="{EAD89FDA-4928-4266-9B9D-5508644ED5CE}"/>
              </a:ext>
            </a:extLst>
          </p:cNvPr>
          <p:cNvSpPr/>
          <p:nvPr/>
        </p:nvSpPr>
        <p:spPr>
          <a:xfrm>
            <a:off x="7712039" y="49096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a:extLst>
              <a:ext uri="{FF2B5EF4-FFF2-40B4-BE49-F238E27FC236}">
                <a16:creationId xmlns:a16="http://schemas.microsoft.com/office/drawing/2014/main" id="{972FAF77-1296-45C2-BEB0-92D8529D0E4C}"/>
              </a:ext>
            </a:extLst>
          </p:cNvPr>
          <p:cNvSpPr/>
          <p:nvPr/>
        </p:nvSpPr>
        <p:spPr>
          <a:xfrm>
            <a:off x="7604338" y="93118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a:extLst>
              <a:ext uri="{FF2B5EF4-FFF2-40B4-BE49-F238E27FC236}">
                <a16:creationId xmlns:a16="http://schemas.microsoft.com/office/drawing/2014/main" id="{D742C972-4421-4698-BB8E-C1C3A97219A1}"/>
              </a:ext>
            </a:extLst>
          </p:cNvPr>
          <p:cNvSpPr/>
          <p:nvPr/>
        </p:nvSpPr>
        <p:spPr>
          <a:xfrm>
            <a:off x="9585822" y="25506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a:extLst>
              <a:ext uri="{FF2B5EF4-FFF2-40B4-BE49-F238E27FC236}">
                <a16:creationId xmlns:a16="http://schemas.microsoft.com/office/drawing/2014/main" id="{A88CFFDD-A56D-4D47-874E-AD9F456E498F}"/>
              </a:ext>
            </a:extLst>
          </p:cNvPr>
          <p:cNvSpPr/>
          <p:nvPr/>
        </p:nvSpPr>
        <p:spPr>
          <a:xfrm>
            <a:off x="7820817" y="279296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a:extLst>
              <a:ext uri="{FF2B5EF4-FFF2-40B4-BE49-F238E27FC236}">
                <a16:creationId xmlns:a16="http://schemas.microsoft.com/office/drawing/2014/main" id="{0C0E9E71-6FF9-4E75-8670-ACDF66425AE6}"/>
              </a:ext>
            </a:extLst>
          </p:cNvPr>
          <p:cNvSpPr/>
          <p:nvPr/>
        </p:nvSpPr>
        <p:spPr>
          <a:xfrm>
            <a:off x="9066349" y="51245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a:extLst>
              <a:ext uri="{FF2B5EF4-FFF2-40B4-BE49-F238E27FC236}">
                <a16:creationId xmlns:a16="http://schemas.microsoft.com/office/drawing/2014/main" id="{C27EA284-8021-40DA-A2BC-7090B14CF04C}"/>
              </a:ext>
            </a:extLst>
          </p:cNvPr>
          <p:cNvSpPr/>
          <p:nvPr/>
        </p:nvSpPr>
        <p:spPr>
          <a:xfrm>
            <a:off x="9866788" y="42041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0105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78"/>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278"/>
                                        </p:tgtEl>
                                        <p:attrNameLst>
                                          <p:attrName>style.color</p:attrName>
                                        </p:attrNameLst>
                                      </p:cBhvr>
                                      <p:to>
                                        <a:srgbClr val="FF3399"/>
                                      </p:to>
                                    </p:animClr>
                                    <p:animClr clrSpc="rgb" dir="cw">
                                      <p:cBhvr>
                                        <p:cTn id="7" dur="250" autoRev="1" fill="remove"/>
                                        <p:tgtEl>
                                          <p:spTgt spid="278"/>
                                        </p:tgtEl>
                                        <p:attrNameLst>
                                          <p:attrName>fillcolor</p:attrName>
                                        </p:attrNameLst>
                                      </p:cBhvr>
                                      <p:to>
                                        <a:srgbClr val="FF3399"/>
                                      </p:to>
                                    </p:animClr>
                                    <p:set>
                                      <p:cBhvr>
                                        <p:cTn id="8" dur="250" autoRev="1" fill="remove"/>
                                        <p:tgtEl>
                                          <p:spTgt spid="278"/>
                                        </p:tgtEl>
                                        <p:attrNameLst>
                                          <p:attrName>fill.type</p:attrName>
                                        </p:attrNameLst>
                                      </p:cBhvr>
                                      <p:to>
                                        <p:strVal val="solid"/>
                                      </p:to>
                                    </p:set>
                                    <p:set>
                                      <p:cBhvr>
                                        <p:cTn id="9" dur="250" autoRev="1" fill="remove"/>
                                        <p:tgtEl>
                                          <p:spTgt spid="278"/>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8"/>
                  </p:tgtEl>
                </p:cond>
              </p:nextCondLst>
            </p:seq>
            <p:seq concurrent="1" nextAc="seek">
              <p:cTn id="10" restart="whenNotActive" fill="hold" evtFilter="cancelBubble" nodeType="interactiveSeq">
                <p:stCondLst>
                  <p:cond evt="onClick" delay="0">
                    <p:tgtEl>
                      <p:spTgt spid="279"/>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279"/>
                                        </p:tgtEl>
                                        <p:attrNameLst>
                                          <p:attrName>style.color</p:attrName>
                                        </p:attrNameLst>
                                      </p:cBhvr>
                                      <p:to>
                                        <a:srgbClr val="FF3399"/>
                                      </p:to>
                                    </p:animClr>
                                    <p:animClr clrSpc="rgb" dir="cw">
                                      <p:cBhvr>
                                        <p:cTn id="15" dur="250" autoRev="1" fill="remove"/>
                                        <p:tgtEl>
                                          <p:spTgt spid="279"/>
                                        </p:tgtEl>
                                        <p:attrNameLst>
                                          <p:attrName>fillcolor</p:attrName>
                                        </p:attrNameLst>
                                      </p:cBhvr>
                                      <p:to>
                                        <a:srgbClr val="FF3399"/>
                                      </p:to>
                                    </p:animClr>
                                    <p:set>
                                      <p:cBhvr>
                                        <p:cTn id="16" dur="250" autoRev="1" fill="remove"/>
                                        <p:tgtEl>
                                          <p:spTgt spid="279"/>
                                        </p:tgtEl>
                                        <p:attrNameLst>
                                          <p:attrName>fill.type</p:attrName>
                                        </p:attrNameLst>
                                      </p:cBhvr>
                                      <p:to>
                                        <p:strVal val="solid"/>
                                      </p:to>
                                    </p:set>
                                    <p:set>
                                      <p:cBhvr>
                                        <p:cTn id="17" dur="250" autoRev="1" fill="remove"/>
                                        <p:tgtEl>
                                          <p:spTgt spid="279"/>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9"/>
                  </p:tgtEl>
                </p:cond>
              </p:nextCondLst>
            </p:seq>
            <p:seq concurrent="1" nextAc="seek">
              <p:cTn id="18" restart="whenNotActive" fill="hold" evtFilter="cancelBubble" nodeType="interactiveSeq">
                <p:stCondLst>
                  <p:cond evt="onClick" delay="0">
                    <p:tgtEl>
                      <p:spTgt spid="280"/>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280"/>
                                        </p:tgtEl>
                                        <p:attrNameLst>
                                          <p:attrName>style.color</p:attrName>
                                        </p:attrNameLst>
                                      </p:cBhvr>
                                      <p:to>
                                        <a:srgbClr val="FF3399"/>
                                      </p:to>
                                    </p:animClr>
                                    <p:animClr clrSpc="rgb" dir="cw">
                                      <p:cBhvr>
                                        <p:cTn id="23" dur="250" autoRev="1" fill="remove"/>
                                        <p:tgtEl>
                                          <p:spTgt spid="280"/>
                                        </p:tgtEl>
                                        <p:attrNameLst>
                                          <p:attrName>fillcolor</p:attrName>
                                        </p:attrNameLst>
                                      </p:cBhvr>
                                      <p:to>
                                        <a:srgbClr val="FF3399"/>
                                      </p:to>
                                    </p:animClr>
                                    <p:set>
                                      <p:cBhvr>
                                        <p:cTn id="24" dur="250" autoRev="1" fill="remove"/>
                                        <p:tgtEl>
                                          <p:spTgt spid="280"/>
                                        </p:tgtEl>
                                        <p:attrNameLst>
                                          <p:attrName>fill.type</p:attrName>
                                        </p:attrNameLst>
                                      </p:cBhvr>
                                      <p:to>
                                        <p:strVal val="solid"/>
                                      </p:to>
                                    </p:set>
                                    <p:set>
                                      <p:cBhvr>
                                        <p:cTn id="25" dur="250" autoRev="1" fill="remove"/>
                                        <p:tgtEl>
                                          <p:spTgt spid="280"/>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0"/>
                  </p:tgtEl>
                </p:cond>
              </p:nextCondLst>
            </p:seq>
            <p:seq concurrent="1" nextAc="seek">
              <p:cTn id="26" restart="whenNotActive" fill="hold" evtFilter="cancelBubble" nodeType="interactiveSeq">
                <p:stCondLst>
                  <p:cond evt="onClick" delay="0">
                    <p:tgtEl>
                      <p:spTgt spid="281"/>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281"/>
                                        </p:tgtEl>
                                        <p:attrNameLst>
                                          <p:attrName>style.color</p:attrName>
                                        </p:attrNameLst>
                                      </p:cBhvr>
                                      <p:to>
                                        <a:srgbClr val="FF3399"/>
                                      </p:to>
                                    </p:animClr>
                                    <p:animClr clrSpc="rgb" dir="cw">
                                      <p:cBhvr>
                                        <p:cTn id="31" dur="250" autoRev="1" fill="remove"/>
                                        <p:tgtEl>
                                          <p:spTgt spid="281"/>
                                        </p:tgtEl>
                                        <p:attrNameLst>
                                          <p:attrName>fillcolor</p:attrName>
                                        </p:attrNameLst>
                                      </p:cBhvr>
                                      <p:to>
                                        <a:srgbClr val="FF3399"/>
                                      </p:to>
                                    </p:animClr>
                                    <p:set>
                                      <p:cBhvr>
                                        <p:cTn id="32" dur="250" autoRev="1" fill="remove"/>
                                        <p:tgtEl>
                                          <p:spTgt spid="281"/>
                                        </p:tgtEl>
                                        <p:attrNameLst>
                                          <p:attrName>fill.type</p:attrName>
                                        </p:attrNameLst>
                                      </p:cBhvr>
                                      <p:to>
                                        <p:strVal val="solid"/>
                                      </p:to>
                                    </p:set>
                                    <p:set>
                                      <p:cBhvr>
                                        <p:cTn id="33" dur="250" autoRev="1" fill="remove"/>
                                        <p:tgtEl>
                                          <p:spTgt spid="281"/>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1"/>
                  </p:tgtEl>
                </p:cond>
              </p:nextCondLst>
            </p:seq>
            <p:seq concurrent="1" nextAc="seek">
              <p:cTn id="34" restart="whenNotActive" fill="hold" evtFilter="cancelBubble" nodeType="interactiveSeq">
                <p:stCondLst>
                  <p:cond evt="onClick" delay="0">
                    <p:tgtEl>
                      <p:spTgt spid="282"/>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282"/>
                                        </p:tgtEl>
                                        <p:attrNameLst>
                                          <p:attrName>style.color</p:attrName>
                                        </p:attrNameLst>
                                      </p:cBhvr>
                                      <p:to>
                                        <a:srgbClr val="FF3399"/>
                                      </p:to>
                                    </p:animClr>
                                    <p:animClr clrSpc="rgb" dir="cw">
                                      <p:cBhvr>
                                        <p:cTn id="39" dur="250" autoRev="1" fill="remove"/>
                                        <p:tgtEl>
                                          <p:spTgt spid="282"/>
                                        </p:tgtEl>
                                        <p:attrNameLst>
                                          <p:attrName>fillcolor</p:attrName>
                                        </p:attrNameLst>
                                      </p:cBhvr>
                                      <p:to>
                                        <a:srgbClr val="FF3399"/>
                                      </p:to>
                                    </p:animClr>
                                    <p:set>
                                      <p:cBhvr>
                                        <p:cTn id="40" dur="250" autoRev="1" fill="remove"/>
                                        <p:tgtEl>
                                          <p:spTgt spid="282"/>
                                        </p:tgtEl>
                                        <p:attrNameLst>
                                          <p:attrName>fill.type</p:attrName>
                                        </p:attrNameLst>
                                      </p:cBhvr>
                                      <p:to>
                                        <p:strVal val="solid"/>
                                      </p:to>
                                    </p:set>
                                    <p:set>
                                      <p:cBhvr>
                                        <p:cTn id="41" dur="250" autoRev="1" fill="remove"/>
                                        <p:tgtEl>
                                          <p:spTgt spid="282"/>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2"/>
                  </p:tgtEl>
                </p:cond>
              </p:nextCondLst>
            </p:seq>
            <p:seq concurrent="1" nextAc="seek">
              <p:cTn id="42" restart="whenNotActive" fill="hold" evtFilter="cancelBubble" nodeType="interactiveSeq">
                <p:stCondLst>
                  <p:cond evt="onClick" delay="0">
                    <p:tgtEl>
                      <p:spTgt spid="283"/>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283"/>
                                        </p:tgtEl>
                                        <p:attrNameLst>
                                          <p:attrName>style.color</p:attrName>
                                        </p:attrNameLst>
                                      </p:cBhvr>
                                      <p:to>
                                        <a:srgbClr val="FF3399"/>
                                      </p:to>
                                    </p:animClr>
                                    <p:animClr clrSpc="rgb" dir="cw">
                                      <p:cBhvr>
                                        <p:cTn id="47" dur="250" autoRev="1" fill="remove"/>
                                        <p:tgtEl>
                                          <p:spTgt spid="283"/>
                                        </p:tgtEl>
                                        <p:attrNameLst>
                                          <p:attrName>fillcolor</p:attrName>
                                        </p:attrNameLst>
                                      </p:cBhvr>
                                      <p:to>
                                        <a:srgbClr val="FF3399"/>
                                      </p:to>
                                    </p:animClr>
                                    <p:set>
                                      <p:cBhvr>
                                        <p:cTn id="48" dur="250" autoRev="1" fill="remove"/>
                                        <p:tgtEl>
                                          <p:spTgt spid="283"/>
                                        </p:tgtEl>
                                        <p:attrNameLst>
                                          <p:attrName>fill.type</p:attrName>
                                        </p:attrNameLst>
                                      </p:cBhvr>
                                      <p:to>
                                        <p:strVal val="solid"/>
                                      </p:to>
                                    </p:set>
                                    <p:set>
                                      <p:cBhvr>
                                        <p:cTn id="49" dur="250" autoRev="1" fill="remove"/>
                                        <p:tgtEl>
                                          <p:spTgt spid="283"/>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3"/>
                  </p:tgtEl>
                </p:cond>
              </p:nextCondLst>
            </p:seq>
            <p:seq concurrent="1" nextAc="seek">
              <p:cTn id="50" restart="whenNotActive" fill="hold" evtFilter="cancelBubble" nodeType="interactiveSeq">
                <p:stCondLst>
                  <p:cond evt="onClick" delay="0">
                    <p:tgtEl>
                      <p:spTgt spid="284"/>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84"/>
                                        </p:tgtEl>
                                        <p:attrNameLst>
                                          <p:attrName>style.color</p:attrName>
                                        </p:attrNameLst>
                                      </p:cBhvr>
                                      <p:to>
                                        <a:srgbClr val="FF3399"/>
                                      </p:to>
                                    </p:animClr>
                                    <p:animClr clrSpc="rgb" dir="cw">
                                      <p:cBhvr>
                                        <p:cTn id="55" dur="250" autoRev="1" fill="remove"/>
                                        <p:tgtEl>
                                          <p:spTgt spid="284"/>
                                        </p:tgtEl>
                                        <p:attrNameLst>
                                          <p:attrName>fillcolor</p:attrName>
                                        </p:attrNameLst>
                                      </p:cBhvr>
                                      <p:to>
                                        <a:srgbClr val="FF3399"/>
                                      </p:to>
                                    </p:animClr>
                                    <p:set>
                                      <p:cBhvr>
                                        <p:cTn id="56" dur="250" autoRev="1" fill="remove"/>
                                        <p:tgtEl>
                                          <p:spTgt spid="284"/>
                                        </p:tgtEl>
                                        <p:attrNameLst>
                                          <p:attrName>fill.type</p:attrName>
                                        </p:attrNameLst>
                                      </p:cBhvr>
                                      <p:to>
                                        <p:strVal val="solid"/>
                                      </p:to>
                                    </p:set>
                                    <p:set>
                                      <p:cBhvr>
                                        <p:cTn id="57" dur="250" autoRev="1" fill="remove"/>
                                        <p:tgtEl>
                                          <p:spTgt spid="284"/>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4"/>
                  </p:tgtEl>
                </p:cond>
              </p:nextCondLst>
            </p:seq>
            <p:seq concurrent="1" nextAc="seek">
              <p:cTn id="58" restart="whenNotActive" fill="hold" evtFilter="cancelBubble" nodeType="interactiveSeq">
                <p:stCondLst>
                  <p:cond evt="onClick" delay="0">
                    <p:tgtEl>
                      <p:spTgt spid="285"/>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85"/>
                                        </p:tgtEl>
                                        <p:attrNameLst>
                                          <p:attrName>style.color</p:attrName>
                                        </p:attrNameLst>
                                      </p:cBhvr>
                                      <p:to>
                                        <a:srgbClr val="FF3399"/>
                                      </p:to>
                                    </p:animClr>
                                    <p:animClr clrSpc="rgb" dir="cw">
                                      <p:cBhvr>
                                        <p:cTn id="63" dur="250" autoRev="1" fill="remove"/>
                                        <p:tgtEl>
                                          <p:spTgt spid="285"/>
                                        </p:tgtEl>
                                        <p:attrNameLst>
                                          <p:attrName>fillcolor</p:attrName>
                                        </p:attrNameLst>
                                      </p:cBhvr>
                                      <p:to>
                                        <a:srgbClr val="FF3399"/>
                                      </p:to>
                                    </p:animClr>
                                    <p:set>
                                      <p:cBhvr>
                                        <p:cTn id="64" dur="250" autoRev="1" fill="remove"/>
                                        <p:tgtEl>
                                          <p:spTgt spid="285"/>
                                        </p:tgtEl>
                                        <p:attrNameLst>
                                          <p:attrName>fill.type</p:attrName>
                                        </p:attrNameLst>
                                      </p:cBhvr>
                                      <p:to>
                                        <p:strVal val="solid"/>
                                      </p:to>
                                    </p:set>
                                    <p:set>
                                      <p:cBhvr>
                                        <p:cTn id="65" dur="250" autoRev="1" fill="remove"/>
                                        <p:tgtEl>
                                          <p:spTgt spid="285"/>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5"/>
                  </p:tgtEl>
                </p:cond>
              </p:nextCondLst>
            </p:seq>
            <p:seq concurrent="1" nextAc="seek">
              <p:cTn id="66" restart="whenNotActive" fill="hold" evtFilter="cancelBubble" nodeType="interactiveSeq">
                <p:stCondLst>
                  <p:cond evt="onClick" delay="0">
                    <p:tgtEl>
                      <p:spTgt spid="286"/>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86"/>
                                        </p:tgtEl>
                                        <p:attrNameLst>
                                          <p:attrName>style.color</p:attrName>
                                        </p:attrNameLst>
                                      </p:cBhvr>
                                      <p:to>
                                        <a:srgbClr val="FF3399"/>
                                      </p:to>
                                    </p:animClr>
                                    <p:animClr clrSpc="rgb" dir="cw">
                                      <p:cBhvr>
                                        <p:cTn id="71" dur="250" autoRev="1" fill="remove"/>
                                        <p:tgtEl>
                                          <p:spTgt spid="286"/>
                                        </p:tgtEl>
                                        <p:attrNameLst>
                                          <p:attrName>fillcolor</p:attrName>
                                        </p:attrNameLst>
                                      </p:cBhvr>
                                      <p:to>
                                        <a:srgbClr val="FF3399"/>
                                      </p:to>
                                    </p:animClr>
                                    <p:set>
                                      <p:cBhvr>
                                        <p:cTn id="72" dur="250" autoRev="1" fill="remove"/>
                                        <p:tgtEl>
                                          <p:spTgt spid="286"/>
                                        </p:tgtEl>
                                        <p:attrNameLst>
                                          <p:attrName>fill.type</p:attrName>
                                        </p:attrNameLst>
                                      </p:cBhvr>
                                      <p:to>
                                        <p:strVal val="solid"/>
                                      </p:to>
                                    </p:set>
                                    <p:set>
                                      <p:cBhvr>
                                        <p:cTn id="73" dur="250" autoRev="1" fill="remove"/>
                                        <p:tgtEl>
                                          <p:spTgt spid="286"/>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6"/>
                  </p:tgtEl>
                </p:cond>
              </p:nextCondLst>
            </p:seq>
            <p:seq concurrent="1" nextAc="seek">
              <p:cTn id="74" restart="whenNotActive" fill="hold" evtFilter="cancelBubble" nodeType="interactiveSeq">
                <p:stCondLst>
                  <p:cond evt="onClick" delay="0">
                    <p:tgtEl>
                      <p:spTgt spid="287"/>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87"/>
                                        </p:tgtEl>
                                        <p:attrNameLst>
                                          <p:attrName>style.color</p:attrName>
                                        </p:attrNameLst>
                                      </p:cBhvr>
                                      <p:to>
                                        <a:srgbClr val="FF3399"/>
                                      </p:to>
                                    </p:animClr>
                                    <p:animClr clrSpc="rgb" dir="cw">
                                      <p:cBhvr>
                                        <p:cTn id="79" dur="250" autoRev="1" fill="remove"/>
                                        <p:tgtEl>
                                          <p:spTgt spid="287"/>
                                        </p:tgtEl>
                                        <p:attrNameLst>
                                          <p:attrName>fillcolor</p:attrName>
                                        </p:attrNameLst>
                                      </p:cBhvr>
                                      <p:to>
                                        <a:srgbClr val="FF3399"/>
                                      </p:to>
                                    </p:animClr>
                                    <p:set>
                                      <p:cBhvr>
                                        <p:cTn id="80" dur="250" autoRev="1" fill="remove"/>
                                        <p:tgtEl>
                                          <p:spTgt spid="287"/>
                                        </p:tgtEl>
                                        <p:attrNameLst>
                                          <p:attrName>fill.type</p:attrName>
                                        </p:attrNameLst>
                                      </p:cBhvr>
                                      <p:to>
                                        <p:strVal val="solid"/>
                                      </p:to>
                                    </p:set>
                                    <p:set>
                                      <p:cBhvr>
                                        <p:cTn id="81" dur="250" autoRev="1" fill="remove"/>
                                        <p:tgtEl>
                                          <p:spTgt spid="287"/>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7"/>
                  </p:tgtEl>
                </p:cond>
              </p:nextCondLst>
            </p:seq>
            <p:seq concurrent="1" nextAc="seek">
              <p:cTn id="82" restart="whenNotActive" fill="hold" evtFilter="cancelBubble" nodeType="interactiveSeq">
                <p:stCondLst>
                  <p:cond evt="onClick" delay="0">
                    <p:tgtEl>
                      <p:spTgt spid="288"/>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88"/>
                                        </p:tgtEl>
                                        <p:attrNameLst>
                                          <p:attrName>style.color</p:attrName>
                                        </p:attrNameLst>
                                      </p:cBhvr>
                                      <p:to>
                                        <a:srgbClr val="FF3399"/>
                                      </p:to>
                                    </p:animClr>
                                    <p:animClr clrSpc="rgb" dir="cw">
                                      <p:cBhvr>
                                        <p:cTn id="87" dur="250" autoRev="1" fill="remove"/>
                                        <p:tgtEl>
                                          <p:spTgt spid="288"/>
                                        </p:tgtEl>
                                        <p:attrNameLst>
                                          <p:attrName>fillcolor</p:attrName>
                                        </p:attrNameLst>
                                      </p:cBhvr>
                                      <p:to>
                                        <a:srgbClr val="FF3399"/>
                                      </p:to>
                                    </p:animClr>
                                    <p:set>
                                      <p:cBhvr>
                                        <p:cTn id="88" dur="250" autoRev="1" fill="remove"/>
                                        <p:tgtEl>
                                          <p:spTgt spid="288"/>
                                        </p:tgtEl>
                                        <p:attrNameLst>
                                          <p:attrName>fill.type</p:attrName>
                                        </p:attrNameLst>
                                      </p:cBhvr>
                                      <p:to>
                                        <p:strVal val="solid"/>
                                      </p:to>
                                    </p:set>
                                    <p:set>
                                      <p:cBhvr>
                                        <p:cTn id="89" dur="250" autoRev="1" fill="remove"/>
                                        <p:tgtEl>
                                          <p:spTgt spid="288"/>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8"/>
                  </p:tgtEl>
                </p:cond>
              </p:nextCondLst>
            </p:seq>
            <p:seq concurrent="1" nextAc="seek">
              <p:cTn id="90" restart="whenNotActive" fill="hold" evtFilter="cancelBubble" nodeType="interactiveSeq">
                <p:stCondLst>
                  <p:cond evt="onClick" delay="0">
                    <p:tgtEl>
                      <p:spTgt spid="289"/>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89"/>
                                        </p:tgtEl>
                                        <p:attrNameLst>
                                          <p:attrName>style.color</p:attrName>
                                        </p:attrNameLst>
                                      </p:cBhvr>
                                      <p:to>
                                        <a:srgbClr val="FF3399"/>
                                      </p:to>
                                    </p:animClr>
                                    <p:animClr clrSpc="rgb" dir="cw">
                                      <p:cBhvr>
                                        <p:cTn id="95" dur="250" autoRev="1" fill="remove"/>
                                        <p:tgtEl>
                                          <p:spTgt spid="289"/>
                                        </p:tgtEl>
                                        <p:attrNameLst>
                                          <p:attrName>fillcolor</p:attrName>
                                        </p:attrNameLst>
                                      </p:cBhvr>
                                      <p:to>
                                        <a:srgbClr val="FF3399"/>
                                      </p:to>
                                    </p:animClr>
                                    <p:set>
                                      <p:cBhvr>
                                        <p:cTn id="96" dur="250" autoRev="1" fill="remove"/>
                                        <p:tgtEl>
                                          <p:spTgt spid="289"/>
                                        </p:tgtEl>
                                        <p:attrNameLst>
                                          <p:attrName>fill.type</p:attrName>
                                        </p:attrNameLst>
                                      </p:cBhvr>
                                      <p:to>
                                        <p:strVal val="solid"/>
                                      </p:to>
                                    </p:set>
                                    <p:set>
                                      <p:cBhvr>
                                        <p:cTn id="97" dur="250" autoRev="1" fill="remove"/>
                                        <p:tgtEl>
                                          <p:spTgt spid="289"/>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9"/>
                  </p:tgtEl>
                </p:cond>
              </p:nextCondLst>
            </p:seq>
            <p:seq concurrent="1" nextAc="seek">
              <p:cTn id="98" restart="whenNotActive" fill="hold" evtFilter="cancelBubble" nodeType="interactiveSeq">
                <p:stCondLst>
                  <p:cond evt="onClick" delay="0">
                    <p:tgtEl>
                      <p:spTgt spid="290"/>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90"/>
                                        </p:tgtEl>
                                        <p:attrNameLst>
                                          <p:attrName>style.color</p:attrName>
                                        </p:attrNameLst>
                                      </p:cBhvr>
                                      <p:to>
                                        <a:srgbClr val="FF3399"/>
                                      </p:to>
                                    </p:animClr>
                                    <p:animClr clrSpc="rgb" dir="cw">
                                      <p:cBhvr>
                                        <p:cTn id="103" dur="250" autoRev="1" fill="remove"/>
                                        <p:tgtEl>
                                          <p:spTgt spid="290"/>
                                        </p:tgtEl>
                                        <p:attrNameLst>
                                          <p:attrName>fillcolor</p:attrName>
                                        </p:attrNameLst>
                                      </p:cBhvr>
                                      <p:to>
                                        <a:srgbClr val="FF3399"/>
                                      </p:to>
                                    </p:animClr>
                                    <p:set>
                                      <p:cBhvr>
                                        <p:cTn id="104" dur="250" autoRev="1" fill="remove"/>
                                        <p:tgtEl>
                                          <p:spTgt spid="290"/>
                                        </p:tgtEl>
                                        <p:attrNameLst>
                                          <p:attrName>fill.type</p:attrName>
                                        </p:attrNameLst>
                                      </p:cBhvr>
                                      <p:to>
                                        <p:strVal val="solid"/>
                                      </p:to>
                                    </p:set>
                                    <p:set>
                                      <p:cBhvr>
                                        <p:cTn id="105" dur="250" autoRev="1" fill="remove"/>
                                        <p:tgtEl>
                                          <p:spTgt spid="290"/>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0"/>
                  </p:tgtEl>
                </p:cond>
              </p:nextCondLst>
            </p:seq>
            <p:seq concurrent="1" nextAc="seek">
              <p:cTn id="106" restart="whenNotActive" fill="hold" evtFilter="cancelBubble" nodeType="interactiveSeq">
                <p:stCondLst>
                  <p:cond evt="onClick" delay="0">
                    <p:tgtEl>
                      <p:spTgt spid="291"/>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91"/>
                                        </p:tgtEl>
                                        <p:attrNameLst>
                                          <p:attrName>style.color</p:attrName>
                                        </p:attrNameLst>
                                      </p:cBhvr>
                                      <p:to>
                                        <a:srgbClr val="FF3399"/>
                                      </p:to>
                                    </p:animClr>
                                    <p:animClr clrSpc="rgb" dir="cw">
                                      <p:cBhvr>
                                        <p:cTn id="111" dur="250" autoRev="1" fill="remove"/>
                                        <p:tgtEl>
                                          <p:spTgt spid="291"/>
                                        </p:tgtEl>
                                        <p:attrNameLst>
                                          <p:attrName>fillcolor</p:attrName>
                                        </p:attrNameLst>
                                      </p:cBhvr>
                                      <p:to>
                                        <a:srgbClr val="FF3399"/>
                                      </p:to>
                                    </p:animClr>
                                    <p:set>
                                      <p:cBhvr>
                                        <p:cTn id="112" dur="250" autoRev="1" fill="remove"/>
                                        <p:tgtEl>
                                          <p:spTgt spid="291"/>
                                        </p:tgtEl>
                                        <p:attrNameLst>
                                          <p:attrName>fill.type</p:attrName>
                                        </p:attrNameLst>
                                      </p:cBhvr>
                                      <p:to>
                                        <p:strVal val="solid"/>
                                      </p:to>
                                    </p:set>
                                    <p:set>
                                      <p:cBhvr>
                                        <p:cTn id="113" dur="250" autoRev="1" fill="remove"/>
                                        <p:tgtEl>
                                          <p:spTgt spid="291"/>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1"/>
                  </p:tgtEl>
                </p:cond>
              </p:nextCondLst>
            </p:seq>
            <p:seq concurrent="1" nextAc="seek">
              <p:cTn id="114" restart="whenNotActive" fill="hold" evtFilter="cancelBubble" nodeType="interactiveSeq">
                <p:stCondLst>
                  <p:cond evt="onClick" delay="0">
                    <p:tgtEl>
                      <p:spTgt spid="292"/>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92"/>
                                        </p:tgtEl>
                                        <p:attrNameLst>
                                          <p:attrName>style.color</p:attrName>
                                        </p:attrNameLst>
                                      </p:cBhvr>
                                      <p:to>
                                        <a:srgbClr val="FF3399"/>
                                      </p:to>
                                    </p:animClr>
                                    <p:animClr clrSpc="rgb" dir="cw">
                                      <p:cBhvr>
                                        <p:cTn id="119" dur="250" autoRev="1" fill="remove"/>
                                        <p:tgtEl>
                                          <p:spTgt spid="292"/>
                                        </p:tgtEl>
                                        <p:attrNameLst>
                                          <p:attrName>fillcolor</p:attrName>
                                        </p:attrNameLst>
                                      </p:cBhvr>
                                      <p:to>
                                        <a:srgbClr val="FF3399"/>
                                      </p:to>
                                    </p:animClr>
                                    <p:set>
                                      <p:cBhvr>
                                        <p:cTn id="120" dur="250" autoRev="1" fill="remove"/>
                                        <p:tgtEl>
                                          <p:spTgt spid="292"/>
                                        </p:tgtEl>
                                        <p:attrNameLst>
                                          <p:attrName>fill.type</p:attrName>
                                        </p:attrNameLst>
                                      </p:cBhvr>
                                      <p:to>
                                        <p:strVal val="solid"/>
                                      </p:to>
                                    </p:set>
                                    <p:set>
                                      <p:cBhvr>
                                        <p:cTn id="121" dur="250" autoRev="1" fill="remove"/>
                                        <p:tgtEl>
                                          <p:spTgt spid="292"/>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2"/>
                  </p:tgtEl>
                </p:cond>
              </p:nextCondLst>
            </p:seq>
            <p:seq concurrent="1" nextAc="seek">
              <p:cTn id="122" restart="whenNotActive" fill="hold" evtFilter="cancelBubble" nodeType="interactiveSeq">
                <p:stCondLst>
                  <p:cond evt="onClick" delay="0">
                    <p:tgtEl>
                      <p:spTgt spid="293"/>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93"/>
                                        </p:tgtEl>
                                        <p:attrNameLst>
                                          <p:attrName>style.color</p:attrName>
                                        </p:attrNameLst>
                                      </p:cBhvr>
                                      <p:to>
                                        <a:srgbClr val="FF3399"/>
                                      </p:to>
                                    </p:animClr>
                                    <p:animClr clrSpc="rgb" dir="cw">
                                      <p:cBhvr>
                                        <p:cTn id="127" dur="250" autoRev="1" fill="remove"/>
                                        <p:tgtEl>
                                          <p:spTgt spid="293"/>
                                        </p:tgtEl>
                                        <p:attrNameLst>
                                          <p:attrName>fillcolor</p:attrName>
                                        </p:attrNameLst>
                                      </p:cBhvr>
                                      <p:to>
                                        <a:srgbClr val="FF3399"/>
                                      </p:to>
                                    </p:animClr>
                                    <p:set>
                                      <p:cBhvr>
                                        <p:cTn id="128" dur="250" autoRev="1" fill="remove"/>
                                        <p:tgtEl>
                                          <p:spTgt spid="293"/>
                                        </p:tgtEl>
                                        <p:attrNameLst>
                                          <p:attrName>fill.type</p:attrName>
                                        </p:attrNameLst>
                                      </p:cBhvr>
                                      <p:to>
                                        <p:strVal val="solid"/>
                                      </p:to>
                                    </p:set>
                                    <p:set>
                                      <p:cBhvr>
                                        <p:cTn id="129" dur="250" autoRev="1" fill="remove"/>
                                        <p:tgtEl>
                                          <p:spTgt spid="293"/>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3"/>
                  </p:tgtEl>
                </p:cond>
              </p:nextCondLst>
            </p:seq>
            <p:seq concurrent="1" nextAc="seek">
              <p:cTn id="130" restart="whenNotActive" fill="hold" evtFilter="cancelBubble" nodeType="interactiveSeq">
                <p:stCondLst>
                  <p:cond evt="onClick" delay="0">
                    <p:tgtEl>
                      <p:spTgt spid="294"/>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94"/>
                                        </p:tgtEl>
                                        <p:attrNameLst>
                                          <p:attrName>style.color</p:attrName>
                                        </p:attrNameLst>
                                      </p:cBhvr>
                                      <p:to>
                                        <a:srgbClr val="FF3399"/>
                                      </p:to>
                                    </p:animClr>
                                    <p:animClr clrSpc="rgb" dir="cw">
                                      <p:cBhvr>
                                        <p:cTn id="135" dur="250" autoRev="1" fill="remove"/>
                                        <p:tgtEl>
                                          <p:spTgt spid="294"/>
                                        </p:tgtEl>
                                        <p:attrNameLst>
                                          <p:attrName>fillcolor</p:attrName>
                                        </p:attrNameLst>
                                      </p:cBhvr>
                                      <p:to>
                                        <a:srgbClr val="FF3399"/>
                                      </p:to>
                                    </p:animClr>
                                    <p:set>
                                      <p:cBhvr>
                                        <p:cTn id="136" dur="250" autoRev="1" fill="remove"/>
                                        <p:tgtEl>
                                          <p:spTgt spid="294"/>
                                        </p:tgtEl>
                                        <p:attrNameLst>
                                          <p:attrName>fill.type</p:attrName>
                                        </p:attrNameLst>
                                      </p:cBhvr>
                                      <p:to>
                                        <p:strVal val="solid"/>
                                      </p:to>
                                    </p:set>
                                    <p:set>
                                      <p:cBhvr>
                                        <p:cTn id="137" dur="250" autoRev="1" fill="remove"/>
                                        <p:tgtEl>
                                          <p:spTgt spid="294"/>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4"/>
                  </p:tgtEl>
                </p:cond>
              </p:nextCondLst>
            </p:seq>
            <p:seq concurrent="1" nextAc="seek">
              <p:cTn id="138" restart="whenNotActive" fill="hold" evtFilter="cancelBubble" nodeType="interactiveSeq">
                <p:stCondLst>
                  <p:cond evt="onClick" delay="0">
                    <p:tgtEl>
                      <p:spTgt spid="295"/>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95"/>
                                        </p:tgtEl>
                                        <p:attrNameLst>
                                          <p:attrName>style.color</p:attrName>
                                        </p:attrNameLst>
                                      </p:cBhvr>
                                      <p:to>
                                        <a:srgbClr val="FF3399"/>
                                      </p:to>
                                    </p:animClr>
                                    <p:animClr clrSpc="rgb" dir="cw">
                                      <p:cBhvr>
                                        <p:cTn id="143" dur="250" autoRev="1" fill="remove"/>
                                        <p:tgtEl>
                                          <p:spTgt spid="295"/>
                                        </p:tgtEl>
                                        <p:attrNameLst>
                                          <p:attrName>fillcolor</p:attrName>
                                        </p:attrNameLst>
                                      </p:cBhvr>
                                      <p:to>
                                        <a:srgbClr val="FF3399"/>
                                      </p:to>
                                    </p:animClr>
                                    <p:set>
                                      <p:cBhvr>
                                        <p:cTn id="144" dur="250" autoRev="1" fill="remove"/>
                                        <p:tgtEl>
                                          <p:spTgt spid="295"/>
                                        </p:tgtEl>
                                        <p:attrNameLst>
                                          <p:attrName>fill.type</p:attrName>
                                        </p:attrNameLst>
                                      </p:cBhvr>
                                      <p:to>
                                        <p:strVal val="solid"/>
                                      </p:to>
                                    </p:set>
                                    <p:set>
                                      <p:cBhvr>
                                        <p:cTn id="145" dur="250" autoRev="1" fill="remove"/>
                                        <p:tgtEl>
                                          <p:spTgt spid="295"/>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5"/>
                  </p:tgtEl>
                </p:cond>
              </p:nextCondLst>
            </p:seq>
            <p:seq concurrent="1" nextAc="seek">
              <p:cTn id="146" restart="whenNotActive" fill="hold" evtFilter="cancelBubble" nodeType="interactiveSeq">
                <p:stCondLst>
                  <p:cond evt="onClick" delay="0">
                    <p:tgtEl>
                      <p:spTgt spid="296"/>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96"/>
                                        </p:tgtEl>
                                        <p:attrNameLst>
                                          <p:attrName>style.color</p:attrName>
                                        </p:attrNameLst>
                                      </p:cBhvr>
                                      <p:to>
                                        <a:srgbClr val="FF3399"/>
                                      </p:to>
                                    </p:animClr>
                                    <p:animClr clrSpc="rgb" dir="cw">
                                      <p:cBhvr>
                                        <p:cTn id="151" dur="250" autoRev="1" fill="remove"/>
                                        <p:tgtEl>
                                          <p:spTgt spid="296"/>
                                        </p:tgtEl>
                                        <p:attrNameLst>
                                          <p:attrName>fillcolor</p:attrName>
                                        </p:attrNameLst>
                                      </p:cBhvr>
                                      <p:to>
                                        <a:srgbClr val="FF3399"/>
                                      </p:to>
                                    </p:animClr>
                                    <p:set>
                                      <p:cBhvr>
                                        <p:cTn id="152" dur="250" autoRev="1" fill="remove"/>
                                        <p:tgtEl>
                                          <p:spTgt spid="296"/>
                                        </p:tgtEl>
                                        <p:attrNameLst>
                                          <p:attrName>fill.type</p:attrName>
                                        </p:attrNameLst>
                                      </p:cBhvr>
                                      <p:to>
                                        <p:strVal val="solid"/>
                                      </p:to>
                                    </p:set>
                                    <p:set>
                                      <p:cBhvr>
                                        <p:cTn id="153" dur="250" autoRev="1" fill="remove"/>
                                        <p:tgtEl>
                                          <p:spTgt spid="296"/>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6"/>
                  </p:tgtEl>
                </p:cond>
              </p:nextCondLst>
            </p:seq>
            <p:seq concurrent="1" nextAc="seek">
              <p:cTn id="154" restart="whenNotActive" fill="hold" evtFilter="cancelBubble" nodeType="interactiveSeq">
                <p:stCondLst>
                  <p:cond evt="onClick" delay="0">
                    <p:tgtEl>
                      <p:spTgt spid="297"/>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97"/>
                                        </p:tgtEl>
                                        <p:attrNameLst>
                                          <p:attrName>style.color</p:attrName>
                                        </p:attrNameLst>
                                      </p:cBhvr>
                                      <p:to>
                                        <a:srgbClr val="FF3399"/>
                                      </p:to>
                                    </p:animClr>
                                    <p:animClr clrSpc="rgb" dir="cw">
                                      <p:cBhvr>
                                        <p:cTn id="159" dur="250" autoRev="1" fill="remove"/>
                                        <p:tgtEl>
                                          <p:spTgt spid="297"/>
                                        </p:tgtEl>
                                        <p:attrNameLst>
                                          <p:attrName>fillcolor</p:attrName>
                                        </p:attrNameLst>
                                      </p:cBhvr>
                                      <p:to>
                                        <a:srgbClr val="FF3399"/>
                                      </p:to>
                                    </p:animClr>
                                    <p:set>
                                      <p:cBhvr>
                                        <p:cTn id="160" dur="250" autoRev="1" fill="remove"/>
                                        <p:tgtEl>
                                          <p:spTgt spid="297"/>
                                        </p:tgtEl>
                                        <p:attrNameLst>
                                          <p:attrName>fill.type</p:attrName>
                                        </p:attrNameLst>
                                      </p:cBhvr>
                                      <p:to>
                                        <p:strVal val="solid"/>
                                      </p:to>
                                    </p:set>
                                    <p:set>
                                      <p:cBhvr>
                                        <p:cTn id="161" dur="250" autoRev="1" fill="remove"/>
                                        <p:tgtEl>
                                          <p:spTgt spid="297"/>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7"/>
                  </p:tgtEl>
                </p:cond>
              </p:nextCondLst>
            </p:seq>
            <p:seq concurrent="1" nextAc="seek">
              <p:cTn id="162" restart="whenNotActive" fill="hold" evtFilter="cancelBubble" nodeType="interactiveSeq">
                <p:stCondLst>
                  <p:cond evt="onClick" delay="0">
                    <p:tgtEl>
                      <p:spTgt spid="298"/>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98"/>
                                        </p:tgtEl>
                                        <p:attrNameLst>
                                          <p:attrName>style.color</p:attrName>
                                        </p:attrNameLst>
                                      </p:cBhvr>
                                      <p:to>
                                        <a:srgbClr val="FF3399"/>
                                      </p:to>
                                    </p:animClr>
                                    <p:animClr clrSpc="rgb" dir="cw">
                                      <p:cBhvr>
                                        <p:cTn id="167" dur="250" autoRev="1" fill="remove"/>
                                        <p:tgtEl>
                                          <p:spTgt spid="298"/>
                                        </p:tgtEl>
                                        <p:attrNameLst>
                                          <p:attrName>fillcolor</p:attrName>
                                        </p:attrNameLst>
                                      </p:cBhvr>
                                      <p:to>
                                        <a:srgbClr val="FF3399"/>
                                      </p:to>
                                    </p:animClr>
                                    <p:set>
                                      <p:cBhvr>
                                        <p:cTn id="168" dur="250" autoRev="1" fill="remove"/>
                                        <p:tgtEl>
                                          <p:spTgt spid="298"/>
                                        </p:tgtEl>
                                        <p:attrNameLst>
                                          <p:attrName>fill.type</p:attrName>
                                        </p:attrNameLst>
                                      </p:cBhvr>
                                      <p:to>
                                        <p:strVal val="solid"/>
                                      </p:to>
                                    </p:set>
                                    <p:set>
                                      <p:cBhvr>
                                        <p:cTn id="169" dur="250" autoRev="1" fill="remove"/>
                                        <p:tgtEl>
                                          <p:spTgt spid="298"/>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8"/>
                  </p:tgtEl>
                </p:cond>
              </p:nextCondLst>
            </p:seq>
            <p:seq concurrent="1" nextAc="seek">
              <p:cTn id="170" restart="whenNotActive" fill="hold" evtFilter="cancelBubble" nodeType="interactiveSeq">
                <p:stCondLst>
                  <p:cond evt="onClick" delay="0">
                    <p:tgtEl>
                      <p:spTgt spid="299"/>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99"/>
                                        </p:tgtEl>
                                        <p:attrNameLst>
                                          <p:attrName>style.color</p:attrName>
                                        </p:attrNameLst>
                                      </p:cBhvr>
                                      <p:to>
                                        <a:srgbClr val="FF3399"/>
                                      </p:to>
                                    </p:animClr>
                                    <p:animClr clrSpc="rgb" dir="cw">
                                      <p:cBhvr>
                                        <p:cTn id="175" dur="250" autoRev="1" fill="remove"/>
                                        <p:tgtEl>
                                          <p:spTgt spid="299"/>
                                        </p:tgtEl>
                                        <p:attrNameLst>
                                          <p:attrName>fillcolor</p:attrName>
                                        </p:attrNameLst>
                                      </p:cBhvr>
                                      <p:to>
                                        <a:srgbClr val="FF3399"/>
                                      </p:to>
                                    </p:animClr>
                                    <p:set>
                                      <p:cBhvr>
                                        <p:cTn id="176" dur="250" autoRev="1" fill="remove"/>
                                        <p:tgtEl>
                                          <p:spTgt spid="299"/>
                                        </p:tgtEl>
                                        <p:attrNameLst>
                                          <p:attrName>fill.type</p:attrName>
                                        </p:attrNameLst>
                                      </p:cBhvr>
                                      <p:to>
                                        <p:strVal val="solid"/>
                                      </p:to>
                                    </p:set>
                                    <p:set>
                                      <p:cBhvr>
                                        <p:cTn id="177" dur="250" autoRev="1" fill="remove"/>
                                        <p:tgtEl>
                                          <p:spTgt spid="299"/>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9"/>
                  </p:tgtEl>
                </p:cond>
              </p:nextCondLst>
            </p:seq>
            <p:seq concurrent="1" nextAc="seek">
              <p:cTn id="178" restart="whenNotActive" fill="hold" evtFilter="cancelBubble" nodeType="interactiveSeq">
                <p:stCondLst>
                  <p:cond evt="onClick" delay="0">
                    <p:tgtEl>
                      <p:spTgt spid="300"/>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00"/>
                                        </p:tgtEl>
                                        <p:attrNameLst>
                                          <p:attrName>style.color</p:attrName>
                                        </p:attrNameLst>
                                      </p:cBhvr>
                                      <p:to>
                                        <a:srgbClr val="FF3399"/>
                                      </p:to>
                                    </p:animClr>
                                    <p:animClr clrSpc="rgb" dir="cw">
                                      <p:cBhvr>
                                        <p:cTn id="183" dur="250" autoRev="1" fill="remove"/>
                                        <p:tgtEl>
                                          <p:spTgt spid="300"/>
                                        </p:tgtEl>
                                        <p:attrNameLst>
                                          <p:attrName>fillcolor</p:attrName>
                                        </p:attrNameLst>
                                      </p:cBhvr>
                                      <p:to>
                                        <a:srgbClr val="FF3399"/>
                                      </p:to>
                                    </p:animClr>
                                    <p:set>
                                      <p:cBhvr>
                                        <p:cTn id="184" dur="250" autoRev="1" fill="remove"/>
                                        <p:tgtEl>
                                          <p:spTgt spid="300"/>
                                        </p:tgtEl>
                                        <p:attrNameLst>
                                          <p:attrName>fill.type</p:attrName>
                                        </p:attrNameLst>
                                      </p:cBhvr>
                                      <p:to>
                                        <p:strVal val="solid"/>
                                      </p:to>
                                    </p:set>
                                    <p:set>
                                      <p:cBhvr>
                                        <p:cTn id="185" dur="250" autoRev="1" fill="remove"/>
                                        <p:tgtEl>
                                          <p:spTgt spid="300"/>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0"/>
                  </p:tgtEl>
                </p:cond>
              </p:nextCondLst>
            </p:seq>
            <p:seq concurrent="1" nextAc="seek">
              <p:cTn id="186" restart="whenNotActive" fill="hold" evtFilter="cancelBubble" nodeType="interactiveSeq">
                <p:stCondLst>
                  <p:cond evt="onClick" delay="0">
                    <p:tgtEl>
                      <p:spTgt spid="301"/>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01"/>
                                        </p:tgtEl>
                                        <p:attrNameLst>
                                          <p:attrName>style.color</p:attrName>
                                        </p:attrNameLst>
                                      </p:cBhvr>
                                      <p:to>
                                        <a:srgbClr val="FF3399"/>
                                      </p:to>
                                    </p:animClr>
                                    <p:animClr clrSpc="rgb" dir="cw">
                                      <p:cBhvr>
                                        <p:cTn id="191" dur="250" autoRev="1" fill="remove"/>
                                        <p:tgtEl>
                                          <p:spTgt spid="301"/>
                                        </p:tgtEl>
                                        <p:attrNameLst>
                                          <p:attrName>fillcolor</p:attrName>
                                        </p:attrNameLst>
                                      </p:cBhvr>
                                      <p:to>
                                        <a:srgbClr val="FF3399"/>
                                      </p:to>
                                    </p:animClr>
                                    <p:set>
                                      <p:cBhvr>
                                        <p:cTn id="192" dur="250" autoRev="1" fill="remove"/>
                                        <p:tgtEl>
                                          <p:spTgt spid="301"/>
                                        </p:tgtEl>
                                        <p:attrNameLst>
                                          <p:attrName>fill.type</p:attrName>
                                        </p:attrNameLst>
                                      </p:cBhvr>
                                      <p:to>
                                        <p:strVal val="solid"/>
                                      </p:to>
                                    </p:set>
                                    <p:set>
                                      <p:cBhvr>
                                        <p:cTn id="193" dur="250" autoRev="1" fill="remove"/>
                                        <p:tgtEl>
                                          <p:spTgt spid="301"/>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1"/>
                  </p:tgtEl>
                </p:cond>
              </p:nextCondLst>
            </p:seq>
            <p:seq concurrent="1" nextAc="seek">
              <p:cTn id="194" restart="whenNotActive" fill="hold" evtFilter="cancelBubble" nodeType="interactiveSeq">
                <p:stCondLst>
                  <p:cond evt="onClick" delay="0">
                    <p:tgtEl>
                      <p:spTgt spid="302"/>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02"/>
                                        </p:tgtEl>
                                        <p:attrNameLst>
                                          <p:attrName>style.color</p:attrName>
                                        </p:attrNameLst>
                                      </p:cBhvr>
                                      <p:to>
                                        <a:srgbClr val="FF3399"/>
                                      </p:to>
                                    </p:animClr>
                                    <p:animClr clrSpc="rgb" dir="cw">
                                      <p:cBhvr>
                                        <p:cTn id="199" dur="250" autoRev="1" fill="remove"/>
                                        <p:tgtEl>
                                          <p:spTgt spid="302"/>
                                        </p:tgtEl>
                                        <p:attrNameLst>
                                          <p:attrName>fillcolor</p:attrName>
                                        </p:attrNameLst>
                                      </p:cBhvr>
                                      <p:to>
                                        <a:srgbClr val="FF3399"/>
                                      </p:to>
                                    </p:animClr>
                                    <p:set>
                                      <p:cBhvr>
                                        <p:cTn id="200" dur="250" autoRev="1" fill="remove"/>
                                        <p:tgtEl>
                                          <p:spTgt spid="302"/>
                                        </p:tgtEl>
                                        <p:attrNameLst>
                                          <p:attrName>fill.type</p:attrName>
                                        </p:attrNameLst>
                                      </p:cBhvr>
                                      <p:to>
                                        <p:strVal val="solid"/>
                                      </p:to>
                                    </p:set>
                                    <p:set>
                                      <p:cBhvr>
                                        <p:cTn id="201" dur="250" autoRev="1" fill="remove"/>
                                        <p:tgtEl>
                                          <p:spTgt spid="302"/>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2"/>
                  </p:tgtEl>
                </p:cond>
              </p:nextCondLst>
            </p:seq>
            <p:seq concurrent="1" nextAc="seek">
              <p:cTn id="202" restart="whenNotActive" fill="hold" evtFilter="cancelBubble" nodeType="interactiveSeq">
                <p:stCondLst>
                  <p:cond evt="onClick" delay="0">
                    <p:tgtEl>
                      <p:spTgt spid="303"/>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03"/>
                                        </p:tgtEl>
                                        <p:attrNameLst>
                                          <p:attrName>style.color</p:attrName>
                                        </p:attrNameLst>
                                      </p:cBhvr>
                                      <p:to>
                                        <a:srgbClr val="FF3399"/>
                                      </p:to>
                                    </p:animClr>
                                    <p:animClr clrSpc="rgb" dir="cw">
                                      <p:cBhvr>
                                        <p:cTn id="207" dur="250" autoRev="1" fill="remove"/>
                                        <p:tgtEl>
                                          <p:spTgt spid="303"/>
                                        </p:tgtEl>
                                        <p:attrNameLst>
                                          <p:attrName>fillcolor</p:attrName>
                                        </p:attrNameLst>
                                      </p:cBhvr>
                                      <p:to>
                                        <a:srgbClr val="FF3399"/>
                                      </p:to>
                                    </p:animClr>
                                    <p:set>
                                      <p:cBhvr>
                                        <p:cTn id="208" dur="250" autoRev="1" fill="remove"/>
                                        <p:tgtEl>
                                          <p:spTgt spid="303"/>
                                        </p:tgtEl>
                                        <p:attrNameLst>
                                          <p:attrName>fill.type</p:attrName>
                                        </p:attrNameLst>
                                      </p:cBhvr>
                                      <p:to>
                                        <p:strVal val="solid"/>
                                      </p:to>
                                    </p:set>
                                    <p:set>
                                      <p:cBhvr>
                                        <p:cTn id="209" dur="250" autoRev="1" fill="remove"/>
                                        <p:tgtEl>
                                          <p:spTgt spid="303"/>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3"/>
                  </p:tgtEl>
                </p:cond>
              </p:nextCondLst>
            </p:seq>
            <p:seq concurrent="1" nextAc="seek">
              <p:cTn id="210" restart="whenNotActive" fill="hold" evtFilter="cancelBubble" nodeType="interactiveSeq">
                <p:stCondLst>
                  <p:cond evt="onClick" delay="0">
                    <p:tgtEl>
                      <p:spTgt spid="304"/>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304"/>
                                        </p:tgtEl>
                                        <p:attrNameLst>
                                          <p:attrName>style.color</p:attrName>
                                        </p:attrNameLst>
                                      </p:cBhvr>
                                      <p:to>
                                        <a:srgbClr val="FF3399"/>
                                      </p:to>
                                    </p:animClr>
                                    <p:animClr clrSpc="rgb" dir="cw">
                                      <p:cBhvr>
                                        <p:cTn id="215" dur="250" autoRev="1" fill="remove"/>
                                        <p:tgtEl>
                                          <p:spTgt spid="304"/>
                                        </p:tgtEl>
                                        <p:attrNameLst>
                                          <p:attrName>fillcolor</p:attrName>
                                        </p:attrNameLst>
                                      </p:cBhvr>
                                      <p:to>
                                        <a:srgbClr val="FF3399"/>
                                      </p:to>
                                    </p:animClr>
                                    <p:set>
                                      <p:cBhvr>
                                        <p:cTn id="216" dur="250" autoRev="1" fill="remove"/>
                                        <p:tgtEl>
                                          <p:spTgt spid="304"/>
                                        </p:tgtEl>
                                        <p:attrNameLst>
                                          <p:attrName>fill.type</p:attrName>
                                        </p:attrNameLst>
                                      </p:cBhvr>
                                      <p:to>
                                        <p:strVal val="solid"/>
                                      </p:to>
                                    </p:set>
                                    <p:set>
                                      <p:cBhvr>
                                        <p:cTn id="217" dur="250" autoRev="1" fill="remove"/>
                                        <p:tgtEl>
                                          <p:spTgt spid="304"/>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4"/>
                  </p:tgtEl>
                </p:cond>
              </p:nextCondLst>
            </p:seq>
            <p:seq concurrent="1" nextAc="seek">
              <p:cTn id="218" restart="whenNotActive" fill="hold" evtFilter="cancelBubble" nodeType="interactiveSeq">
                <p:stCondLst>
                  <p:cond evt="onClick" delay="0">
                    <p:tgtEl>
                      <p:spTgt spid="305"/>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305"/>
                                        </p:tgtEl>
                                        <p:attrNameLst>
                                          <p:attrName>style.color</p:attrName>
                                        </p:attrNameLst>
                                      </p:cBhvr>
                                      <p:to>
                                        <a:srgbClr val="FF3399"/>
                                      </p:to>
                                    </p:animClr>
                                    <p:animClr clrSpc="rgb" dir="cw">
                                      <p:cBhvr>
                                        <p:cTn id="223" dur="250" autoRev="1" fill="remove"/>
                                        <p:tgtEl>
                                          <p:spTgt spid="305"/>
                                        </p:tgtEl>
                                        <p:attrNameLst>
                                          <p:attrName>fillcolor</p:attrName>
                                        </p:attrNameLst>
                                      </p:cBhvr>
                                      <p:to>
                                        <a:srgbClr val="FF3399"/>
                                      </p:to>
                                    </p:animClr>
                                    <p:set>
                                      <p:cBhvr>
                                        <p:cTn id="224" dur="250" autoRev="1" fill="remove"/>
                                        <p:tgtEl>
                                          <p:spTgt spid="305"/>
                                        </p:tgtEl>
                                        <p:attrNameLst>
                                          <p:attrName>fill.type</p:attrName>
                                        </p:attrNameLst>
                                      </p:cBhvr>
                                      <p:to>
                                        <p:strVal val="solid"/>
                                      </p:to>
                                    </p:set>
                                    <p:set>
                                      <p:cBhvr>
                                        <p:cTn id="225" dur="250" autoRev="1" fill="remove"/>
                                        <p:tgtEl>
                                          <p:spTgt spid="305"/>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5"/>
                  </p:tgtEl>
                </p:cond>
              </p:nextCondLst>
            </p:seq>
            <p:seq concurrent="1" nextAc="seek">
              <p:cTn id="226" restart="whenNotActive" fill="hold" evtFilter="cancelBubble" nodeType="interactiveSeq">
                <p:stCondLst>
                  <p:cond evt="onClick" delay="0">
                    <p:tgtEl>
                      <p:spTgt spid="306"/>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306"/>
                                        </p:tgtEl>
                                        <p:attrNameLst>
                                          <p:attrName>style.color</p:attrName>
                                        </p:attrNameLst>
                                      </p:cBhvr>
                                      <p:to>
                                        <a:srgbClr val="FF3399"/>
                                      </p:to>
                                    </p:animClr>
                                    <p:animClr clrSpc="rgb" dir="cw">
                                      <p:cBhvr>
                                        <p:cTn id="231" dur="250" autoRev="1" fill="remove"/>
                                        <p:tgtEl>
                                          <p:spTgt spid="306"/>
                                        </p:tgtEl>
                                        <p:attrNameLst>
                                          <p:attrName>fillcolor</p:attrName>
                                        </p:attrNameLst>
                                      </p:cBhvr>
                                      <p:to>
                                        <a:srgbClr val="FF3399"/>
                                      </p:to>
                                    </p:animClr>
                                    <p:set>
                                      <p:cBhvr>
                                        <p:cTn id="232" dur="250" autoRev="1" fill="remove"/>
                                        <p:tgtEl>
                                          <p:spTgt spid="306"/>
                                        </p:tgtEl>
                                        <p:attrNameLst>
                                          <p:attrName>fill.type</p:attrName>
                                        </p:attrNameLst>
                                      </p:cBhvr>
                                      <p:to>
                                        <p:strVal val="solid"/>
                                      </p:to>
                                    </p:set>
                                    <p:set>
                                      <p:cBhvr>
                                        <p:cTn id="233" dur="250" autoRev="1" fill="remove"/>
                                        <p:tgtEl>
                                          <p:spTgt spid="306"/>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6"/>
                  </p:tgtEl>
                </p:cond>
              </p:nextCondLst>
            </p:seq>
            <p:seq concurrent="1" nextAc="seek">
              <p:cTn id="234" restart="whenNotActive" fill="hold" evtFilter="cancelBubble" nodeType="interactiveSeq">
                <p:stCondLst>
                  <p:cond evt="onClick" delay="0">
                    <p:tgtEl>
                      <p:spTgt spid="307"/>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307"/>
                                        </p:tgtEl>
                                        <p:attrNameLst>
                                          <p:attrName>style.color</p:attrName>
                                        </p:attrNameLst>
                                      </p:cBhvr>
                                      <p:to>
                                        <a:srgbClr val="FF3399"/>
                                      </p:to>
                                    </p:animClr>
                                    <p:animClr clrSpc="rgb" dir="cw">
                                      <p:cBhvr>
                                        <p:cTn id="239" dur="250" autoRev="1" fill="remove"/>
                                        <p:tgtEl>
                                          <p:spTgt spid="307"/>
                                        </p:tgtEl>
                                        <p:attrNameLst>
                                          <p:attrName>fillcolor</p:attrName>
                                        </p:attrNameLst>
                                      </p:cBhvr>
                                      <p:to>
                                        <a:srgbClr val="FF3399"/>
                                      </p:to>
                                    </p:animClr>
                                    <p:set>
                                      <p:cBhvr>
                                        <p:cTn id="240" dur="250" autoRev="1" fill="remove"/>
                                        <p:tgtEl>
                                          <p:spTgt spid="307"/>
                                        </p:tgtEl>
                                        <p:attrNameLst>
                                          <p:attrName>fill.type</p:attrName>
                                        </p:attrNameLst>
                                      </p:cBhvr>
                                      <p:to>
                                        <p:strVal val="solid"/>
                                      </p:to>
                                    </p:set>
                                    <p:set>
                                      <p:cBhvr>
                                        <p:cTn id="241" dur="250" autoRev="1" fill="remove"/>
                                        <p:tgtEl>
                                          <p:spTgt spid="307"/>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7"/>
                  </p:tgtEl>
                </p:cond>
              </p:nextCondLst>
            </p:seq>
            <p:seq concurrent="1" nextAc="seek">
              <p:cTn id="242" restart="whenNotActive" fill="hold" evtFilter="cancelBubble" nodeType="interactiveSeq">
                <p:stCondLst>
                  <p:cond evt="onClick" delay="0">
                    <p:tgtEl>
                      <p:spTgt spid="308"/>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308"/>
                                        </p:tgtEl>
                                        <p:attrNameLst>
                                          <p:attrName>style.color</p:attrName>
                                        </p:attrNameLst>
                                      </p:cBhvr>
                                      <p:to>
                                        <a:srgbClr val="FF3399"/>
                                      </p:to>
                                    </p:animClr>
                                    <p:animClr clrSpc="rgb" dir="cw">
                                      <p:cBhvr>
                                        <p:cTn id="247" dur="250" autoRev="1" fill="remove"/>
                                        <p:tgtEl>
                                          <p:spTgt spid="308"/>
                                        </p:tgtEl>
                                        <p:attrNameLst>
                                          <p:attrName>fillcolor</p:attrName>
                                        </p:attrNameLst>
                                      </p:cBhvr>
                                      <p:to>
                                        <a:srgbClr val="FF3399"/>
                                      </p:to>
                                    </p:animClr>
                                    <p:set>
                                      <p:cBhvr>
                                        <p:cTn id="248" dur="250" autoRev="1" fill="remove"/>
                                        <p:tgtEl>
                                          <p:spTgt spid="308"/>
                                        </p:tgtEl>
                                        <p:attrNameLst>
                                          <p:attrName>fill.type</p:attrName>
                                        </p:attrNameLst>
                                      </p:cBhvr>
                                      <p:to>
                                        <p:strVal val="solid"/>
                                      </p:to>
                                    </p:set>
                                    <p:set>
                                      <p:cBhvr>
                                        <p:cTn id="249" dur="250" autoRev="1" fill="remove"/>
                                        <p:tgtEl>
                                          <p:spTgt spid="308"/>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8"/>
                  </p:tgtEl>
                </p:cond>
              </p:nextCondLst>
            </p:seq>
            <p:seq concurrent="1" nextAc="seek">
              <p:cTn id="250" restart="whenNotActive" fill="hold" evtFilter="cancelBubble" nodeType="interactiveSeq">
                <p:stCondLst>
                  <p:cond evt="onClick" delay="0">
                    <p:tgtEl>
                      <p:spTgt spid="309"/>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309"/>
                                        </p:tgtEl>
                                        <p:attrNameLst>
                                          <p:attrName>style.color</p:attrName>
                                        </p:attrNameLst>
                                      </p:cBhvr>
                                      <p:to>
                                        <a:srgbClr val="FF3399"/>
                                      </p:to>
                                    </p:animClr>
                                    <p:animClr clrSpc="rgb" dir="cw">
                                      <p:cBhvr>
                                        <p:cTn id="255" dur="250" autoRev="1" fill="remove"/>
                                        <p:tgtEl>
                                          <p:spTgt spid="309"/>
                                        </p:tgtEl>
                                        <p:attrNameLst>
                                          <p:attrName>fillcolor</p:attrName>
                                        </p:attrNameLst>
                                      </p:cBhvr>
                                      <p:to>
                                        <a:srgbClr val="FF3399"/>
                                      </p:to>
                                    </p:animClr>
                                    <p:set>
                                      <p:cBhvr>
                                        <p:cTn id="256" dur="250" autoRev="1" fill="remove"/>
                                        <p:tgtEl>
                                          <p:spTgt spid="309"/>
                                        </p:tgtEl>
                                        <p:attrNameLst>
                                          <p:attrName>fill.type</p:attrName>
                                        </p:attrNameLst>
                                      </p:cBhvr>
                                      <p:to>
                                        <p:strVal val="solid"/>
                                      </p:to>
                                    </p:set>
                                    <p:set>
                                      <p:cBhvr>
                                        <p:cTn id="257" dur="250" autoRev="1" fill="remove"/>
                                        <p:tgtEl>
                                          <p:spTgt spid="309"/>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9"/>
                  </p:tgtEl>
                </p:cond>
              </p:nextCondLst>
            </p:seq>
            <p:seq concurrent="1" nextAc="seek">
              <p:cTn id="258" restart="whenNotActive" fill="hold" evtFilter="cancelBubble" nodeType="interactiveSeq">
                <p:stCondLst>
                  <p:cond evt="onClick" delay="0">
                    <p:tgtEl>
                      <p:spTgt spid="310"/>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310"/>
                                        </p:tgtEl>
                                        <p:attrNameLst>
                                          <p:attrName>style.color</p:attrName>
                                        </p:attrNameLst>
                                      </p:cBhvr>
                                      <p:to>
                                        <a:srgbClr val="FF3399"/>
                                      </p:to>
                                    </p:animClr>
                                    <p:animClr clrSpc="rgb" dir="cw">
                                      <p:cBhvr>
                                        <p:cTn id="263" dur="250" autoRev="1" fill="remove"/>
                                        <p:tgtEl>
                                          <p:spTgt spid="310"/>
                                        </p:tgtEl>
                                        <p:attrNameLst>
                                          <p:attrName>fillcolor</p:attrName>
                                        </p:attrNameLst>
                                      </p:cBhvr>
                                      <p:to>
                                        <a:srgbClr val="FF3399"/>
                                      </p:to>
                                    </p:animClr>
                                    <p:set>
                                      <p:cBhvr>
                                        <p:cTn id="264" dur="250" autoRev="1" fill="remove"/>
                                        <p:tgtEl>
                                          <p:spTgt spid="310"/>
                                        </p:tgtEl>
                                        <p:attrNameLst>
                                          <p:attrName>fill.type</p:attrName>
                                        </p:attrNameLst>
                                      </p:cBhvr>
                                      <p:to>
                                        <p:strVal val="solid"/>
                                      </p:to>
                                    </p:set>
                                    <p:set>
                                      <p:cBhvr>
                                        <p:cTn id="265" dur="250" autoRev="1" fill="remove"/>
                                        <p:tgtEl>
                                          <p:spTgt spid="310"/>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0"/>
                  </p:tgtEl>
                </p:cond>
              </p:nextCondLst>
            </p:seq>
            <p:seq concurrent="1" nextAc="seek">
              <p:cTn id="266" restart="whenNotActive" fill="hold" evtFilter="cancelBubble" nodeType="interactiveSeq">
                <p:stCondLst>
                  <p:cond evt="onClick" delay="0">
                    <p:tgtEl>
                      <p:spTgt spid="311"/>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311"/>
                                        </p:tgtEl>
                                        <p:attrNameLst>
                                          <p:attrName>style.color</p:attrName>
                                        </p:attrNameLst>
                                      </p:cBhvr>
                                      <p:to>
                                        <a:srgbClr val="FF3399"/>
                                      </p:to>
                                    </p:animClr>
                                    <p:animClr clrSpc="rgb" dir="cw">
                                      <p:cBhvr>
                                        <p:cTn id="271" dur="250" autoRev="1" fill="remove"/>
                                        <p:tgtEl>
                                          <p:spTgt spid="311"/>
                                        </p:tgtEl>
                                        <p:attrNameLst>
                                          <p:attrName>fillcolor</p:attrName>
                                        </p:attrNameLst>
                                      </p:cBhvr>
                                      <p:to>
                                        <a:srgbClr val="FF3399"/>
                                      </p:to>
                                    </p:animClr>
                                    <p:set>
                                      <p:cBhvr>
                                        <p:cTn id="272" dur="250" autoRev="1" fill="remove"/>
                                        <p:tgtEl>
                                          <p:spTgt spid="311"/>
                                        </p:tgtEl>
                                        <p:attrNameLst>
                                          <p:attrName>fill.type</p:attrName>
                                        </p:attrNameLst>
                                      </p:cBhvr>
                                      <p:to>
                                        <p:strVal val="solid"/>
                                      </p:to>
                                    </p:set>
                                    <p:set>
                                      <p:cBhvr>
                                        <p:cTn id="273" dur="250" autoRev="1" fill="remove"/>
                                        <p:tgtEl>
                                          <p:spTgt spid="311"/>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1"/>
                  </p:tgtEl>
                </p:cond>
              </p:nextCondLst>
            </p:seq>
            <p:seq concurrent="1" nextAc="seek">
              <p:cTn id="274" restart="whenNotActive" fill="hold" evtFilter="cancelBubble" nodeType="interactiveSeq">
                <p:stCondLst>
                  <p:cond evt="onClick" delay="0">
                    <p:tgtEl>
                      <p:spTgt spid="312"/>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312"/>
                                        </p:tgtEl>
                                        <p:attrNameLst>
                                          <p:attrName>style.color</p:attrName>
                                        </p:attrNameLst>
                                      </p:cBhvr>
                                      <p:to>
                                        <a:srgbClr val="FF3399"/>
                                      </p:to>
                                    </p:animClr>
                                    <p:animClr clrSpc="rgb" dir="cw">
                                      <p:cBhvr>
                                        <p:cTn id="279" dur="250" autoRev="1" fill="remove"/>
                                        <p:tgtEl>
                                          <p:spTgt spid="312"/>
                                        </p:tgtEl>
                                        <p:attrNameLst>
                                          <p:attrName>fillcolor</p:attrName>
                                        </p:attrNameLst>
                                      </p:cBhvr>
                                      <p:to>
                                        <a:srgbClr val="FF3399"/>
                                      </p:to>
                                    </p:animClr>
                                    <p:set>
                                      <p:cBhvr>
                                        <p:cTn id="280" dur="250" autoRev="1" fill="remove"/>
                                        <p:tgtEl>
                                          <p:spTgt spid="312"/>
                                        </p:tgtEl>
                                        <p:attrNameLst>
                                          <p:attrName>fill.type</p:attrName>
                                        </p:attrNameLst>
                                      </p:cBhvr>
                                      <p:to>
                                        <p:strVal val="solid"/>
                                      </p:to>
                                    </p:set>
                                    <p:set>
                                      <p:cBhvr>
                                        <p:cTn id="281" dur="250" autoRev="1" fill="remove"/>
                                        <p:tgtEl>
                                          <p:spTgt spid="312"/>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2"/>
                  </p:tgtEl>
                </p:cond>
              </p:nextCondLst>
            </p:seq>
            <p:seq concurrent="1" nextAc="seek">
              <p:cTn id="282" restart="whenNotActive" fill="hold" evtFilter="cancelBubble" nodeType="interactiveSeq">
                <p:stCondLst>
                  <p:cond evt="onClick" delay="0">
                    <p:tgtEl>
                      <p:spTgt spid="313"/>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313"/>
                                        </p:tgtEl>
                                        <p:attrNameLst>
                                          <p:attrName>style.color</p:attrName>
                                        </p:attrNameLst>
                                      </p:cBhvr>
                                      <p:to>
                                        <a:srgbClr val="FF3399"/>
                                      </p:to>
                                    </p:animClr>
                                    <p:animClr clrSpc="rgb" dir="cw">
                                      <p:cBhvr>
                                        <p:cTn id="287" dur="250" autoRev="1" fill="remove"/>
                                        <p:tgtEl>
                                          <p:spTgt spid="313"/>
                                        </p:tgtEl>
                                        <p:attrNameLst>
                                          <p:attrName>fillcolor</p:attrName>
                                        </p:attrNameLst>
                                      </p:cBhvr>
                                      <p:to>
                                        <a:srgbClr val="FF3399"/>
                                      </p:to>
                                    </p:animClr>
                                    <p:set>
                                      <p:cBhvr>
                                        <p:cTn id="288" dur="250" autoRev="1" fill="remove"/>
                                        <p:tgtEl>
                                          <p:spTgt spid="313"/>
                                        </p:tgtEl>
                                        <p:attrNameLst>
                                          <p:attrName>fill.type</p:attrName>
                                        </p:attrNameLst>
                                      </p:cBhvr>
                                      <p:to>
                                        <p:strVal val="solid"/>
                                      </p:to>
                                    </p:set>
                                    <p:set>
                                      <p:cBhvr>
                                        <p:cTn id="289" dur="250" autoRev="1" fill="remove"/>
                                        <p:tgtEl>
                                          <p:spTgt spid="313"/>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3"/>
                  </p:tgtEl>
                </p:cond>
              </p:nextCondLst>
            </p:seq>
            <p:seq concurrent="1" nextAc="seek">
              <p:cTn id="290" restart="whenNotActive" fill="hold" evtFilter="cancelBubble" nodeType="interactiveSeq">
                <p:stCondLst>
                  <p:cond evt="onClick" delay="0">
                    <p:tgtEl>
                      <p:spTgt spid="314"/>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314"/>
                                        </p:tgtEl>
                                        <p:attrNameLst>
                                          <p:attrName>style.color</p:attrName>
                                        </p:attrNameLst>
                                      </p:cBhvr>
                                      <p:to>
                                        <a:srgbClr val="FF3399"/>
                                      </p:to>
                                    </p:animClr>
                                    <p:animClr clrSpc="rgb" dir="cw">
                                      <p:cBhvr>
                                        <p:cTn id="295" dur="250" autoRev="1" fill="remove"/>
                                        <p:tgtEl>
                                          <p:spTgt spid="314"/>
                                        </p:tgtEl>
                                        <p:attrNameLst>
                                          <p:attrName>fillcolor</p:attrName>
                                        </p:attrNameLst>
                                      </p:cBhvr>
                                      <p:to>
                                        <a:srgbClr val="FF3399"/>
                                      </p:to>
                                    </p:animClr>
                                    <p:set>
                                      <p:cBhvr>
                                        <p:cTn id="296" dur="250" autoRev="1" fill="remove"/>
                                        <p:tgtEl>
                                          <p:spTgt spid="314"/>
                                        </p:tgtEl>
                                        <p:attrNameLst>
                                          <p:attrName>fill.type</p:attrName>
                                        </p:attrNameLst>
                                      </p:cBhvr>
                                      <p:to>
                                        <p:strVal val="solid"/>
                                      </p:to>
                                    </p:set>
                                    <p:set>
                                      <p:cBhvr>
                                        <p:cTn id="297" dur="250" autoRev="1" fill="remove"/>
                                        <p:tgtEl>
                                          <p:spTgt spid="314"/>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4"/>
                  </p:tgtEl>
                </p:cond>
              </p:nextCondLst>
            </p:seq>
            <p:seq concurrent="1" nextAc="seek">
              <p:cTn id="298" restart="whenNotActive" fill="hold" evtFilter="cancelBubble" nodeType="interactiveSeq">
                <p:stCondLst>
                  <p:cond evt="onClick" delay="0">
                    <p:tgtEl>
                      <p:spTgt spid="315"/>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315"/>
                                        </p:tgtEl>
                                        <p:attrNameLst>
                                          <p:attrName>style.color</p:attrName>
                                        </p:attrNameLst>
                                      </p:cBhvr>
                                      <p:to>
                                        <a:srgbClr val="FF3399"/>
                                      </p:to>
                                    </p:animClr>
                                    <p:animClr clrSpc="rgb" dir="cw">
                                      <p:cBhvr>
                                        <p:cTn id="303" dur="250" autoRev="1" fill="remove"/>
                                        <p:tgtEl>
                                          <p:spTgt spid="315"/>
                                        </p:tgtEl>
                                        <p:attrNameLst>
                                          <p:attrName>fillcolor</p:attrName>
                                        </p:attrNameLst>
                                      </p:cBhvr>
                                      <p:to>
                                        <a:srgbClr val="FF3399"/>
                                      </p:to>
                                    </p:animClr>
                                    <p:set>
                                      <p:cBhvr>
                                        <p:cTn id="304" dur="250" autoRev="1" fill="remove"/>
                                        <p:tgtEl>
                                          <p:spTgt spid="315"/>
                                        </p:tgtEl>
                                        <p:attrNameLst>
                                          <p:attrName>fill.type</p:attrName>
                                        </p:attrNameLst>
                                      </p:cBhvr>
                                      <p:to>
                                        <p:strVal val="solid"/>
                                      </p:to>
                                    </p:set>
                                    <p:set>
                                      <p:cBhvr>
                                        <p:cTn id="305" dur="250" autoRev="1" fill="remove"/>
                                        <p:tgtEl>
                                          <p:spTgt spid="315"/>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5"/>
                  </p:tgtEl>
                </p:cond>
              </p:nextCondLst>
            </p:seq>
            <p:seq concurrent="1" nextAc="seek">
              <p:cTn id="306" restart="whenNotActive" fill="hold" evtFilter="cancelBubble" nodeType="interactiveSeq">
                <p:stCondLst>
                  <p:cond evt="onClick" delay="0">
                    <p:tgtEl>
                      <p:spTgt spid="316"/>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316"/>
                                        </p:tgtEl>
                                        <p:attrNameLst>
                                          <p:attrName>style.color</p:attrName>
                                        </p:attrNameLst>
                                      </p:cBhvr>
                                      <p:to>
                                        <a:srgbClr val="FF3399"/>
                                      </p:to>
                                    </p:animClr>
                                    <p:animClr clrSpc="rgb" dir="cw">
                                      <p:cBhvr>
                                        <p:cTn id="311" dur="250" autoRev="1" fill="remove"/>
                                        <p:tgtEl>
                                          <p:spTgt spid="316"/>
                                        </p:tgtEl>
                                        <p:attrNameLst>
                                          <p:attrName>fillcolor</p:attrName>
                                        </p:attrNameLst>
                                      </p:cBhvr>
                                      <p:to>
                                        <a:srgbClr val="FF3399"/>
                                      </p:to>
                                    </p:animClr>
                                    <p:set>
                                      <p:cBhvr>
                                        <p:cTn id="312" dur="250" autoRev="1" fill="remove"/>
                                        <p:tgtEl>
                                          <p:spTgt spid="316"/>
                                        </p:tgtEl>
                                        <p:attrNameLst>
                                          <p:attrName>fill.type</p:attrName>
                                        </p:attrNameLst>
                                      </p:cBhvr>
                                      <p:to>
                                        <p:strVal val="solid"/>
                                      </p:to>
                                    </p:set>
                                    <p:set>
                                      <p:cBhvr>
                                        <p:cTn id="313" dur="250" autoRev="1" fill="remove"/>
                                        <p:tgtEl>
                                          <p:spTgt spid="316"/>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6"/>
                  </p:tgtEl>
                </p:cond>
              </p:nextCondLst>
            </p:seq>
            <p:seq concurrent="1" nextAc="seek">
              <p:cTn id="314" restart="whenNotActive" fill="hold" evtFilter="cancelBubble" nodeType="interactiveSeq">
                <p:stCondLst>
                  <p:cond evt="onClick" delay="0">
                    <p:tgtEl>
                      <p:spTgt spid="317"/>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317"/>
                                        </p:tgtEl>
                                        <p:attrNameLst>
                                          <p:attrName>style.color</p:attrName>
                                        </p:attrNameLst>
                                      </p:cBhvr>
                                      <p:to>
                                        <a:srgbClr val="FF3399"/>
                                      </p:to>
                                    </p:animClr>
                                    <p:animClr clrSpc="rgb" dir="cw">
                                      <p:cBhvr>
                                        <p:cTn id="319" dur="250" autoRev="1" fill="remove"/>
                                        <p:tgtEl>
                                          <p:spTgt spid="317"/>
                                        </p:tgtEl>
                                        <p:attrNameLst>
                                          <p:attrName>fillcolor</p:attrName>
                                        </p:attrNameLst>
                                      </p:cBhvr>
                                      <p:to>
                                        <a:srgbClr val="FF3399"/>
                                      </p:to>
                                    </p:animClr>
                                    <p:set>
                                      <p:cBhvr>
                                        <p:cTn id="320" dur="250" autoRev="1" fill="remove"/>
                                        <p:tgtEl>
                                          <p:spTgt spid="317"/>
                                        </p:tgtEl>
                                        <p:attrNameLst>
                                          <p:attrName>fill.type</p:attrName>
                                        </p:attrNameLst>
                                      </p:cBhvr>
                                      <p:to>
                                        <p:strVal val="solid"/>
                                      </p:to>
                                    </p:set>
                                    <p:set>
                                      <p:cBhvr>
                                        <p:cTn id="321" dur="250" autoRev="1" fill="remove"/>
                                        <p:tgtEl>
                                          <p:spTgt spid="317"/>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7"/>
                  </p:tgtEl>
                </p:cond>
              </p:nextCondLst>
            </p:seq>
            <p:seq concurrent="1" nextAc="seek">
              <p:cTn id="322" restart="whenNotActive" fill="hold" evtFilter="cancelBubble" nodeType="interactiveSeq">
                <p:stCondLst>
                  <p:cond evt="onClick" delay="0">
                    <p:tgtEl>
                      <p:spTgt spid="318"/>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318"/>
                                        </p:tgtEl>
                                        <p:attrNameLst>
                                          <p:attrName>style.color</p:attrName>
                                        </p:attrNameLst>
                                      </p:cBhvr>
                                      <p:to>
                                        <a:srgbClr val="FF3399"/>
                                      </p:to>
                                    </p:animClr>
                                    <p:animClr clrSpc="rgb" dir="cw">
                                      <p:cBhvr>
                                        <p:cTn id="327" dur="250" autoRev="1" fill="remove"/>
                                        <p:tgtEl>
                                          <p:spTgt spid="318"/>
                                        </p:tgtEl>
                                        <p:attrNameLst>
                                          <p:attrName>fillcolor</p:attrName>
                                        </p:attrNameLst>
                                      </p:cBhvr>
                                      <p:to>
                                        <a:srgbClr val="FF3399"/>
                                      </p:to>
                                    </p:animClr>
                                    <p:set>
                                      <p:cBhvr>
                                        <p:cTn id="328" dur="250" autoRev="1" fill="remove"/>
                                        <p:tgtEl>
                                          <p:spTgt spid="318"/>
                                        </p:tgtEl>
                                        <p:attrNameLst>
                                          <p:attrName>fill.type</p:attrName>
                                        </p:attrNameLst>
                                      </p:cBhvr>
                                      <p:to>
                                        <p:strVal val="solid"/>
                                      </p:to>
                                    </p:set>
                                    <p:set>
                                      <p:cBhvr>
                                        <p:cTn id="329" dur="250" autoRev="1" fill="remove"/>
                                        <p:tgtEl>
                                          <p:spTgt spid="318"/>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8"/>
                  </p:tgtEl>
                </p:cond>
              </p:nextCondLst>
            </p:seq>
            <p:seq concurrent="1" nextAc="seek">
              <p:cTn id="330" restart="whenNotActive" fill="hold" evtFilter="cancelBubble" nodeType="interactiveSeq">
                <p:stCondLst>
                  <p:cond evt="onClick" delay="0">
                    <p:tgtEl>
                      <p:spTgt spid="319"/>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319"/>
                                        </p:tgtEl>
                                        <p:attrNameLst>
                                          <p:attrName>style.color</p:attrName>
                                        </p:attrNameLst>
                                      </p:cBhvr>
                                      <p:to>
                                        <a:srgbClr val="FF3399"/>
                                      </p:to>
                                    </p:animClr>
                                    <p:animClr clrSpc="rgb" dir="cw">
                                      <p:cBhvr>
                                        <p:cTn id="335" dur="250" autoRev="1" fill="remove"/>
                                        <p:tgtEl>
                                          <p:spTgt spid="319"/>
                                        </p:tgtEl>
                                        <p:attrNameLst>
                                          <p:attrName>fillcolor</p:attrName>
                                        </p:attrNameLst>
                                      </p:cBhvr>
                                      <p:to>
                                        <a:srgbClr val="FF3399"/>
                                      </p:to>
                                    </p:animClr>
                                    <p:set>
                                      <p:cBhvr>
                                        <p:cTn id="336" dur="250" autoRev="1" fill="remove"/>
                                        <p:tgtEl>
                                          <p:spTgt spid="319"/>
                                        </p:tgtEl>
                                        <p:attrNameLst>
                                          <p:attrName>fill.type</p:attrName>
                                        </p:attrNameLst>
                                      </p:cBhvr>
                                      <p:to>
                                        <p:strVal val="solid"/>
                                      </p:to>
                                    </p:set>
                                    <p:set>
                                      <p:cBhvr>
                                        <p:cTn id="337" dur="250" autoRev="1" fill="remove"/>
                                        <p:tgtEl>
                                          <p:spTgt spid="319"/>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9"/>
                  </p:tgtEl>
                </p:cond>
              </p:nextCondLst>
            </p:seq>
            <p:seq concurrent="1" nextAc="seek">
              <p:cTn id="338" restart="whenNotActive" fill="hold" evtFilter="cancelBubble" nodeType="interactiveSeq">
                <p:stCondLst>
                  <p:cond evt="onClick" delay="0">
                    <p:tgtEl>
                      <p:spTgt spid="320"/>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320"/>
                                        </p:tgtEl>
                                        <p:attrNameLst>
                                          <p:attrName>style.color</p:attrName>
                                        </p:attrNameLst>
                                      </p:cBhvr>
                                      <p:to>
                                        <a:srgbClr val="FF3399"/>
                                      </p:to>
                                    </p:animClr>
                                    <p:animClr clrSpc="rgb" dir="cw">
                                      <p:cBhvr>
                                        <p:cTn id="343" dur="250" autoRev="1" fill="remove"/>
                                        <p:tgtEl>
                                          <p:spTgt spid="320"/>
                                        </p:tgtEl>
                                        <p:attrNameLst>
                                          <p:attrName>fillcolor</p:attrName>
                                        </p:attrNameLst>
                                      </p:cBhvr>
                                      <p:to>
                                        <a:srgbClr val="FF3399"/>
                                      </p:to>
                                    </p:animClr>
                                    <p:set>
                                      <p:cBhvr>
                                        <p:cTn id="344" dur="250" autoRev="1" fill="remove"/>
                                        <p:tgtEl>
                                          <p:spTgt spid="320"/>
                                        </p:tgtEl>
                                        <p:attrNameLst>
                                          <p:attrName>fill.type</p:attrName>
                                        </p:attrNameLst>
                                      </p:cBhvr>
                                      <p:to>
                                        <p:strVal val="solid"/>
                                      </p:to>
                                    </p:set>
                                    <p:set>
                                      <p:cBhvr>
                                        <p:cTn id="345" dur="250" autoRev="1" fill="remove"/>
                                        <p:tgtEl>
                                          <p:spTgt spid="320"/>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0"/>
                  </p:tgtEl>
                </p:cond>
              </p:nextCondLst>
            </p:seq>
            <p:seq concurrent="1" nextAc="seek">
              <p:cTn id="346" restart="whenNotActive" fill="hold" evtFilter="cancelBubble" nodeType="interactiveSeq">
                <p:stCondLst>
                  <p:cond evt="onClick" delay="0">
                    <p:tgtEl>
                      <p:spTgt spid="321"/>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321"/>
                                        </p:tgtEl>
                                        <p:attrNameLst>
                                          <p:attrName>style.color</p:attrName>
                                        </p:attrNameLst>
                                      </p:cBhvr>
                                      <p:to>
                                        <a:srgbClr val="FF3399"/>
                                      </p:to>
                                    </p:animClr>
                                    <p:animClr clrSpc="rgb" dir="cw">
                                      <p:cBhvr>
                                        <p:cTn id="351" dur="250" autoRev="1" fill="remove"/>
                                        <p:tgtEl>
                                          <p:spTgt spid="321"/>
                                        </p:tgtEl>
                                        <p:attrNameLst>
                                          <p:attrName>fillcolor</p:attrName>
                                        </p:attrNameLst>
                                      </p:cBhvr>
                                      <p:to>
                                        <a:srgbClr val="FF3399"/>
                                      </p:to>
                                    </p:animClr>
                                    <p:set>
                                      <p:cBhvr>
                                        <p:cTn id="352" dur="250" autoRev="1" fill="remove"/>
                                        <p:tgtEl>
                                          <p:spTgt spid="321"/>
                                        </p:tgtEl>
                                        <p:attrNameLst>
                                          <p:attrName>fill.type</p:attrName>
                                        </p:attrNameLst>
                                      </p:cBhvr>
                                      <p:to>
                                        <p:strVal val="solid"/>
                                      </p:to>
                                    </p:set>
                                    <p:set>
                                      <p:cBhvr>
                                        <p:cTn id="353" dur="250" autoRev="1" fill="remove"/>
                                        <p:tgtEl>
                                          <p:spTgt spid="321"/>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1"/>
                  </p:tgtEl>
                </p:cond>
              </p:nextCondLst>
            </p:seq>
            <p:seq concurrent="1" nextAc="seek">
              <p:cTn id="354" restart="whenNotActive" fill="hold" evtFilter="cancelBubble" nodeType="interactiveSeq">
                <p:stCondLst>
                  <p:cond evt="onClick" delay="0">
                    <p:tgtEl>
                      <p:spTgt spid="322"/>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322"/>
                                        </p:tgtEl>
                                        <p:attrNameLst>
                                          <p:attrName>style.color</p:attrName>
                                        </p:attrNameLst>
                                      </p:cBhvr>
                                      <p:to>
                                        <a:srgbClr val="FF3399"/>
                                      </p:to>
                                    </p:animClr>
                                    <p:animClr clrSpc="rgb" dir="cw">
                                      <p:cBhvr>
                                        <p:cTn id="359" dur="250" autoRev="1" fill="remove"/>
                                        <p:tgtEl>
                                          <p:spTgt spid="322"/>
                                        </p:tgtEl>
                                        <p:attrNameLst>
                                          <p:attrName>fillcolor</p:attrName>
                                        </p:attrNameLst>
                                      </p:cBhvr>
                                      <p:to>
                                        <a:srgbClr val="FF3399"/>
                                      </p:to>
                                    </p:animClr>
                                    <p:set>
                                      <p:cBhvr>
                                        <p:cTn id="360" dur="250" autoRev="1" fill="remove"/>
                                        <p:tgtEl>
                                          <p:spTgt spid="322"/>
                                        </p:tgtEl>
                                        <p:attrNameLst>
                                          <p:attrName>fill.type</p:attrName>
                                        </p:attrNameLst>
                                      </p:cBhvr>
                                      <p:to>
                                        <p:strVal val="solid"/>
                                      </p:to>
                                    </p:set>
                                    <p:set>
                                      <p:cBhvr>
                                        <p:cTn id="361" dur="250" autoRev="1" fill="remove"/>
                                        <p:tgtEl>
                                          <p:spTgt spid="322"/>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2"/>
                  </p:tgtEl>
                </p:cond>
              </p:nextCondLst>
            </p:seq>
            <p:seq concurrent="1" nextAc="seek">
              <p:cTn id="362" restart="whenNotActive" fill="hold" evtFilter="cancelBubble" nodeType="interactiveSeq">
                <p:stCondLst>
                  <p:cond evt="onClick" delay="0">
                    <p:tgtEl>
                      <p:spTgt spid="323"/>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323"/>
                                        </p:tgtEl>
                                        <p:attrNameLst>
                                          <p:attrName>style.color</p:attrName>
                                        </p:attrNameLst>
                                      </p:cBhvr>
                                      <p:to>
                                        <a:srgbClr val="FF3399"/>
                                      </p:to>
                                    </p:animClr>
                                    <p:animClr clrSpc="rgb" dir="cw">
                                      <p:cBhvr>
                                        <p:cTn id="367" dur="250" autoRev="1" fill="remove"/>
                                        <p:tgtEl>
                                          <p:spTgt spid="323"/>
                                        </p:tgtEl>
                                        <p:attrNameLst>
                                          <p:attrName>fillcolor</p:attrName>
                                        </p:attrNameLst>
                                      </p:cBhvr>
                                      <p:to>
                                        <a:srgbClr val="FF3399"/>
                                      </p:to>
                                    </p:animClr>
                                    <p:set>
                                      <p:cBhvr>
                                        <p:cTn id="368" dur="250" autoRev="1" fill="remove"/>
                                        <p:tgtEl>
                                          <p:spTgt spid="323"/>
                                        </p:tgtEl>
                                        <p:attrNameLst>
                                          <p:attrName>fill.type</p:attrName>
                                        </p:attrNameLst>
                                      </p:cBhvr>
                                      <p:to>
                                        <p:strVal val="solid"/>
                                      </p:to>
                                    </p:set>
                                    <p:set>
                                      <p:cBhvr>
                                        <p:cTn id="369" dur="250" autoRev="1" fill="remove"/>
                                        <p:tgtEl>
                                          <p:spTgt spid="323"/>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3"/>
                  </p:tgtEl>
                </p:cond>
              </p:nextCondLst>
            </p:seq>
            <p:seq concurrent="1" nextAc="seek">
              <p:cTn id="370" restart="whenNotActive" fill="hold" evtFilter="cancelBubble" nodeType="interactiveSeq">
                <p:stCondLst>
                  <p:cond evt="onClick" delay="0">
                    <p:tgtEl>
                      <p:spTgt spid="324"/>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324"/>
                                        </p:tgtEl>
                                        <p:attrNameLst>
                                          <p:attrName>style.color</p:attrName>
                                        </p:attrNameLst>
                                      </p:cBhvr>
                                      <p:to>
                                        <a:srgbClr val="FF3399"/>
                                      </p:to>
                                    </p:animClr>
                                    <p:animClr clrSpc="rgb" dir="cw">
                                      <p:cBhvr>
                                        <p:cTn id="375" dur="250" autoRev="1" fill="remove"/>
                                        <p:tgtEl>
                                          <p:spTgt spid="324"/>
                                        </p:tgtEl>
                                        <p:attrNameLst>
                                          <p:attrName>fillcolor</p:attrName>
                                        </p:attrNameLst>
                                      </p:cBhvr>
                                      <p:to>
                                        <a:srgbClr val="FF3399"/>
                                      </p:to>
                                    </p:animClr>
                                    <p:set>
                                      <p:cBhvr>
                                        <p:cTn id="376" dur="250" autoRev="1" fill="remove"/>
                                        <p:tgtEl>
                                          <p:spTgt spid="324"/>
                                        </p:tgtEl>
                                        <p:attrNameLst>
                                          <p:attrName>fill.type</p:attrName>
                                        </p:attrNameLst>
                                      </p:cBhvr>
                                      <p:to>
                                        <p:strVal val="solid"/>
                                      </p:to>
                                    </p:set>
                                    <p:set>
                                      <p:cBhvr>
                                        <p:cTn id="377" dur="250" autoRev="1" fill="remove"/>
                                        <p:tgtEl>
                                          <p:spTgt spid="324"/>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4"/>
                  </p:tgtEl>
                </p:cond>
              </p:nextCondLst>
            </p:seq>
            <p:seq concurrent="1" nextAc="seek">
              <p:cTn id="378" restart="whenNotActive" fill="hold" evtFilter="cancelBubble" nodeType="interactiveSeq">
                <p:stCondLst>
                  <p:cond evt="onClick" delay="0">
                    <p:tgtEl>
                      <p:spTgt spid="325"/>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325"/>
                                        </p:tgtEl>
                                        <p:attrNameLst>
                                          <p:attrName>style.color</p:attrName>
                                        </p:attrNameLst>
                                      </p:cBhvr>
                                      <p:to>
                                        <a:srgbClr val="FF3399"/>
                                      </p:to>
                                    </p:animClr>
                                    <p:animClr clrSpc="rgb" dir="cw">
                                      <p:cBhvr>
                                        <p:cTn id="383" dur="250" autoRev="1" fill="remove"/>
                                        <p:tgtEl>
                                          <p:spTgt spid="325"/>
                                        </p:tgtEl>
                                        <p:attrNameLst>
                                          <p:attrName>fillcolor</p:attrName>
                                        </p:attrNameLst>
                                      </p:cBhvr>
                                      <p:to>
                                        <a:srgbClr val="FF3399"/>
                                      </p:to>
                                    </p:animClr>
                                    <p:set>
                                      <p:cBhvr>
                                        <p:cTn id="384" dur="250" autoRev="1" fill="remove"/>
                                        <p:tgtEl>
                                          <p:spTgt spid="325"/>
                                        </p:tgtEl>
                                        <p:attrNameLst>
                                          <p:attrName>fill.type</p:attrName>
                                        </p:attrNameLst>
                                      </p:cBhvr>
                                      <p:to>
                                        <p:strVal val="solid"/>
                                      </p:to>
                                    </p:set>
                                    <p:set>
                                      <p:cBhvr>
                                        <p:cTn id="385" dur="250" autoRev="1" fill="remove"/>
                                        <p:tgtEl>
                                          <p:spTgt spid="325"/>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5"/>
                  </p:tgtEl>
                </p:cond>
              </p:nextCondLst>
            </p:seq>
            <p:seq concurrent="1" nextAc="seek">
              <p:cTn id="386" restart="whenNotActive" fill="hold" evtFilter="cancelBubble" nodeType="interactiveSeq">
                <p:stCondLst>
                  <p:cond evt="onClick" delay="0">
                    <p:tgtEl>
                      <p:spTgt spid="326"/>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326"/>
                                        </p:tgtEl>
                                        <p:attrNameLst>
                                          <p:attrName>style.color</p:attrName>
                                        </p:attrNameLst>
                                      </p:cBhvr>
                                      <p:to>
                                        <a:srgbClr val="FF3399"/>
                                      </p:to>
                                    </p:animClr>
                                    <p:animClr clrSpc="rgb" dir="cw">
                                      <p:cBhvr>
                                        <p:cTn id="391" dur="250" autoRev="1" fill="remove"/>
                                        <p:tgtEl>
                                          <p:spTgt spid="326"/>
                                        </p:tgtEl>
                                        <p:attrNameLst>
                                          <p:attrName>fillcolor</p:attrName>
                                        </p:attrNameLst>
                                      </p:cBhvr>
                                      <p:to>
                                        <a:srgbClr val="FF3399"/>
                                      </p:to>
                                    </p:animClr>
                                    <p:set>
                                      <p:cBhvr>
                                        <p:cTn id="392" dur="250" autoRev="1" fill="remove"/>
                                        <p:tgtEl>
                                          <p:spTgt spid="326"/>
                                        </p:tgtEl>
                                        <p:attrNameLst>
                                          <p:attrName>fill.type</p:attrName>
                                        </p:attrNameLst>
                                      </p:cBhvr>
                                      <p:to>
                                        <p:strVal val="solid"/>
                                      </p:to>
                                    </p:set>
                                    <p:set>
                                      <p:cBhvr>
                                        <p:cTn id="393" dur="250" autoRev="1" fill="remove"/>
                                        <p:tgtEl>
                                          <p:spTgt spid="326"/>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6"/>
                  </p:tgtEl>
                </p:cond>
              </p:nextCondLst>
            </p:seq>
            <p:seq concurrent="1" nextAc="seek">
              <p:cTn id="394" restart="whenNotActive" fill="hold" evtFilter="cancelBubble" nodeType="interactiveSeq">
                <p:stCondLst>
                  <p:cond evt="onClick" delay="0">
                    <p:tgtEl>
                      <p:spTgt spid="327"/>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327"/>
                                        </p:tgtEl>
                                        <p:attrNameLst>
                                          <p:attrName>style.color</p:attrName>
                                        </p:attrNameLst>
                                      </p:cBhvr>
                                      <p:to>
                                        <a:srgbClr val="FF3399"/>
                                      </p:to>
                                    </p:animClr>
                                    <p:animClr clrSpc="rgb" dir="cw">
                                      <p:cBhvr>
                                        <p:cTn id="399" dur="250" autoRev="1" fill="remove"/>
                                        <p:tgtEl>
                                          <p:spTgt spid="327"/>
                                        </p:tgtEl>
                                        <p:attrNameLst>
                                          <p:attrName>fillcolor</p:attrName>
                                        </p:attrNameLst>
                                      </p:cBhvr>
                                      <p:to>
                                        <a:srgbClr val="FF3399"/>
                                      </p:to>
                                    </p:animClr>
                                    <p:set>
                                      <p:cBhvr>
                                        <p:cTn id="400" dur="250" autoRev="1" fill="remove"/>
                                        <p:tgtEl>
                                          <p:spTgt spid="327"/>
                                        </p:tgtEl>
                                        <p:attrNameLst>
                                          <p:attrName>fill.type</p:attrName>
                                        </p:attrNameLst>
                                      </p:cBhvr>
                                      <p:to>
                                        <p:strVal val="solid"/>
                                      </p:to>
                                    </p:set>
                                    <p:set>
                                      <p:cBhvr>
                                        <p:cTn id="401" dur="250" autoRev="1" fill="remove"/>
                                        <p:tgtEl>
                                          <p:spTgt spid="327"/>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7"/>
                  </p:tgtEl>
                </p:cond>
              </p:nextCondLst>
            </p:seq>
            <p:seq concurrent="1" nextAc="seek">
              <p:cTn id="402" restart="whenNotActive" fill="hold" evtFilter="cancelBubble" nodeType="interactiveSeq">
                <p:stCondLst>
                  <p:cond evt="onClick" delay="0">
                    <p:tgtEl>
                      <p:spTgt spid="328"/>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328"/>
                                        </p:tgtEl>
                                        <p:attrNameLst>
                                          <p:attrName>style.color</p:attrName>
                                        </p:attrNameLst>
                                      </p:cBhvr>
                                      <p:to>
                                        <a:srgbClr val="FF3399"/>
                                      </p:to>
                                    </p:animClr>
                                    <p:animClr clrSpc="rgb" dir="cw">
                                      <p:cBhvr>
                                        <p:cTn id="407" dur="250" autoRev="1" fill="remove"/>
                                        <p:tgtEl>
                                          <p:spTgt spid="328"/>
                                        </p:tgtEl>
                                        <p:attrNameLst>
                                          <p:attrName>fillcolor</p:attrName>
                                        </p:attrNameLst>
                                      </p:cBhvr>
                                      <p:to>
                                        <a:srgbClr val="FF3399"/>
                                      </p:to>
                                    </p:animClr>
                                    <p:set>
                                      <p:cBhvr>
                                        <p:cTn id="408" dur="250" autoRev="1" fill="remove"/>
                                        <p:tgtEl>
                                          <p:spTgt spid="328"/>
                                        </p:tgtEl>
                                        <p:attrNameLst>
                                          <p:attrName>fill.type</p:attrName>
                                        </p:attrNameLst>
                                      </p:cBhvr>
                                      <p:to>
                                        <p:strVal val="solid"/>
                                      </p:to>
                                    </p:set>
                                    <p:set>
                                      <p:cBhvr>
                                        <p:cTn id="409" dur="250" autoRev="1" fill="remove"/>
                                        <p:tgtEl>
                                          <p:spTgt spid="328"/>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8"/>
                  </p:tgtEl>
                </p:cond>
              </p:nextCondLst>
            </p:seq>
            <p:seq concurrent="1" nextAc="seek">
              <p:cTn id="410" restart="whenNotActive" fill="hold" evtFilter="cancelBubble" nodeType="interactiveSeq">
                <p:stCondLst>
                  <p:cond evt="onClick" delay="0">
                    <p:tgtEl>
                      <p:spTgt spid="329"/>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329"/>
                                        </p:tgtEl>
                                        <p:attrNameLst>
                                          <p:attrName>style.color</p:attrName>
                                        </p:attrNameLst>
                                      </p:cBhvr>
                                      <p:to>
                                        <a:srgbClr val="FF3399"/>
                                      </p:to>
                                    </p:animClr>
                                    <p:animClr clrSpc="rgb" dir="cw">
                                      <p:cBhvr>
                                        <p:cTn id="415" dur="250" autoRev="1" fill="remove"/>
                                        <p:tgtEl>
                                          <p:spTgt spid="329"/>
                                        </p:tgtEl>
                                        <p:attrNameLst>
                                          <p:attrName>fillcolor</p:attrName>
                                        </p:attrNameLst>
                                      </p:cBhvr>
                                      <p:to>
                                        <a:srgbClr val="FF3399"/>
                                      </p:to>
                                    </p:animClr>
                                    <p:set>
                                      <p:cBhvr>
                                        <p:cTn id="416" dur="250" autoRev="1" fill="remove"/>
                                        <p:tgtEl>
                                          <p:spTgt spid="329"/>
                                        </p:tgtEl>
                                        <p:attrNameLst>
                                          <p:attrName>fill.type</p:attrName>
                                        </p:attrNameLst>
                                      </p:cBhvr>
                                      <p:to>
                                        <p:strVal val="solid"/>
                                      </p:to>
                                    </p:set>
                                    <p:set>
                                      <p:cBhvr>
                                        <p:cTn id="417" dur="250" autoRev="1" fill="remove"/>
                                        <p:tgtEl>
                                          <p:spTgt spid="329"/>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9"/>
                  </p:tgtEl>
                </p:cond>
              </p:nextCondLst>
            </p:seq>
            <p:seq concurrent="1" nextAc="seek">
              <p:cTn id="418" restart="whenNotActive" fill="hold" evtFilter="cancelBubble" nodeType="interactiveSeq">
                <p:stCondLst>
                  <p:cond evt="onClick" delay="0">
                    <p:tgtEl>
                      <p:spTgt spid="330"/>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330"/>
                                        </p:tgtEl>
                                        <p:attrNameLst>
                                          <p:attrName>style.color</p:attrName>
                                        </p:attrNameLst>
                                      </p:cBhvr>
                                      <p:to>
                                        <a:srgbClr val="FF3399"/>
                                      </p:to>
                                    </p:animClr>
                                    <p:animClr clrSpc="rgb" dir="cw">
                                      <p:cBhvr>
                                        <p:cTn id="423" dur="250" autoRev="1" fill="remove"/>
                                        <p:tgtEl>
                                          <p:spTgt spid="330"/>
                                        </p:tgtEl>
                                        <p:attrNameLst>
                                          <p:attrName>fillcolor</p:attrName>
                                        </p:attrNameLst>
                                      </p:cBhvr>
                                      <p:to>
                                        <a:srgbClr val="FF3399"/>
                                      </p:to>
                                    </p:animClr>
                                    <p:set>
                                      <p:cBhvr>
                                        <p:cTn id="424" dur="250" autoRev="1" fill="remove"/>
                                        <p:tgtEl>
                                          <p:spTgt spid="330"/>
                                        </p:tgtEl>
                                        <p:attrNameLst>
                                          <p:attrName>fill.type</p:attrName>
                                        </p:attrNameLst>
                                      </p:cBhvr>
                                      <p:to>
                                        <p:strVal val="solid"/>
                                      </p:to>
                                    </p:set>
                                    <p:set>
                                      <p:cBhvr>
                                        <p:cTn id="425" dur="250" autoRev="1" fill="remove"/>
                                        <p:tgtEl>
                                          <p:spTgt spid="330"/>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0"/>
                  </p:tgtEl>
                </p:cond>
              </p:nextCondLst>
            </p:seq>
            <p:seq concurrent="1" nextAc="seek">
              <p:cTn id="426" restart="whenNotActive" fill="hold" evtFilter="cancelBubble" nodeType="interactiveSeq">
                <p:stCondLst>
                  <p:cond evt="onClick" delay="0">
                    <p:tgtEl>
                      <p:spTgt spid="331"/>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331"/>
                                        </p:tgtEl>
                                        <p:attrNameLst>
                                          <p:attrName>style.color</p:attrName>
                                        </p:attrNameLst>
                                      </p:cBhvr>
                                      <p:to>
                                        <a:srgbClr val="FF3399"/>
                                      </p:to>
                                    </p:animClr>
                                    <p:animClr clrSpc="rgb" dir="cw">
                                      <p:cBhvr>
                                        <p:cTn id="431" dur="250" autoRev="1" fill="remove"/>
                                        <p:tgtEl>
                                          <p:spTgt spid="331"/>
                                        </p:tgtEl>
                                        <p:attrNameLst>
                                          <p:attrName>fillcolor</p:attrName>
                                        </p:attrNameLst>
                                      </p:cBhvr>
                                      <p:to>
                                        <a:srgbClr val="FF3399"/>
                                      </p:to>
                                    </p:animClr>
                                    <p:set>
                                      <p:cBhvr>
                                        <p:cTn id="432" dur="250" autoRev="1" fill="remove"/>
                                        <p:tgtEl>
                                          <p:spTgt spid="331"/>
                                        </p:tgtEl>
                                        <p:attrNameLst>
                                          <p:attrName>fill.type</p:attrName>
                                        </p:attrNameLst>
                                      </p:cBhvr>
                                      <p:to>
                                        <p:strVal val="solid"/>
                                      </p:to>
                                    </p:set>
                                    <p:set>
                                      <p:cBhvr>
                                        <p:cTn id="433" dur="250" autoRev="1" fill="remove"/>
                                        <p:tgtEl>
                                          <p:spTgt spid="331"/>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1"/>
                  </p:tgtEl>
                </p:cond>
              </p:nextCondLst>
            </p:seq>
            <p:seq concurrent="1" nextAc="seek">
              <p:cTn id="434" restart="whenNotActive" fill="hold" evtFilter="cancelBubble" nodeType="interactiveSeq">
                <p:stCondLst>
                  <p:cond evt="onClick" delay="0">
                    <p:tgtEl>
                      <p:spTgt spid="332"/>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332"/>
                                        </p:tgtEl>
                                        <p:attrNameLst>
                                          <p:attrName>style.color</p:attrName>
                                        </p:attrNameLst>
                                      </p:cBhvr>
                                      <p:to>
                                        <a:srgbClr val="FF3399"/>
                                      </p:to>
                                    </p:animClr>
                                    <p:animClr clrSpc="rgb" dir="cw">
                                      <p:cBhvr>
                                        <p:cTn id="439" dur="250" autoRev="1" fill="remove"/>
                                        <p:tgtEl>
                                          <p:spTgt spid="332"/>
                                        </p:tgtEl>
                                        <p:attrNameLst>
                                          <p:attrName>fillcolor</p:attrName>
                                        </p:attrNameLst>
                                      </p:cBhvr>
                                      <p:to>
                                        <a:srgbClr val="FF3399"/>
                                      </p:to>
                                    </p:animClr>
                                    <p:set>
                                      <p:cBhvr>
                                        <p:cTn id="440" dur="250" autoRev="1" fill="remove"/>
                                        <p:tgtEl>
                                          <p:spTgt spid="332"/>
                                        </p:tgtEl>
                                        <p:attrNameLst>
                                          <p:attrName>fill.type</p:attrName>
                                        </p:attrNameLst>
                                      </p:cBhvr>
                                      <p:to>
                                        <p:strVal val="solid"/>
                                      </p:to>
                                    </p:set>
                                    <p:set>
                                      <p:cBhvr>
                                        <p:cTn id="441" dur="250" autoRev="1" fill="remove"/>
                                        <p:tgtEl>
                                          <p:spTgt spid="332"/>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2"/>
                  </p:tgtEl>
                </p:cond>
              </p:nextCondLst>
            </p:seq>
            <p:seq concurrent="1" nextAc="seek">
              <p:cTn id="442" restart="whenNotActive" fill="hold" evtFilter="cancelBubble" nodeType="interactiveSeq">
                <p:stCondLst>
                  <p:cond evt="onClick" delay="0">
                    <p:tgtEl>
                      <p:spTgt spid="333"/>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333"/>
                                        </p:tgtEl>
                                        <p:attrNameLst>
                                          <p:attrName>style.color</p:attrName>
                                        </p:attrNameLst>
                                      </p:cBhvr>
                                      <p:to>
                                        <a:srgbClr val="FF3399"/>
                                      </p:to>
                                    </p:animClr>
                                    <p:animClr clrSpc="rgb" dir="cw">
                                      <p:cBhvr>
                                        <p:cTn id="447" dur="250" autoRev="1" fill="remove"/>
                                        <p:tgtEl>
                                          <p:spTgt spid="333"/>
                                        </p:tgtEl>
                                        <p:attrNameLst>
                                          <p:attrName>fillcolor</p:attrName>
                                        </p:attrNameLst>
                                      </p:cBhvr>
                                      <p:to>
                                        <a:srgbClr val="FF3399"/>
                                      </p:to>
                                    </p:animClr>
                                    <p:set>
                                      <p:cBhvr>
                                        <p:cTn id="448" dur="250" autoRev="1" fill="remove"/>
                                        <p:tgtEl>
                                          <p:spTgt spid="333"/>
                                        </p:tgtEl>
                                        <p:attrNameLst>
                                          <p:attrName>fill.type</p:attrName>
                                        </p:attrNameLst>
                                      </p:cBhvr>
                                      <p:to>
                                        <p:strVal val="solid"/>
                                      </p:to>
                                    </p:set>
                                    <p:set>
                                      <p:cBhvr>
                                        <p:cTn id="449" dur="250" autoRev="1" fill="remove"/>
                                        <p:tgtEl>
                                          <p:spTgt spid="333"/>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3"/>
                  </p:tgtEl>
                </p:cond>
              </p:nextCondLst>
            </p:seq>
            <p:seq concurrent="1" nextAc="seek">
              <p:cTn id="450" restart="whenNotActive" fill="hold" evtFilter="cancelBubble" nodeType="interactiveSeq">
                <p:stCondLst>
                  <p:cond evt="onClick" delay="0">
                    <p:tgtEl>
                      <p:spTgt spid="334"/>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334"/>
                                        </p:tgtEl>
                                        <p:attrNameLst>
                                          <p:attrName>style.color</p:attrName>
                                        </p:attrNameLst>
                                      </p:cBhvr>
                                      <p:to>
                                        <a:srgbClr val="FF3399"/>
                                      </p:to>
                                    </p:animClr>
                                    <p:animClr clrSpc="rgb" dir="cw">
                                      <p:cBhvr>
                                        <p:cTn id="455" dur="250" autoRev="1" fill="remove"/>
                                        <p:tgtEl>
                                          <p:spTgt spid="334"/>
                                        </p:tgtEl>
                                        <p:attrNameLst>
                                          <p:attrName>fillcolor</p:attrName>
                                        </p:attrNameLst>
                                      </p:cBhvr>
                                      <p:to>
                                        <a:srgbClr val="FF3399"/>
                                      </p:to>
                                    </p:animClr>
                                    <p:set>
                                      <p:cBhvr>
                                        <p:cTn id="456" dur="250" autoRev="1" fill="remove"/>
                                        <p:tgtEl>
                                          <p:spTgt spid="334"/>
                                        </p:tgtEl>
                                        <p:attrNameLst>
                                          <p:attrName>fill.type</p:attrName>
                                        </p:attrNameLst>
                                      </p:cBhvr>
                                      <p:to>
                                        <p:strVal val="solid"/>
                                      </p:to>
                                    </p:set>
                                    <p:set>
                                      <p:cBhvr>
                                        <p:cTn id="457" dur="250" autoRev="1" fill="remove"/>
                                        <p:tgtEl>
                                          <p:spTgt spid="334"/>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4"/>
                  </p:tgtEl>
                </p:cond>
              </p:nextCondLst>
            </p:seq>
            <p:seq concurrent="1" nextAc="seek">
              <p:cTn id="458" restart="whenNotActive" fill="hold" evtFilter="cancelBubble" nodeType="interactiveSeq">
                <p:stCondLst>
                  <p:cond evt="onClick" delay="0">
                    <p:tgtEl>
                      <p:spTgt spid="335"/>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335"/>
                                        </p:tgtEl>
                                        <p:attrNameLst>
                                          <p:attrName>style.color</p:attrName>
                                        </p:attrNameLst>
                                      </p:cBhvr>
                                      <p:to>
                                        <a:srgbClr val="FF3399"/>
                                      </p:to>
                                    </p:animClr>
                                    <p:animClr clrSpc="rgb" dir="cw">
                                      <p:cBhvr>
                                        <p:cTn id="463" dur="250" autoRev="1" fill="remove"/>
                                        <p:tgtEl>
                                          <p:spTgt spid="335"/>
                                        </p:tgtEl>
                                        <p:attrNameLst>
                                          <p:attrName>fillcolor</p:attrName>
                                        </p:attrNameLst>
                                      </p:cBhvr>
                                      <p:to>
                                        <a:srgbClr val="FF3399"/>
                                      </p:to>
                                    </p:animClr>
                                    <p:set>
                                      <p:cBhvr>
                                        <p:cTn id="464" dur="250" autoRev="1" fill="remove"/>
                                        <p:tgtEl>
                                          <p:spTgt spid="335"/>
                                        </p:tgtEl>
                                        <p:attrNameLst>
                                          <p:attrName>fill.type</p:attrName>
                                        </p:attrNameLst>
                                      </p:cBhvr>
                                      <p:to>
                                        <p:strVal val="solid"/>
                                      </p:to>
                                    </p:set>
                                    <p:set>
                                      <p:cBhvr>
                                        <p:cTn id="465" dur="250" autoRev="1" fill="remove"/>
                                        <p:tgtEl>
                                          <p:spTgt spid="335"/>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5"/>
                  </p:tgtEl>
                </p:cond>
              </p:nextCondLst>
            </p:seq>
            <p:seq concurrent="1" nextAc="seek">
              <p:cTn id="466" restart="whenNotActive" fill="hold" evtFilter="cancelBubble" nodeType="interactiveSeq">
                <p:stCondLst>
                  <p:cond evt="onClick" delay="0">
                    <p:tgtEl>
                      <p:spTgt spid="336"/>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336"/>
                                        </p:tgtEl>
                                        <p:attrNameLst>
                                          <p:attrName>style.color</p:attrName>
                                        </p:attrNameLst>
                                      </p:cBhvr>
                                      <p:to>
                                        <a:srgbClr val="FF3399"/>
                                      </p:to>
                                    </p:animClr>
                                    <p:animClr clrSpc="rgb" dir="cw">
                                      <p:cBhvr>
                                        <p:cTn id="471" dur="250" autoRev="1" fill="remove"/>
                                        <p:tgtEl>
                                          <p:spTgt spid="336"/>
                                        </p:tgtEl>
                                        <p:attrNameLst>
                                          <p:attrName>fillcolor</p:attrName>
                                        </p:attrNameLst>
                                      </p:cBhvr>
                                      <p:to>
                                        <a:srgbClr val="FF3399"/>
                                      </p:to>
                                    </p:animClr>
                                    <p:set>
                                      <p:cBhvr>
                                        <p:cTn id="472" dur="250" autoRev="1" fill="remove"/>
                                        <p:tgtEl>
                                          <p:spTgt spid="336"/>
                                        </p:tgtEl>
                                        <p:attrNameLst>
                                          <p:attrName>fill.type</p:attrName>
                                        </p:attrNameLst>
                                      </p:cBhvr>
                                      <p:to>
                                        <p:strVal val="solid"/>
                                      </p:to>
                                    </p:set>
                                    <p:set>
                                      <p:cBhvr>
                                        <p:cTn id="473" dur="250" autoRev="1" fill="remove"/>
                                        <p:tgtEl>
                                          <p:spTgt spid="336"/>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6"/>
                  </p:tgtEl>
                </p:cond>
              </p:nextCondLst>
            </p:seq>
            <p:seq concurrent="1" nextAc="seek">
              <p:cTn id="474" restart="whenNotActive" fill="hold" evtFilter="cancelBubble" nodeType="interactiveSeq">
                <p:stCondLst>
                  <p:cond evt="onClick" delay="0">
                    <p:tgtEl>
                      <p:spTgt spid="337"/>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337"/>
                                        </p:tgtEl>
                                        <p:attrNameLst>
                                          <p:attrName>style.color</p:attrName>
                                        </p:attrNameLst>
                                      </p:cBhvr>
                                      <p:to>
                                        <a:srgbClr val="FF3399"/>
                                      </p:to>
                                    </p:animClr>
                                    <p:animClr clrSpc="rgb" dir="cw">
                                      <p:cBhvr>
                                        <p:cTn id="479" dur="250" autoRev="1" fill="remove"/>
                                        <p:tgtEl>
                                          <p:spTgt spid="337"/>
                                        </p:tgtEl>
                                        <p:attrNameLst>
                                          <p:attrName>fillcolor</p:attrName>
                                        </p:attrNameLst>
                                      </p:cBhvr>
                                      <p:to>
                                        <a:srgbClr val="FF3399"/>
                                      </p:to>
                                    </p:animClr>
                                    <p:set>
                                      <p:cBhvr>
                                        <p:cTn id="480" dur="250" autoRev="1" fill="remove"/>
                                        <p:tgtEl>
                                          <p:spTgt spid="337"/>
                                        </p:tgtEl>
                                        <p:attrNameLst>
                                          <p:attrName>fill.type</p:attrName>
                                        </p:attrNameLst>
                                      </p:cBhvr>
                                      <p:to>
                                        <p:strVal val="solid"/>
                                      </p:to>
                                    </p:set>
                                    <p:set>
                                      <p:cBhvr>
                                        <p:cTn id="481" dur="250" autoRev="1" fill="remove"/>
                                        <p:tgtEl>
                                          <p:spTgt spid="337"/>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7"/>
                  </p:tgtEl>
                </p:cond>
              </p:nextCondLst>
            </p:seq>
            <p:seq concurrent="1" nextAc="seek">
              <p:cTn id="482" restart="whenNotActive" fill="hold" evtFilter="cancelBubble" nodeType="interactiveSeq">
                <p:stCondLst>
                  <p:cond evt="onClick" delay="0">
                    <p:tgtEl>
                      <p:spTgt spid="338"/>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338"/>
                                        </p:tgtEl>
                                        <p:attrNameLst>
                                          <p:attrName>style.color</p:attrName>
                                        </p:attrNameLst>
                                      </p:cBhvr>
                                      <p:to>
                                        <a:srgbClr val="FF3399"/>
                                      </p:to>
                                    </p:animClr>
                                    <p:animClr clrSpc="rgb" dir="cw">
                                      <p:cBhvr>
                                        <p:cTn id="487" dur="250" autoRev="1" fill="remove"/>
                                        <p:tgtEl>
                                          <p:spTgt spid="338"/>
                                        </p:tgtEl>
                                        <p:attrNameLst>
                                          <p:attrName>fillcolor</p:attrName>
                                        </p:attrNameLst>
                                      </p:cBhvr>
                                      <p:to>
                                        <a:srgbClr val="FF3399"/>
                                      </p:to>
                                    </p:animClr>
                                    <p:set>
                                      <p:cBhvr>
                                        <p:cTn id="488" dur="250" autoRev="1" fill="remove"/>
                                        <p:tgtEl>
                                          <p:spTgt spid="338"/>
                                        </p:tgtEl>
                                        <p:attrNameLst>
                                          <p:attrName>fill.type</p:attrName>
                                        </p:attrNameLst>
                                      </p:cBhvr>
                                      <p:to>
                                        <p:strVal val="solid"/>
                                      </p:to>
                                    </p:set>
                                    <p:set>
                                      <p:cBhvr>
                                        <p:cTn id="489" dur="250" autoRev="1" fill="remove"/>
                                        <p:tgtEl>
                                          <p:spTgt spid="338"/>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8"/>
                  </p:tgtEl>
                </p:cond>
              </p:nextCondLst>
            </p:seq>
            <p:seq concurrent="1" nextAc="seek">
              <p:cTn id="490" restart="whenNotActive" fill="hold" evtFilter="cancelBubble" nodeType="interactiveSeq">
                <p:stCondLst>
                  <p:cond evt="onClick" delay="0">
                    <p:tgtEl>
                      <p:spTgt spid="339"/>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339"/>
                                        </p:tgtEl>
                                        <p:attrNameLst>
                                          <p:attrName>style.color</p:attrName>
                                        </p:attrNameLst>
                                      </p:cBhvr>
                                      <p:to>
                                        <a:srgbClr val="FF3399"/>
                                      </p:to>
                                    </p:animClr>
                                    <p:animClr clrSpc="rgb" dir="cw">
                                      <p:cBhvr>
                                        <p:cTn id="495" dur="250" autoRev="1" fill="remove"/>
                                        <p:tgtEl>
                                          <p:spTgt spid="339"/>
                                        </p:tgtEl>
                                        <p:attrNameLst>
                                          <p:attrName>fillcolor</p:attrName>
                                        </p:attrNameLst>
                                      </p:cBhvr>
                                      <p:to>
                                        <a:srgbClr val="FF3399"/>
                                      </p:to>
                                    </p:animClr>
                                    <p:set>
                                      <p:cBhvr>
                                        <p:cTn id="496" dur="250" autoRev="1" fill="remove"/>
                                        <p:tgtEl>
                                          <p:spTgt spid="339"/>
                                        </p:tgtEl>
                                        <p:attrNameLst>
                                          <p:attrName>fill.type</p:attrName>
                                        </p:attrNameLst>
                                      </p:cBhvr>
                                      <p:to>
                                        <p:strVal val="solid"/>
                                      </p:to>
                                    </p:set>
                                    <p:set>
                                      <p:cBhvr>
                                        <p:cTn id="497" dur="250" autoRev="1" fill="remove"/>
                                        <p:tgtEl>
                                          <p:spTgt spid="339"/>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9"/>
                  </p:tgtEl>
                </p:cond>
              </p:nextCondLst>
            </p:seq>
            <p:seq concurrent="1" nextAc="seek">
              <p:cTn id="498" restart="whenNotActive" fill="hold" evtFilter="cancelBubble" nodeType="interactiveSeq">
                <p:stCondLst>
                  <p:cond evt="onClick" delay="0">
                    <p:tgtEl>
                      <p:spTgt spid="340"/>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340"/>
                                        </p:tgtEl>
                                        <p:attrNameLst>
                                          <p:attrName>style.color</p:attrName>
                                        </p:attrNameLst>
                                      </p:cBhvr>
                                      <p:to>
                                        <a:srgbClr val="FF3399"/>
                                      </p:to>
                                    </p:animClr>
                                    <p:animClr clrSpc="rgb" dir="cw">
                                      <p:cBhvr>
                                        <p:cTn id="503" dur="250" autoRev="1" fill="remove"/>
                                        <p:tgtEl>
                                          <p:spTgt spid="340"/>
                                        </p:tgtEl>
                                        <p:attrNameLst>
                                          <p:attrName>fillcolor</p:attrName>
                                        </p:attrNameLst>
                                      </p:cBhvr>
                                      <p:to>
                                        <a:srgbClr val="FF3399"/>
                                      </p:to>
                                    </p:animClr>
                                    <p:set>
                                      <p:cBhvr>
                                        <p:cTn id="504" dur="250" autoRev="1" fill="remove"/>
                                        <p:tgtEl>
                                          <p:spTgt spid="340"/>
                                        </p:tgtEl>
                                        <p:attrNameLst>
                                          <p:attrName>fill.type</p:attrName>
                                        </p:attrNameLst>
                                      </p:cBhvr>
                                      <p:to>
                                        <p:strVal val="solid"/>
                                      </p:to>
                                    </p:set>
                                    <p:set>
                                      <p:cBhvr>
                                        <p:cTn id="505" dur="250" autoRev="1" fill="remove"/>
                                        <p:tgtEl>
                                          <p:spTgt spid="340"/>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0"/>
                  </p:tgtEl>
                </p:cond>
              </p:nextCondLst>
            </p:seq>
            <p:seq concurrent="1" nextAc="seek">
              <p:cTn id="506" restart="whenNotActive" fill="hold" evtFilter="cancelBubble" nodeType="interactiveSeq">
                <p:stCondLst>
                  <p:cond evt="onClick" delay="0">
                    <p:tgtEl>
                      <p:spTgt spid="341"/>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341"/>
                                        </p:tgtEl>
                                        <p:attrNameLst>
                                          <p:attrName>style.color</p:attrName>
                                        </p:attrNameLst>
                                      </p:cBhvr>
                                      <p:to>
                                        <a:srgbClr val="FF3399"/>
                                      </p:to>
                                    </p:animClr>
                                    <p:animClr clrSpc="rgb" dir="cw">
                                      <p:cBhvr>
                                        <p:cTn id="511" dur="250" autoRev="1" fill="remove"/>
                                        <p:tgtEl>
                                          <p:spTgt spid="341"/>
                                        </p:tgtEl>
                                        <p:attrNameLst>
                                          <p:attrName>fillcolor</p:attrName>
                                        </p:attrNameLst>
                                      </p:cBhvr>
                                      <p:to>
                                        <a:srgbClr val="FF3399"/>
                                      </p:to>
                                    </p:animClr>
                                    <p:set>
                                      <p:cBhvr>
                                        <p:cTn id="512" dur="250" autoRev="1" fill="remove"/>
                                        <p:tgtEl>
                                          <p:spTgt spid="341"/>
                                        </p:tgtEl>
                                        <p:attrNameLst>
                                          <p:attrName>fill.type</p:attrName>
                                        </p:attrNameLst>
                                      </p:cBhvr>
                                      <p:to>
                                        <p:strVal val="solid"/>
                                      </p:to>
                                    </p:set>
                                    <p:set>
                                      <p:cBhvr>
                                        <p:cTn id="513" dur="250" autoRev="1" fill="remove"/>
                                        <p:tgtEl>
                                          <p:spTgt spid="341"/>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1"/>
                  </p:tgtEl>
                </p:cond>
              </p:nextCondLst>
            </p:seq>
            <p:seq concurrent="1" nextAc="seek">
              <p:cTn id="514" restart="whenNotActive" fill="hold" evtFilter="cancelBubble" nodeType="interactiveSeq">
                <p:stCondLst>
                  <p:cond evt="onClick" delay="0">
                    <p:tgtEl>
                      <p:spTgt spid="342"/>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342"/>
                                        </p:tgtEl>
                                        <p:attrNameLst>
                                          <p:attrName>style.color</p:attrName>
                                        </p:attrNameLst>
                                      </p:cBhvr>
                                      <p:to>
                                        <a:srgbClr val="FF3399"/>
                                      </p:to>
                                    </p:animClr>
                                    <p:animClr clrSpc="rgb" dir="cw">
                                      <p:cBhvr>
                                        <p:cTn id="519" dur="250" autoRev="1" fill="remove"/>
                                        <p:tgtEl>
                                          <p:spTgt spid="342"/>
                                        </p:tgtEl>
                                        <p:attrNameLst>
                                          <p:attrName>fillcolor</p:attrName>
                                        </p:attrNameLst>
                                      </p:cBhvr>
                                      <p:to>
                                        <a:srgbClr val="FF3399"/>
                                      </p:to>
                                    </p:animClr>
                                    <p:set>
                                      <p:cBhvr>
                                        <p:cTn id="520" dur="250" autoRev="1" fill="remove"/>
                                        <p:tgtEl>
                                          <p:spTgt spid="342"/>
                                        </p:tgtEl>
                                        <p:attrNameLst>
                                          <p:attrName>fill.type</p:attrName>
                                        </p:attrNameLst>
                                      </p:cBhvr>
                                      <p:to>
                                        <p:strVal val="solid"/>
                                      </p:to>
                                    </p:set>
                                    <p:set>
                                      <p:cBhvr>
                                        <p:cTn id="521" dur="250" autoRev="1" fill="remove"/>
                                        <p:tgtEl>
                                          <p:spTgt spid="342"/>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2"/>
                  </p:tgtEl>
                </p:cond>
              </p:nextCondLst>
            </p:seq>
            <p:seq concurrent="1" nextAc="seek">
              <p:cTn id="522" restart="whenNotActive" fill="hold" evtFilter="cancelBubble" nodeType="interactiveSeq">
                <p:stCondLst>
                  <p:cond evt="onClick" delay="0">
                    <p:tgtEl>
                      <p:spTgt spid="343"/>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343"/>
                                        </p:tgtEl>
                                        <p:attrNameLst>
                                          <p:attrName>style.color</p:attrName>
                                        </p:attrNameLst>
                                      </p:cBhvr>
                                      <p:to>
                                        <a:srgbClr val="FF3399"/>
                                      </p:to>
                                    </p:animClr>
                                    <p:animClr clrSpc="rgb" dir="cw">
                                      <p:cBhvr>
                                        <p:cTn id="527" dur="250" autoRev="1" fill="remove"/>
                                        <p:tgtEl>
                                          <p:spTgt spid="343"/>
                                        </p:tgtEl>
                                        <p:attrNameLst>
                                          <p:attrName>fillcolor</p:attrName>
                                        </p:attrNameLst>
                                      </p:cBhvr>
                                      <p:to>
                                        <a:srgbClr val="FF3399"/>
                                      </p:to>
                                    </p:animClr>
                                    <p:set>
                                      <p:cBhvr>
                                        <p:cTn id="528" dur="250" autoRev="1" fill="remove"/>
                                        <p:tgtEl>
                                          <p:spTgt spid="343"/>
                                        </p:tgtEl>
                                        <p:attrNameLst>
                                          <p:attrName>fill.type</p:attrName>
                                        </p:attrNameLst>
                                      </p:cBhvr>
                                      <p:to>
                                        <p:strVal val="solid"/>
                                      </p:to>
                                    </p:set>
                                    <p:set>
                                      <p:cBhvr>
                                        <p:cTn id="529" dur="250" autoRev="1" fill="remove"/>
                                        <p:tgtEl>
                                          <p:spTgt spid="343"/>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3"/>
                  </p:tgtEl>
                </p:cond>
              </p:nextCondLst>
            </p:seq>
            <p:seq concurrent="1" nextAc="seek">
              <p:cTn id="530" restart="whenNotActive" fill="hold" evtFilter="cancelBubble" nodeType="interactiveSeq">
                <p:stCondLst>
                  <p:cond evt="onClick" delay="0">
                    <p:tgtEl>
                      <p:spTgt spid="344"/>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344"/>
                                        </p:tgtEl>
                                        <p:attrNameLst>
                                          <p:attrName>style.color</p:attrName>
                                        </p:attrNameLst>
                                      </p:cBhvr>
                                      <p:to>
                                        <a:srgbClr val="FF3399"/>
                                      </p:to>
                                    </p:animClr>
                                    <p:animClr clrSpc="rgb" dir="cw">
                                      <p:cBhvr>
                                        <p:cTn id="535" dur="250" autoRev="1" fill="remove"/>
                                        <p:tgtEl>
                                          <p:spTgt spid="344"/>
                                        </p:tgtEl>
                                        <p:attrNameLst>
                                          <p:attrName>fillcolor</p:attrName>
                                        </p:attrNameLst>
                                      </p:cBhvr>
                                      <p:to>
                                        <a:srgbClr val="FF3399"/>
                                      </p:to>
                                    </p:animClr>
                                    <p:set>
                                      <p:cBhvr>
                                        <p:cTn id="536" dur="250" autoRev="1" fill="remove"/>
                                        <p:tgtEl>
                                          <p:spTgt spid="344"/>
                                        </p:tgtEl>
                                        <p:attrNameLst>
                                          <p:attrName>fill.type</p:attrName>
                                        </p:attrNameLst>
                                      </p:cBhvr>
                                      <p:to>
                                        <p:strVal val="solid"/>
                                      </p:to>
                                    </p:set>
                                    <p:set>
                                      <p:cBhvr>
                                        <p:cTn id="537" dur="250" autoRev="1" fill="remove"/>
                                        <p:tgtEl>
                                          <p:spTgt spid="344"/>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4"/>
                  </p:tgtEl>
                </p:cond>
              </p:nextCondLst>
            </p:seq>
            <p:seq concurrent="1" nextAc="seek">
              <p:cTn id="538" restart="whenNotActive" fill="hold" evtFilter="cancelBubble" nodeType="interactiveSeq">
                <p:stCondLst>
                  <p:cond evt="onClick" delay="0">
                    <p:tgtEl>
                      <p:spTgt spid="345"/>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345"/>
                                        </p:tgtEl>
                                        <p:attrNameLst>
                                          <p:attrName>style.color</p:attrName>
                                        </p:attrNameLst>
                                      </p:cBhvr>
                                      <p:to>
                                        <a:srgbClr val="FF3399"/>
                                      </p:to>
                                    </p:animClr>
                                    <p:animClr clrSpc="rgb" dir="cw">
                                      <p:cBhvr>
                                        <p:cTn id="543" dur="250" autoRev="1" fill="remove"/>
                                        <p:tgtEl>
                                          <p:spTgt spid="345"/>
                                        </p:tgtEl>
                                        <p:attrNameLst>
                                          <p:attrName>fillcolor</p:attrName>
                                        </p:attrNameLst>
                                      </p:cBhvr>
                                      <p:to>
                                        <a:srgbClr val="FF3399"/>
                                      </p:to>
                                    </p:animClr>
                                    <p:set>
                                      <p:cBhvr>
                                        <p:cTn id="544" dur="250" autoRev="1" fill="remove"/>
                                        <p:tgtEl>
                                          <p:spTgt spid="345"/>
                                        </p:tgtEl>
                                        <p:attrNameLst>
                                          <p:attrName>fill.type</p:attrName>
                                        </p:attrNameLst>
                                      </p:cBhvr>
                                      <p:to>
                                        <p:strVal val="solid"/>
                                      </p:to>
                                    </p:set>
                                    <p:set>
                                      <p:cBhvr>
                                        <p:cTn id="545" dur="250" autoRev="1" fill="remove"/>
                                        <p:tgtEl>
                                          <p:spTgt spid="345"/>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5"/>
                  </p:tgtEl>
                </p:cond>
              </p:nextCondLst>
            </p:seq>
            <p:seq concurrent="1" nextAc="seek">
              <p:cTn id="546" restart="whenNotActive" fill="hold" evtFilter="cancelBubble" nodeType="interactiveSeq">
                <p:stCondLst>
                  <p:cond evt="onClick" delay="0">
                    <p:tgtEl>
                      <p:spTgt spid="346"/>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346"/>
                                        </p:tgtEl>
                                        <p:attrNameLst>
                                          <p:attrName>style.color</p:attrName>
                                        </p:attrNameLst>
                                      </p:cBhvr>
                                      <p:to>
                                        <a:srgbClr val="FF3399"/>
                                      </p:to>
                                    </p:animClr>
                                    <p:animClr clrSpc="rgb" dir="cw">
                                      <p:cBhvr>
                                        <p:cTn id="551" dur="250" autoRev="1" fill="remove"/>
                                        <p:tgtEl>
                                          <p:spTgt spid="346"/>
                                        </p:tgtEl>
                                        <p:attrNameLst>
                                          <p:attrName>fillcolor</p:attrName>
                                        </p:attrNameLst>
                                      </p:cBhvr>
                                      <p:to>
                                        <a:srgbClr val="FF3399"/>
                                      </p:to>
                                    </p:animClr>
                                    <p:set>
                                      <p:cBhvr>
                                        <p:cTn id="552" dur="250" autoRev="1" fill="remove"/>
                                        <p:tgtEl>
                                          <p:spTgt spid="346"/>
                                        </p:tgtEl>
                                        <p:attrNameLst>
                                          <p:attrName>fill.type</p:attrName>
                                        </p:attrNameLst>
                                      </p:cBhvr>
                                      <p:to>
                                        <p:strVal val="solid"/>
                                      </p:to>
                                    </p:set>
                                    <p:set>
                                      <p:cBhvr>
                                        <p:cTn id="553" dur="250" autoRev="1" fill="remove"/>
                                        <p:tgtEl>
                                          <p:spTgt spid="346"/>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6"/>
                  </p:tgtEl>
                </p:cond>
              </p:nextCondLst>
            </p:seq>
            <p:seq concurrent="1" nextAc="seek">
              <p:cTn id="554" restart="whenNotActive" fill="hold" evtFilter="cancelBubble" nodeType="interactiveSeq">
                <p:stCondLst>
                  <p:cond evt="onClick" delay="0">
                    <p:tgtEl>
                      <p:spTgt spid="347"/>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347"/>
                                        </p:tgtEl>
                                        <p:attrNameLst>
                                          <p:attrName>style.color</p:attrName>
                                        </p:attrNameLst>
                                      </p:cBhvr>
                                      <p:to>
                                        <a:srgbClr val="FF3399"/>
                                      </p:to>
                                    </p:animClr>
                                    <p:animClr clrSpc="rgb" dir="cw">
                                      <p:cBhvr>
                                        <p:cTn id="559" dur="250" autoRev="1" fill="remove"/>
                                        <p:tgtEl>
                                          <p:spTgt spid="347"/>
                                        </p:tgtEl>
                                        <p:attrNameLst>
                                          <p:attrName>fillcolor</p:attrName>
                                        </p:attrNameLst>
                                      </p:cBhvr>
                                      <p:to>
                                        <a:srgbClr val="FF3399"/>
                                      </p:to>
                                    </p:animClr>
                                    <p:set>
                                      <p:cBhvr>
                                        <p:cTn id="560" dur="250" autoRev="1" fill="remove"/>
                                        <p:tgtEl>
                                          <p:spTgt spid="347"/>
                                        </p:tgtEl>
                                        <p:attrNameLst>
                                          <p:attrName>fill.type</p:attrName>
                                        </p:attrNameLst>
                                      </p:cBhvr>
                                      <p:to>
                                        <p:strVal val="solid"/>
                                      </p:to>
                                    </p:set>
                                    <p:set>
                                      <p:cBhvr>
                                        <p:cTn id="561" dur="250" autoRev="1" fill="remove"/>
                                        <p:tgtEl>
                                          <p:spTgt spid="347"/>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7"/>
                  </p:tgtEl>
                </p:cond>
              </p:nextCondLst>
            </p:seq>
            <p:seq concurrent="1" nextAc="seek">
              <p:cTn id="562" restart="whenNotActive" fill="hold" evtFilter="cancelBubble" nodeType="interactiveSeq">
                <p:stCondLst>
                  <p:cond evt="onClick" delay="0">
                    <p:tgtEl>
                      <p:spTgt spid="348"/>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348"/>
                                        </p:tgtEl>
                                        <p:attrNameLst>
                                          <p:attrName>style.color</p:attrName>
                                        </p:attrNameLst>
                                      </p:cBhvr>
                                      <p:to>
                                        <a:srgbClr val="FF3399"/>
                                      </p:to>
                                    </p:animClr>
                                    <p:animClr clrSpc="rgb" dir="cw">
                                      <p:cBhvr>
                                        <p:cTn id="567" dur="250" autoRev="1" fill="remove"/>
                                        <p:tgtEl>
                                          <p:spTgt spid="348"/>
                                        </p:tgtEl>
                                        <p:attrNameLst>
                                          <p:attrName>fillcolor</p:attrName>
                                        </p:attrNameLst>
                                      </p:cBhvr>
                                      <p:to>
                                        <a:srgbClr val="FF3399"/>
                                      </p:to>
                                    </p:animClr>
                                    <p:set>
                                      <p:cBhvr>
                                        <p:cTn id="568" dur="250" autoRev="1" fill="remove"/>
                                        <p:tgtEl>
                                          <p:spTgt spid="348"/>
                                        </p:tgtEl>
                                        <p:attrNameLst>
                                          <p:attrName>fill.type</p:attrName>
                                        </p:attrNameLst>
                                      </p:cBhvr>
                                      <p:to>
                                        <p:strVal val="solid"/>
                                      </p:to>
                                    </p:set>
                                    <p:set>
                                      <p:cBhvr>
                                        <p:cTn id="569" dur="250" autoRev="1" fill="remove"/>
                                        <p:tgtEl>
                                          <p:spTgt spid="348"/>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8"/>
                  </p:tgtEl>
                </p:cond>
              </p:nextCondLst>
            </p:seq>
            <p:seq concurrent="1" nextAc="seek">
              <p:cTn id="570" restart="whenNotActive" fill="hold" evtFilter="cancelBubble" nodeType="interactiveSeq">
                <p:stCondLst>
                  <p:cond evt="onClick" delay="0">
                    <p:tgtEl>
                      <p:spTgt spid="349"/>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349"/>
                                        </p:tgtEl>
                                        <p:attrNameLst>
                                          <p:attrName>style.color</p:attrName>
                                        </p:attrNameLst>
                                      </p:cBhvr>
                                      <p:to>
                                        <a:srgbClr val="FF3399"/>
                                      </p:to>
                                    </p:animClr>
                                    <p:animClr clrSpc="rgb" dir="cw">
                                      <p:cBhvr>
                                        <p:cTn id="575" dur="250" autoRev="1" fill="remove"/>
                                        <p:tgtEl>
                                          <p:spTgt spid="349"/>
                                        </p:tgtEl>
                                        <p:attrNameLst>
                                          <p:attrName>fillcolor</p:attrName>
                                        </p:attrNameLst>
                                      </p:cBhvr>
                                      <p:to>
                                        <a:srgbClr val="FF3399"/>
                                      </p:to>
                                    </p:animClr>
                                    <p:set>
                                      <p:cBhvr>
                                        <p:cTn id="576" dur="250" autoRev="1" fill="remove"/>
                                        <p:tgtEl>
                                          <p:spTgt spid="349"/>
                                        </p:tgtEl>
                                        <p:attrNameLst>
                                          <p:attrName>fill.type</p:attrName>
                                        </p:attrNameLst>
                                      </p:cBhvr>
                                      <p:to>
                                        <p:strVal val="solid"/>
                                      </p:to>
                                    </p:set>
                                    <p:set>
                                      <p:cBhvr>
                                        <p:cTn id="577" dur="250" autoRev="1" fill="remove"/>
                                        <p:tgtEl>
                                          <p:spTgt spid="349"/>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9"/>
                  </p:tgtEl>
                </p:cond>
              </p:nextCondLst>
            </p:seq>
            <p:seq concurrent="1" nextAc="seek">
              <p:cTn id="578" restart="whenNotActive" fill="hold" evtFilter="cancelBubble" nodeType="interactiveSeq">
                <p:stCondLst>
                  <p:cond evt="onClick" delay="0">
                    <p:tgtEl>
                      <p:spTgt spid="350"/>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350"/>
                                        </p:tgtEl>
                                        <p:attrNameLst>
                                          <p:attrName>style.color</p:attrName>
                                        </p:attrNameLst>
                                      </p:cBhvr>
                                      <p:to>
                                        <a:srgbClr val="FF3399"/>
                                      </p:to>
                                    </p:animClr>
                                    <p:animClr clrSpc="rgb" dir="cw">
                                      <p:cBhvr>
                                        <p:cTn id="583" dur="250" autoRev="1" fill="remove"/>
                                        <p:tgtEl>
                                          <p:spTgt spid="350"/>
                                        </p:tgtEl>
                                        <p:attrNameLst>
                                          <p:attrName>fillcolor</p:attrName>
                                        </p:attrNameLst>
                                      </p:cBhvr>
                                      <p:to>
                                        <a:srgbClr val="FF3399"/>
                                      </p:to>
                                    </p:animClr>
                                    <p:set>
                                      <p:cBhvr>
                                        <p:cTn id="584" dur="250" autoRev="1" fill="remove"/>
                                        <p:tgtEl>
                                          <p:spTgt spid="350"/>
                                        </p:tgtEl>
                                        <p:attrNameLst>
                                          <p:attrName>fill.type</p:attrName>
                                        </p:attrNameLst>
                                      </p:cBhvr>
                                      <p:to>
                                        <p:strVal val="solid"/>
                                      </p:to>
                                    </p:set>
                                    <p:set>
                                      <p:cBhvr>
                                        <p:cTn id="585" dur="250" autoRev="1" fill="remove"/>
                                        <p:tgtEl>
                                          <p:spTgt spid="350"/>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0"/>
                  </p:tgtEl>
                </p:cond>
              </p:nextCondLst>
            </p:seq>
            <p:seq concurrent="1" nextAc="seek">
              <p:cTn id="586" restart="whenNotActive" fill="hold" evtFilter="cancelBubble" nodeType="interactiveSeq">
                <p:stCondLst>
                  <p:cond evt="onClick" delay="0">
                    <p:tgtEl>
                      <p:spTgt spid="351"/>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351"/>
                                        </p:tgtEl>
                                        <p:attrNameLst>
                                          <p:attrName>style.color</p:attrName>
                                        </p:attrNameLst>
                                      </p:cBhvr>
                                      <p:to>
                                        <a:srgbClr val="FF3399"/>
                                      </p:to>
                                    </p:animClr>
                                    <p:animClr clrSpc="rgb" dir="cw">
                                      <p:cBhvr>
                                        <p:cTn id="591" dur="250" autoRev="1" fill="remove"/>
                                        <p:tgtEl>
                                          <p:spTgt spid="351"/>
                                        </p:tgtEl>
                                        <p:attrNameLst>
                                          <p:attrName>fillcolor</p:attrName>
                                        </p:attrNameLst>
                                      </p:cBhvr>
                                      <p:to>
                                        <a:srgbClr val="FF3399"/>
                                      </p:to>
                                    </p:animClr>
                                    <p:set>
                                      <p:cBhvr>
                                        <p:cTn id="592" dur="250" autoRev="1" fill="remove"/>
                                        <p:tgtEl>
                                          <p:spTgt spid="351"/>
                                        </p:tgtEl>
                                        <p:attrNameLst>
                                          <p:attrName>fill.type</p:attrName>
                                        </p:attrNameLst>
                                      </p:cBhvr>
                                      <p:to>
                                        <p:strVal val="solid"/>
                                      </p:to>
                                    </p:set>
                                    <p:set>
                                      <p:cBhvr>
                                        <p:cTn id="593" dur="250" autoRev="1" fill="remove"/>
                                        <p:tgtEl>
                                          <p:spTgt spid="351"/>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1"/>
                  </p:tgtEl>
                </p:cond>
              </p:nextCondLst>
            </p:seq>
            <p:seq concurrent="1" nextAc="seek">
              <p:cTn id="594" restart="whenNotActive" fill="hold" evtFilter="cancelBubble" nodeType="interactiveSeq">
                <p:stCondLst>
                  <p:cond evt="onClick" delay="0">
                    <p:tgtEl>
                      <p:spTgt spid="352"/>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352"/>
                                        </p:tgtEl>
                                        <p:attrNameLst>
                                          <p:attrName>style.color</p:attrName>
                                        </p:attrNameLst>
                                      </p:cBhvr>
                                      <p:to>
                                        <a:srgbClr val="FF3399"/>
                                      </p:to>
                                    </p:animClr>
                                    <p:animClr clrSpc="rgb" dir="cw">
                                      <p:cBhvr>
                                        <p:cTn id="599" dur="250" autoRev="1" fill="remove"/>
                                        <p:tgtEl>
                                          <p:spTgt spid="352"/>
                                        </p:tgtEl>
                                        <p:attrNameLst>
                                          <p:attrName>fillcolor</p:attrName>
                                        </p:attrNameLst>
                                      </p:cBhvr>
                                      <p:to>
                                        <a:srgbClr val="FF3399"/>
                                      </p:to>
                                    </p:animClr>
                                    <p:set>
                                      <p:cBhvr>
                                        <p:cTn id="600" dur="250" autoRev="1" fill="remove"/>
                                        <p:tgtEl>
                                          <p:spTgt spid="352"/>
                                        </p:tgtEl>
                                        <p:attrNameLst>
                                          <p:attrName>fill.type</p:attrName>
                                        </p:attrNameLst>
                                      </p:cBhvr>
                                      <p:to>
                                        <p:strVal val="solid"/>
                                      </p:to>
                                    </p:set>
                                    <p:set>
                                      <p:cBhvr>
                                        <p:cTn id="601" dur="250" autoRev="1" fill="remove"/>
                                        <p:tgtEl>
                                          <p:spTgt spid="352"/>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2"/>
                  </p:tgtEl>
                </p:cond>
              </p:nextCondLst>
            </p:seq>
            <p:seq concurrent="1" nextAc="seek">
              <p:cTn id="602" restart="whenNotActive" fill="hold" evtFilter="cancelBubble" nodeType="interactiveSeq">
                <p:stCondLst>
                  <p:cond evt="onClick" delay="0">
                    <p:tgtEl>
                      <p:spTgt spid="353"/>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353"/>
                                        </p:tgtEl>
                                        <p:attrNameLst>
                                          <p:attrName>style.color</p:attrName>
                                        </p:attrNameLst>
                                      </p:cBhvr>
                                      <p:to>
                                        <a:srgbClr val="FF3399"/>
                                      </p:to>
                                    </p:animClr>
                                    <p:animClr clrSpc="rgb" dir="cw">
                                      <p:cBhvr>
                                        <p:cTn id="607" dur="250" autoRev="1" fill="remove"/>
                                        <p:tgtEl>
                                          <p:spTgt spid="353"/>
                                        </p:tgtEl>
                                        <p:attrNameLst>
                                          <p:attrName>fillcolor</p:attrName>
                                        </p:attrNameLst>
                                      </p:cBhvr>
                                      <p:to>
                                        <a:srgbClr val="FF3399"/>
                                      </p:to>
                                    </p:animClr>
                                    <p:set>
                                      <p:cBhvr>
                                        <p:cTn id="608" dur="250" autoRev="1" fill="remove"/>
                                        <p:tgtEl>
                                          <p:spTgt spid="353"/>
                                        </p:tgtEl>
                                        <p:attrNameLst>
                                          <p:attrName>fill.type</p:attrName>
                                        </p:attrNameLst>
                                      </p:cBhvr>
                                      <p:to>
                                        <p:strVal val="solid"/>
                                      </p:to>
                                    </p:set>
                                    <p:set>
                                      <p:cBhvr>
                                        <p:cTn id="609" dur="250" autoRev="1" fill="remove"/>
                                        <p:tgtEl>
                                          <p:spTgt spid="353"/>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3"/>
                  </p:tgtEl>
                </p:cond>
              </p:nextCondLst>
            </p:seq>
            <p:seq concurrent="1" nextAc="seek">
              <p:cTn id="610" restart="whenNotActive" fill="hold" evtFilter="cancelBubble" nodeType="interactiveSeq">
                <p:stCondLst>
                  <p:cond evt="onClick" delay="0">
                    <p:tgtEl>
                      <p:spTgt spid="354"/>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354"/>
                                        </p:tgtEl>
                                        <p:attrNameLst>
                                          <p:attrName>style.color</p:attrName>
                                        </p:attrNameLst>
                                      </p:cBhvr>
                                      <p:to>
                                        <a:srgbClr val="FF3399"/>
                                      </p:to>
                                    </p:animClr>
                                    <p:animClr clrSpc="rgb" dir="cw">
                                      <p:cBhvr>
                                        <p:cTn id="615" dur="250" autoRev="1" fill="remove"/>
                                        <p:tgtEl>
                                          <p:spTgt spid="354"/>
                                        </p:tgtEl>
                                        <p:attrNameLst>
                                          <p:attrName>fillcolor</p:attrName>
                                        </p:attrNameLst>
                                      </p:cBhvr>
                                      <p:to>
                                        <a:srgbClr val="FF3399"/>
                                      </p:to>
                                    </p:animClr>
                                    <p:set>
                                      <p:cBhvr>
                                        <p:cTn id="616" dur="250" autoRev="1" fill="remove"/>
                                        <p:tgtEl>
                                          <p:spTgt spid="354"/>
                                        </p:tgtEl>
                                        <p:attrNameLst>
                                          <p:attrName>fill.type</p:attrName>
                                        </p:attrNameLst>
                                      </p:cBhvr>
                                      <p:to>
                                        <p:strVal val="solid"/>
                                      </p:to>
                                    </p:set>
                                    <p:set>
                                      <p:cBhvr>
                                        <p:cTn id="617" dur="250" autoRev="1" fill="remove"/>
                                        <p:tgtEl>
                                          <p:spTgt spid="354"/>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4"/>
                  </p:tgtEl>
                </p:cond>
              </p:nextCondLst>
            </p:seq>
            <p:seq concurrent="1" nextAc="seek">
              <p:cTn id="618" restart="whenNotActive" fill="hold" evtFilter="cancelBubble" nodeType="interactiveSeq">
                <p:stCondLst>
                  <p:cond evt="onClick" delay="0">
                    <p:tgtEl>
                      <p:spTgt spid="355"/>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355"/>
                                        </p:tgtEl>
                                        <p:attrNameLst>
                                          <p:attrName>style.color</p:attrName>
                                        </p:attrNameLst>
                                      </p:cBhvr>
                                      <p:to>
                                        <a:srgbClr val="FF3399"/>
                                      </p:to>
                                    </p:animClr>
                                    <p:animClr clrSpc="rgb" dir="cw">
                                      <p:cBhvr>
                                        <p:cTn id="623" dur="250" autoRev="1" fill="remove"/>
                                        <p:tgtEl>
                                          <p:spTgt spid="355"/>
                                        </p:tgtEl>
                                        <p:attrNameLst>
                                          <p:attrName>fillcolor</p:attrName>
                                        </p:attrNameLst>
                                      </p:cBhvr>
                                      <p:to>
                                        <a:srgbClr val="FF3399"/>
                                      </p:to>
                                    </p:animClr>
                                    <p:set>
                                      <p:cBhvr>
                                        <p:cTn id="624" dur="250" autoRev="1" fill="remove"/>
                                        <p:tgtEl>
                                          <p:spTgt spid="355"/>
                                        </p:tgtEl>
                                        <p:attrNameLst>
                                          <p:attrName>fill.type</p:attrName>
                                        </p:attrNameLst>
                                      </p:cBhvr>
                                      <p:to>
                                        <p:strVal val="solid"/>
                                      </p:to>
                                    </p:set>
                                    <p:set>
                                      <p:cBhvr>
                                        <p:cTn id="625" dur="250" autoRev="1" fill="remove"/>
                                        <p:tgtEl>
                                          <p:spTgt spid="355"/>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5"/>
                  </p:tgtEl>
                </p:cond>
              </p:nextCondLst>
            </p:seq>
            <p:seq concurrent="1" nextAc="seek">
              <p:cTn id="626" restart="whenNotActive" fill="hold" evtFilter="cancelBubble" nodeType="interactiveSeq">
                <p:stCondLst>
                  <p:cond evt="onClick" delay="0">
                    <p:tgtEl>
                      <p:spTgt spid="356"/>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356"/>
                                        </p:tgtEl>
                                        <p:attrNameLst>
                                          <p:attrName>style.color</p:attrName>
                                        </p:attrNameLst>
                                      </p:cBhvr>
                                      <p:to>
                                        <a:srgbClr val="FF3399"/>
                                      </p:to>
                                    </p:animClr>
                                    <p:animClr clrSpc="rgb" dir="cw">
                                      <p:cBhvr>
                                        <p:cTn id="631" dur="250" autoRev="1" fill="remove"/>
                                        <p:tgtEl>
                                          <p:spTgt spid="356"/>
                                        </p:tgtEl>
                                        <p:attrNameLst>
                                          <p:attrName>fillcolor</p:attrName>
                                        </p:attrNameLst>
                                      </p:cBhvr>
                                      <p:to>
                                        <a:srgbClr val="FF3399"/>
                                      </p:to>
                                    </p:animClr>
                                    <p:set>
                                      <p:cBhvr>
                                        <p:cTn id="632" dur="250" autoRev="1" fill="remove"/>
                                        <p:tgtEl>
                                          <p:spTgt spid="356"/>
                                        </p:tgtEl>
                                        <p:attrNameLst>
                                          <p:attrName>fill.type</p:attrName>
                                        </p:attrNameLst>
                                      </p:cBhvr>
                                      <p:to>
                                        <p:strVal val="solid"/>
                                      </p:to>
                                    </p:set>
                                    <p:set>
                                      <p:cBhvr>
                                        <p:cTn id="633" dur="250" autoRev="1" fill="remove"/>
                                        <p:tgtEl>
                                          <p:spTgt spid="356"/>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6"/>
                  </p:tgtEl>
                </p:cond>
              </p:nextCondLst>
            </p:seq>
            <p:seq concurrent="1" nextAc="seek">
              <p:cTn id="634" restart="whenNotActive" fill="hold" evtFilter="cancelBubble" nodeType="interactiveSeq">
                <p:stCondLst>
                  <p:cond evt="onClick" delay="0">
                    <p:tgtEl>
                      <p:spTgt spid="357"/>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357"/>
                                        </p:tgtEl>
                                        <p:attrNameLst>
                                          <p:attrName>style.color</p:attrName>
                                        </p:attrNameLst>
                                      </p:cBhvr>
                                      <p:to>
                                        <a:srgbClr val="FF3399"/>
                                      </p:to>
                                    </p:animClr>
                                    <p:animClr clrSpc="rgb" dir="cw">
                                      <p:cBhvr>
                                        <p:cTn id="639" dur="250" autoRev="1" fill="remove"/>
                                        <p:tgtEl>
                                          <p:spTgt spid="357"/>
                                        </p:tgtEl>
                                        <p:attrNameLst>
                                          <p:attrName>fillcolor</p:attrName>
                                        </p:attrNameLst>
                                      </p:cBhvr>
                                      <p:to>
                                        <a:srgbClr val="FF3399"/>
                                      </p:to>
                                    </p:animClr>
                                    <p:set>
                                      <p:cBhvr>
                                        <p:cTn id="640" dur="250" autoRev="1" fill="remove"/>
                                        <p:tgtEl>
                                          <p:spTgt spid="357"/>
                                        </p:tgtEl>
                                        <p:attrNameLst>
                                          <p:attrName>fill.type</p:attrName>
                                        </p:attrNameLst>
                                      </p:cBhvr>
                                      <p:to>
                                        <p:strVal val="solid"/>
                                      </p:to>
                                    </p:set>
                                    <p:set>
                                      <p:cBhvr>
                                        <p:cTn id="641" dur="250" autoRev="1" fill="remove"/>
                                        <p:tgtEl>
                                          <p:spTgt spid="357"/>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7"/>
                  </p:tgtEl>
                </p:cond>
              </p:nextCondLst>
            </p:seq>
          </p:childTnLst>
        </p:cTn>
      </p:par>
    </p:tnLst>
    <p:bldLst>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timgsa.baidu.com/timg?image&amp;quality=80&amp;size=b9999_10000&amp;sec=1586192904587&amp;di=ea3f317896ca6ef85524550d2c62441a&amp;imgtype=0&amp;src=http%3A%2F%2Fphotocdn.sohu.com%2F20130101%2FImg362156162.jpg">
            <a:extLst>
              <a:ext uri="{FF2B5EF4-FFF2-40B4-BE49-F238E27FC236}">
                <a16:creationId xmlns:a16="http://schemas.microsoft.com/office/drawing/2014/main" id="{C5C2DBCF-A874-420B-A60A-EC129354C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35374"/>
          </a:xfrm>
          <a:prstGeom prst="rect">
            <a:avLst/>
          </a:prstGeom>
          <a:noFill/>
          <a:extLst>
            <a:ext uri="{909E8E84-426E-40DD-AFC4-6F175D3DCCD1}">
              <a14:hiddenFill xmlns:a14="http://schemas.microsoft.com/office/drawing/2010/main">
                <a:solidFill>
                  <a:srgbClr val="FFFFFF"/>
                </a:solidFill>
              </a14:hiddenFill>
            </a:ext>
          </a:extLst>
        </p:spPr>
      </p:pic>
      <p:sp>
        <p:nvSpPr>
          <p:cNvPr id="85" name="椭圆 84">
            <a:extLst>
              <a:ext uri="{FF2B5EF4-FFF2-40B4-BE49-F238E27FC236}">
                <a16:creationId xmlns:a16="http://schemas.microsoft.com/office/drawing/2014/main" id="{21F848DB-9150-4FEE-87FF-9F5F695274C9}"/>
              </a:ext>
            </a:extLst>
          </p:cNvPr>
          <p:cNvSpPr/>
          <p:nvPr/>
        </p:nvSpPr>
        <p:spPr>
          <a:xfrm>
            <a:off x="1450526" y="19145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4934CA8-68BF-406D-85C0-DDA21F88B779}"/>
              </a:ext>
            </a:extLst>
          </p:cNvPr>
          <p:cNvSpPr/>
          <p:nvPr/>
        </p:nvSpPr>
        <p:spPr>
          <a:xfrm>
            <a:off x="3066360" y="121359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F1A712D3-8A9E-4920-AC2C-418D51D8B882}"/>
              </a:ext>
            </a:extLst>
          </p:cNvPr>
          <p:cNvSpPr/>
          <p:nvPr/>
        </p:nvSpPr>
        <p:spPr>
          <a:xfrm>
            <a:off x="4665701" y="95602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4303205-9825-48DB-A1D0-013EDAC7EAB5}"/>
              </a:ext>
            </a:extLst>
          </p:cNvPr>
          <p:cNvSpPr/>
          <p:nvPr/>
        </p:nvSpPr>
        <p:spPr>
          <a:xfrm>
            <a:off x="4794486" y="23331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EDA941C1-4440-4798-B14C-92CC25B5D282}"/>
              </a:ext>
            </a:extLst>
          </p:cNvPr>
          <p:cNvSpPr/>
          <p:nvPr/>
        </p:nvSpPr>
        <p:spPr>
          <a:xfrm>
            <a:off x="6491084"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D622FAA1-5E2B-438B-A326-FA11B617853F}"/>
              </a:ext>
            </a:extLst>
          </p:cNvPr>
          <p:cNvSpPr/>
          <p:nvPr/>
        </p:nvSpPr>
        <p:spPr>
          <a:xfrm>
            <a:off x="2403826" y="24619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5F53FA73-3921-4A7A-87C0-01C688527658}"/>
              </a:ext>
            </a:extLst>
          </p:cNvPr>
          <p:cNvSpPr/>
          <p:nvPr/>
        </p:nvSpPr>
        <p:spPr>
          <a:xfrm>
            <a:off x="1721843" y="12762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33F1BC62-0D78-451A-8AFB-9A2DD2066350}"/>
              </a:ext>
            </a:extLst>
          </p:cNvPr>
          <p:cNvSpPr/>
          <p:nvPr/>
        </p:nvSpPr>
        <p:spPr>
          <a:xfrm>
            <a:off x="3561660" y="201440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EBEFAD9B-6B79-4B8F-9DF4-EFC008905455}"/>
              </a:ext>
            </a:extLst>
          </p:cNvPr>
          <p:cNvSpPr/>
          <p:nvPr/>
        </p:nvSpPr>
        <p:spPr>
          <a:xfrm>
            <a:off x="5161001" y="175683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ED124117-24E7-4FB6-B890-9BE8F45B2DD0}"/>
              </a:ext>
            </a:extLst>
          </p:cNvPr>
          <p:cNvSpPr/>
          <p:nvPr/>
        </p:nvSpPr>
        <p:spPr>
          <a:xfrm>
            <a:off x="5289786" y="31339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EAB40504-4632-4ED6-90BF-93F1DDC91A00}"/>
              </a:ext>
            </a:extLst>
          </p:cNvPr>
          <p:cNvSpPr/>
          <p:nvPr/>
        </p:nvSpPr>
        <p:spPr>
          <a:xfrm>
            <a:off x="6986384" y="242886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57D1B418-47E1-4F20-B238-1D6FB69FD047}"/>
              </a:ext>
            </a:extLst>
          </p:cNvPr>
          <p:cNvSpPr/>
          <p:nvPr/>
        </p:nvSpPr>
        <p:spPr>
          <a:xfrm>
            <a:off x="2899126" y="32627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FBBB10B6-DA8E-4070-9F56-84767FE5E9B2}"/>
              </a:ext>
            </a:extLst>
          </p:cNvPr>
          <p:cNvSpPr/>
          <p:nvPr/>
        </p:nvSpPr>
        <p:spPr>
          <a:xfrm>
            <a:off x="8717542" y="395402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0C9198A7-E1F2-44EB-99D5-892FA14702BC}"/>
              </a:ext>
            </a:extLst>
          </p:cNvPr>
          <p:cNvSpPr/>
          <p:nvPr/>
        </p:nvSpPr>
        <p:spPr>
          <a:xfrm>
            <a:off x="3998115" y="36610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BF2E23CE-B423-48AB-A4BC-D10781EA60B6}"/>
              </a:ext>
            </a:extLst>
          </p:cNvPr>
          <p:cNvSpPr/>
          <p:nvPr/>
        </p:nvSpPr>
        <p:spPr>
          <a:xfrm>
            <a:off x="5837932"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DBB2637-6F35-4DB2-B594-8A920C6F9559}"/>
              </a:ext>
            </a:extLst>
          </p:cNvPr>
          <p:cNvSpPr/>
          <p:nvPr/>
        </p:nvSpPr>
        <p:spPr>
          <a:xfrm>
            <a:off x="7437273" y="41416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07D9C72-5BFB-4D9B-9026-C1B560695B72}"/>
              </a:ext>
            </a:extLst>
          </p:cNvPr>
          <p:cNvSpPr/>
          <p:nvPr/>
        </p:nvSpPr>
        <p:spPr>
          <a:xfrm>
            <a:off x="7566058" y="551874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3599437-058D-4246-9A9E-59BEA0E16AA3}"/>
              </a:ext>
            </a:extLst>
          </p:cNvPr>
          <p:cNvSpPr/>
          <p:nvPr/>
        </p:nvSpPr>
        <p:spPr>
          <a:xfrm>
            <a:off x="9785193" y="487698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893D566F-6F97-4A06-89CC-BE1FEA13F895}"/>
              </a:ext>
            </a:extLst>
          </p:cNvPr>
          <p:cNvSpPr/>
          <p:nvPr/>
        </p:nvSpPr>
        <p:spPr>
          <a:xfrm>
            <a:off x="5175398" y="56475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C59AB6B7-3558-4529-9833-0DB7CEF70B90}"/>
              </a:ext>
            </a:extLst>
          </p:cNvPr>
          <p:cNvSpPr/>
          <p:nvPr/>
        </p:nvSpPr>
        <p:spPr>
          <a:xfrm>
            <a:off x="8664628" y="137546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4E937FB-BF3B-4C94-814B-AEFFB17AD1F4}"/>
              </a:ext>
            </a:extLst>
          </p:cNvPr>
          <p:cNvSpPr/>
          <p:nvPr/>
        </p:nvSpPr>
        <p:spPr>
          <a:xfrm>
            <a:off x="10445600" y="295944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58054315-2A7D-4D2E-B6C2-76F161DC39F4}"/>
              </a:ext>
            </a:extLst>
          </p:cNvPr>
          <p:cNvSpPr/>
          <p:nvPr/>
        </p:nvSpPr>
        <p:spPr>
          <a:xfrm>
            <a:off x="5726173" y="266649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30F6047-A015-4347-BC3C-565FC06296FB}"/>
              </a:ext>
            </a:extLst>
          </p:cNvPr>
          <p:cNvSpPr/>
          <p:nvPr/>
        </p:nvSpPr>
        <p:spPr>
          <a:xfrm>
            <a:off x="7565990" y="34046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67AF409-32CD-4148-B9E4-0DF5789EF925}"/>
              </a:ext>
            </a:extLst>
          </p:cNvPr>
          <p:cNvSpPr/>
          <p:nvPr/>
        </p:nvSpPr>
        <p:spPr>
          <a:xfrm>
            <a:off x="9115517" y="30882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0A08A6B8-E68F-4D90-838A-872834A3380A}"/>
              </a:ext>
            </a:extLst>
          </p:cNvPr>
          <p:cNvSpPr/>
          <p:nvPr/>
        </p:nvSpPr>
        <p:spPr>
          <a:xfrm>
            <a:off x="9244302" y="44653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55282623-D305-44E1-ADDB-626862C41C2D}"/>
              </a:ext>
            </a:extLst>
          </p:cNvPr>
          <p:cNvSpPr/>
          <p:nvPr/>
        </p:nvSpPr>
        <p:spPr>
          <a:xfrm>
            <a:off x="10940900" y="376025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40F2A1C8-A52E-4931-B811-415CBC3186DE}"/>
              </a:ext>
            </a:extLst>
          </p:cNvPr>
          <p:cNvSpPr/>
          <p:nvPr/>
        </p:nvSpPr>
        <p:spPr>
          <a:xfrm>
            <a:off x="6903456" y="4652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EE590B0F-14C9-4164-801D-94AE43768B4C}"/>
              </a:ext>
            </a:extLst>
          </p:cNvPr>
          <p:cNvSpPr/>
          <p:nvPr/>
        </p:nvSpPr>
        <p:spPr>
          <a:xfrm>
            <a:off x="2525922" y="526499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149A7246-D1FB-49DE-85BD-80D73A5804E3}"/>
              </a:ext>
            </a:extLst>
          </p:cNvPr>
          <p:cNvSpPr/>
          <p:nvPr/>
        </p:nvSpPr>
        <p:spPr>
          <a:xfrm>
            <a:off x="3021222" y="606581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7E00F01-7568-4AC1-B0B4-400B61C2BDC3}"/>
              </a:ext>
            </a:extLst>
          </p:cNvPr>
          <p:cNvSpPr/>
          <p:nvPr/>
        </p:nvSpPr>
        <p:spPr>
          <a:xfrm>
            <a:off x="4253980" y="42704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7F05EE94-20EB-4C37-A5C4-3D896477DEAC}"/>
              </a:ext>
            </a:extLst>
          </p:cNvPr>
          <p:cNvSpPr/>
          <p:nvPr/>
        </p:nvSpPr>
        <p:spPr>
          <a:xfrm>
            <a:off x="2923897"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0134350F-67E6-4086-A1BA-8506E4F254EC}"/>
              </a:ext>
            </a:extLst>
          </p:cNvPr>
          <p:cNvSpPr/>
          <p:nvPr/>
        </p:nvSpPr>
        <p:spPr>
          <a:xfrm>
            <a:off x="3634591" y="502170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9E2355AB-E5E3-4A97-990B-F6837BE61D8E}"/>
              </a:ext>
            </a:extLst>
          </p:cNvPr>
          <p:cNvSpPr/>
          <p:nvPr/>
        </p:nvSpPr>
        <p:spPr>
          <a:xfrm>
            <a:off x="4749280" y="50712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40D22F27-217C-4774-9DD4-9233F02E6DD0}"/>
              </a:ext>
            </a:extLst>
          </p:cNvPr>
          <p:cNvSpPr/>
          <p:nvPr/>
        </p:nvSpPr>
        <p:spPr>
          <a:xfrm>
            <a:off x="2464930" y="18688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5E27CCC1-8836-4E4D-BC46-6D6D6AC3D57C}"/>
              </a:ext>
            </a:extLst>
          </p:cNvPr>
          <p:cNvSpPr/>
          <p:nvPr/>
        </p:nvSpPr>
        <p:spPr>
          <a:xfrm>
            <a:off x="3974393"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7961DE8A-F8BF-4A3C-B93B-458AB10320EE}"/>
              </a:ext>
            </a:extLst>
          </p:cNvPr>
          <p:cNvSpPr/>
          <p:nvPr/>
        </p:nvSpPr>
        <p:spPr>
          <a:xfrm>
            <a:off x="3663205" y="8843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E771F019-9616-4BBF-9EA4-2A57A8885D73}"/>
              </a:ext>
            </a:extLst>
          </p:cNvPr>
          <p:cNvSpPr/>
          <p:nvPr/>
        </p:nvSpPr>
        <p:spPr>
          <a:xfrm>
            <a:off x="4249791" y="241162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BA4125F6-5D6D-4117-8DB2-3BD69D4A5E6E}"/>
              </a:ext>
            </a:extLst>
          </p:cNvPr>
          <p:cNvSpPr/>
          <p:nvPr/>
        </p:nvSpPr>
        <p:spPr>
          <a:xfrm>
            <a:off x="6626874" y="11289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0B67EB16-8B16-44A8-8306-CADD65E8E195}"/>
              </a:ext>
            </a:extLst>
          </p:cNvPr>
          <p:cNvSpPr/>
          <p:nvPr/>
        </p:nvSpPr>
        <p:spPr>
          <a:xfrm>
            <a:off x="3100392" y="263776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66B61A7B-A89E-4B1F-A0E5-C374B4A7E2EC}"/>
              </a:ext>
            </a:extLst>
          </p:cNvPr>
          <p:cNvSpPr/>
          <p:nvPr/>
        </p:nvSpPr>
        <p:spPr>
          <a:xfrm>
            <a:off x="2309169" y="8756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00F264B8-1777-4A04-9B71-5DA21786D9F6}"/>
              </a:ext>
            </a:extLst>
          </p:cNvPr>
          <p:cNvSpPr/>
          <p:nvPr/>
        </p:nvSpPr>
        <p:spPr>
          <a:xfrm>
            <a:off x="5723853" y="1240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021233B5-38E5-4FFF-8918-6E33A22AFC8D}"/>
              </a:ext>
            </a:extLst>
          </p:cNvPr>
          <p:cNvSpPr/>
          <p:nvPr/>
        </p:nvSpPr>
        <p:spPr>
          <a:xfrm>
            <a:off x="5835870" y="217664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3F07AE5C-85B2-4D44-A8DB-D425B6A64A5D}"/>
              </a:ext>
            </a:extLst>
          </p:cNvPr>
          <p:cNvSpPr/>
          <p:nvPr/>
        </p:nvSpPr>
        <p:spPr>
          <a:xfrm>
            <a:off x="3648317" y="28410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41A91103-079D-47A6-9B43-419E1693BC47}"/>
              </a:ext>
            </a:extLst>
          </p:cNvPr>
          <p:cNvSpPr/>
          <p:nvPr/>
        </p:nvSpPr>
        <p:spPr>
          <a:xfrm>
            <a:off x="6382849" y="256808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44FE339A-EE3F-40BA-BAB2-EA2EADA630B1}"/>
              </a:ext>
            </a:extLst>
          </p:cNvPr>
          <p:cNvSpPr/>
          <p:nvPr/>
        </p:nvSpPr>
        <p:spPr>
          <a:xfrm>
            <a:off x="3123161" y="37856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8E6DF65C-8650-4318-8E69-3A178E24611E}"/>
              </a:ext>
            </a:extLst>
          </p:cNvPr>
          <p:cNvSpPr/>
          <p:nvPr/>
        </p:nvSpPr>
        <p:spPr>
          <a:xfrm>
            <a:off x="9039552" y="231684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98B56534-5406-4E54-8FF3-E31C05F44661}"/>
              </a:ext>
            </a:extLst>
          </p:cNvPr>
          <p:cNvSpPr/>
          <p:nvPr/>
        </p:nvSpPr>
        <p:spPr>
          <a:xfrm>
            <a:off x="5175012" y="39239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986C1BBA-AFEE-4395-A810-55C72F6FFEE7}"/>
              </a:ext>
            </a:extLst>
          </p:cNvPr>
          <p:cNvSpPr/>
          <p:nvPr/>
        </p:nvSpPr>
        <p:spPr>
          <a:xfrm>
            <a:off x="6312523" y="46394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F085DD73-0D7B-4C3E-A5EB-5670A0901467}"/>
              </a:ext>
            </a:extLst>
          </p:cNvPr>
          <p:cNvSpPr/>
          <p:nvPr/>
        </p:nvSpPr>
        <p:spPr>
          <a:xfrm>
            <a:off x="7583323" y="43161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27B601E5-6AB5-42D4-A828-6C24C9BD2F37}"/>
              </a:ext>
            </a:extLst>
          </p:cNvPr>
          <p:cNvSpPr/>
          <p:nvPr/>
        </p:nvSpPr>
        <p:spPr>
          <a:xfrm>
            <a:off x="6924048" y="535775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B01066D2-0EE2-4892-B6CB-932D0173D168}"/>
              </a:ext>
            </a:extLst>
          </p:cNvPr>
          <p:cNvSpPr/>
          <p:nvPr/>
        </p:nvSpPr>
        <p:spPr>
          <a:xfrm>
            <a:off x="8398107" y="53981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118FDAC-0A4C-497F-B978-1CCAEA13015B}"/>
              </a:ext>
            </a:extLst>
          </p:cNvPr>
          <p:cNvSpPr/>
          <p:nvPr/>
        </p:nvSpPr>
        <p:spPr>
          <a:xfrm>
            <a:off x="5160707" y="442122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19A6FBA-BA35-40D3-A545-66CF285CD7D6}"/>
              </a:ext>
            </a:extLst>
          </p:cNvPr>
          <p:cNvSpPr/>
          <p:nvPr/>
        </p:nvSpPr>
        <p:spPr>
          <a:xfrm>
            <a:off x="8810678" y="154996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F16E8CA3-8CBB-41AA-8DBD-2EC058E7796B}"/>
              </a:ext>
            </a:extLst>
          </p:cNvPr>
          <p:cNvSpPr/>
          <p:nvPr/>
        </p:nvSpPr>
        <p:spPr>
          <a:xfrm>
            <a:off x="9819345" y="204613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47D56449-CDAF-4F43-B046-F613921775D1}"/>
              </a:ext>
            </a:extLst>
          </p:cNvPr>
          <p:cNvSpPr/>
          <p:nvPr/>
        </p:nvSpPr>
        <p:spPr>
          <a:xfrm>
            <a:off x="7538698" y="19357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F84C760-5C90-4F1F-87AE-50ABA831A05F}"/>
              </a:ext>
            </a:extLst>
          </p:cNvPr>
          <p:cNvSpPr/>
          <p:nvPr/>
        </p:nvSpPr>
        <p:spPr>
          <a:xfrm>
            <a:off x="8387143" y="234725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36235FF-FDF9-4ADE-BCD4-6EA4B7DDD230}"/>
              </a:ext>
            </a:extLst>
          </p:cNvPr>
          <p:cNvSpPr/>
          <p:nvPr/>
        </p:nvSpPr>
        <p:spPr>
          <a:xfrm>
            <a:off x="9309745" y="372468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EAB693AE-28BF-4608-9061-C3655B72F790}"/>
              </a:ext>
            </a:extLst>
          </p:cNvPr>
          <p:cNvSpPr/>
          <p:nvPr/>
        </p:nvSpPr>
        <p:spPr>
          <a:xfrm>
            <a:off x="6484989" y="381188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B365FB94-7832-467C-8CF9-4D92C0018F4D}"/>
              </a:ext>
            </a:extLst>
          </p:cNvPr>
          <p:cNvSpPr/>
          <p:nvPr/>
        </p:nvSpPr>
        <p:spPr>
          <a:xfrm>
            <a:off x="11086950" y="393476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90342B80-34B2-40EE-9139-2F4FDB4847F2}"/>
              </a:ext>
            </a:extLst>
          </p:cNvPr>
          <p:cNvSpPr/>
          <p:nvPr/>
        </p:nvSpPr>
        <p:spPr>
          <a:xfrm>
            <a:off x="6116604" y="519737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25C656FE-86B0-4CFD-8DAA-E1FC7A80091D}"/>
              </a:ext>
            </a:extLst>
          </p:cNvPr>
          <p:cNvSpPr/>
          <p:nvPr/>
        </p:nvSpPr>
        <p:spPr>
          <a:xfrm>
            <a:off x="6439166" y="31391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E69BB137-CF53-4126-841A-CDB2244ECD3F}"/>
              </a:ext>
            </a:extLst>
          </p:cNvPr>
          <p:cNvSpPr/>
          <p:nvPr/>
        </p:nvSpPr>
        <p:spPr>
          <a:xfrm>
            <a:off x="5697510" y="37587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645FF68D-B818-4761-AD0C-13139454382A}"/>
              </a:ext>
            </a:extLst>
          </p:cNvPr>
          <p:cNvSpPr/>
          <p:nvPr/>
        </p:nvSpPr>
        <p:spPr>
          <a:xfrm>
            <a:off x="4493976" y="32129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E58419AD-9CD2-4ACC-A224-46548F359DA6}"/>
              </a:ext>
            </a:extLst>
          </p:cNvPr>
          <p:cNvSpPr/>
          <p:nvPr/>
        </p:nvSpPr>
        <p:spPr>
          <a:xfrm>
            <a:off x="3534216" y="42754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34235B5D-DF14-4C7A-B910-420B6FC9596C}"/>
              </a:ext>
            </a:extLst>
          </p:cNvPr>
          <p:cNvSpPr/>
          <p:nvPr/>
        </p:nvSpPr>
        <p:spPr>
          <a:xfrm>
            <a:off x="4026482" y="603202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1A5B2BF1-016E-4AEE-B589-9A97068900FA}"/>
              </a:ext>
            </a:extLst>
          </p:cNvPr>
          <p:cNvSpPr/>
          <p:nvPr/>
        </p:nvSpPr>
        <p:spPr>
          <a:xfrm>
            <a:off x="3998115" y="558178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B39D277B-00CF-48C1-A64A-06B9EF9E2564}"/>
              </a:ext>
            </a:extLst>
          </p:cNvPr>
          <p:cNvSpPr/>
          <p:nvPr/>
        </p:nvSpPr>
        <p:spPr>
          <a:xfrm>
            <a:off x="8075842" y="40123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8986A513-C415-427B-9E52-15BEC310F3CC}"/>
              </a:ext>
            </a:extLst>
          </p:cNvPr>
          <p:cNvSpPr/>
          <p:nvPr/>
        </p:nvSpPr>
        <p:spPr>
          <a:xfrm>
            <a:off x="8571142" y="48131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ABD7CCC5-58D8-4BB3-9341-F92990937A08}"/>
              </a:ext>
            </a:extLst>
          </p:cNvPr>
          <p:cNvSpPr/>
          <p:nvPr/>
        </p:nvSpPr>
        <p:spPr>
          <a:xfrm>
            <a:off x="8022928" y="14338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24C80640-59C4-4732-801F-13AD94C5E740}"/>
              </a:ext>
            </a:extLst>
          </p:cNvPr>
          <p:cNvSpPr/>
          <p:nvPr/>
        </p:nvSpPr>
        <p:spPr>
          <a:xfrm>
            <a:off x="9803900" y="30177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3550E984-60B5-46B4-8F16-86E3B0115BB9}"/>
              </a:ext>
            </a:extLst>
          </p:cNvPr>
          <p:cNvSpPr/>
          <p:nvPr/>
        </p:nvSpPr>
        <p:spPr>
          <a:xfrm>
            <a:off x="8473817" y="31465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DCB7DA4B-C9C7-4020-92B7-405C841E2F99}"/>
              </a:ext>
            </a:extLst>
          </p:cNvPr>
          <p:cNvSpPr/>
          <p:nvPr/>
        </p:nvSpPr>
        <p:spPr>
          <a:xfrm>
            <a:off x="8169013" y="44320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CA27EA2F-2039-4F22-A35B-ECF44C6DC8F6}"/>
              </a:ext>
            </a:extLst>
          </p:cNvPr>
          <p:cNvSpPr/>
          <p:nvPr/>
        </p:nvSpPr>
        <p:spPr>
          <a:xfrm>
            <a:off x="10299200" y="381861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9BC3F613-1D58-42F5-9058-AE6F5642C0DD}"/>
              </a:ext>
            </a:extLst>
          </p:cNvPr>
          <p:cNvSpPr/>
          <p:nvPr/>
        </p:nvSpPr>
        <p:spPr>
          <a:xfrm>
            <a:off x="7020416" y="365876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5CE54109-6ABD-492A-BE1D-57047E647D07}"/>
              </a:ext>
            </a:extLst>
          </p:cNvPr>
          <p:cNvSpPr/>
          <p:nvPr/>
        </p:nvSpPr>
        <p:spPr>
          <a:xfrm>
            <a:off x="7712039" y="49096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B7B34A84-299C-420F-A325-84B5AC4525A5}"/>
              </a:ext>
            </a:extLst>
          </p:cNvPr>
          <p:cNvSpPr/>
          <p:nvPr/>
        </p:nvSpPr>
        <p:spPr>
          <a:xfrm>
            <a:off x="7604338" y="93118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75587627-1B3C-4789-ACCF-6DE3A6B913C0}"/>
              </a:ext>
            </a:extLst>
          </p:cNvPr>
          <p:cNvSpPr/>
          <p:nvPr/>
        </p:nvSpPr>
        <p:spPr>
          <a:xfrm>
            <a:off x="9585822" y="25506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A623D694-379E-43D7-88BD-B0A7C86B17E4}"/>
              </a:ext>
            </a:extLst>
          </p:cNvPr>
          <p:cNvSpPr/>
          <p:nvPr/>
        </p:nvSpPr>
        <p:spPr>
          <a:xfrm>
            <a:off x="7820817" y="279296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6E273479-9945-4117-946F-2511ECC61C42}"/>
              </a:ext>
            </a:extLst>
          </p:cNvPr>
          <p:cNvSpPr/>
          <p:nvPr/>
        </p:nvSpPr>
        <p:spPr>
          <a:xfrm>
            <a:off x="9066349" y="51245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4F3DFA25-755D-4E39-B84B-2082BA46E4BF}"/>
              </a:ext>
            </a:extLst>
          </p:cNvPr>
          <p:cNvSpPr/>
          <p:nvPr/>
        </p:nvSpPr>
        <p:spPr>
          <a:xfrm>
            <a:off x="9866788" y="42041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78667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85"/>
                                        </p:tgtEl>
                                        <p:attrNameLst>
                                          <p:attrName>style.color</p:attrName>
                                        </p:attrNameLst>
                                      </p:cBhvr>
                                      <p:to>
                                        <a:srgbClr val="FF3399"/>
                                      </p:to>
                                    </p:animClr>
                                    <p:animClr clrSpc="rgb" dir="cw">
                                      <p:cBhvr>
                                        <p:cTn id="7" dur="250" autoRev="1" fill="remove"/>
                                        <p:tgtEl>
                                          <p:spTgt spid="85"/>
                                        </p:tgtEl>
                                        <p:attrNameLst>
                                          <p:attrName>fillcolor</p:attrName>
                                        </p:attrNameLst>
                                      </p:cBhvr>
                                      <p:to>
                                        <a:srgbClr val="FF3399"/>
                                      </p:to>
                                    </p:animClr>
                                    <p:set>
                                      <p:cBhvr>
                                        <p:cTn id="8" dur="250" autoRev="1" fill="remove"/>
                                        <p:tgtEl>
                                          <p:spTgt spid="85"/>
                                        </p:tgtEl>
                                        <p:attrNameLst>
                                          <p:attrName>fill.type</p:attrName>
                                        </p:attrNameLst>
                                      </p:cBhvr>
                                      <p:to>
                                        <p:strVal val="solid"/>
                                      </p:to>
                                    </p:set>
                                    <p:set>
                                      <p:cBhvr>
                                        <p:cTn id="9" dur="250" autoRev="1" fill="remove"/>
                                        <p:tgtEl>
                                          <p:spTgt spid="8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10" restart="whenNotActive" fill="hold" evtFilter="cancelBubble" nodeType="interactiveSeq">
                <p:stCondLst>
                  <p:cond evt="onClick" delay="0">
                    <p:tgtEl>
                      <p:spTgt spid="8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86"/>
                                        </p:tgtEl>
                                        <p:attrNameLst>
                                          <p:attrName>style.color</p:attrName>
                                        </p:attrNameLst>
                                      </p:cBhvr>
                                      <p:to>
                                        <a:srgbClr val="FF3399"/>
                                      </p:to>
                                    </p:animClr>
                                    <p:animClr clrSpc="rgb" dir="cw">
                                      <p:cBhvr>
                                        <p:cTn id="15" dur="250" autoRev="1" fill="remove"/>
                                        <p:tgtEl>
                                          <p:spTgt spid="86"/>
                                        </p:tgtEl>
                                        <p:attrNameLst>
                                          <p:attrName>fillcolor</p:attrName>
                                        </p:attrNameLst>
                                      </p:cBhvr>
                                      <p:to>
                                        <a:srgbClr val="FF3399"/>
                                      </p:to>
                                    </p:animClr>
                                    <p:set>
                                      <p:cBhvr>
                                        <p:cTn id="16" dur="250" autoRev="1" fill="remove"/>
                                        <p:tgtEl>
                                          <p:spTgt spid="86"/>
                                        </p:tgtEl>
                                        <p:attrNameLst>
                                          <p:attrName>fill.type</p:attrName>
                                        </p:attrNameLst>
                                      </p:cBhvr>
                                      <p:to>
                                        <p:strVal val="solid"/>
                                      </p:to>
                                    </p:set>
                                    <p:set>
                                      <p:cBhvr>
                                        <p:cTn id="17" dur="250" autoRev="1" fill="remove"/>
                                        <p:tgtEl>
                                          <p:spTgt spid="8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18" restart="whenNotActive" fill="hold" evtFilter="cancelBubble" nodeType="interactiveSeq">
                <p:stCondLst>
                  <p:cond evt="onClick" delay="0">
                    <p:tgtEl>
                      <p:spTgt spid="8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7"/>
                                        </p:tgtEl>
                                        <p:attrNameLst>
                                          <p:attrName>style.color</p:attrName>
                                        </p:attrNameLst>
                                      </p:cBhvr>
                                      <p:to>
                                        <a:srgbClr val="FF3399"/>
                                      </p:to>
                                    </p:animClr>
                                    <p:animClr clrSpc="rgb" dir="cw">
                                      <p:cBhvr>
                                        <p:cTn id="23" dur="250" autoRev="1" fill="remove"/>
                                        <p:tgtEl>
                                          <p:spTgt spid="87"/>
                                        </p:tgtEl>
                                        <p:attrNameLst>
                                          <p:attrName>fillcolor</p:attrName>
                                        </p:attrNameLst>
                                      </p:cBhvr>
                                      <p:to>
                                        <a:srgbClr val="FF3399"/>
                                      </p:to>
                                    </p:animClr>
                                    <p:set>
                                      <p:cBhvr>
                                        <p:cTn id="24" dur="250" autoRev="1" fill="remove"/>
                                        <p:tgtEl>
                                          <p:spTgt spid="87"/>
                                        </p:tgtEl>
                                        <p:attrNameLst>
                                          <p:attrName>fill.type</p:attrName>
                                        </p:attrNameLst>
                                      </p:cBhvr>
                                      <p:to>
                                        <p:strVal val="solid"/>
                                      </p:to>
                                    </p:set>
                                    <p:set>
                                      <p:cBhvr>
                                        <p:cTn id="25" dur="250" autoRev="1" fill="remove"/>
                                        <p:tgtEl>
                                          <p:spTgt spid="8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26" restart="whenNotActive" fill="hold" evtFilter="cancelBubble" nodeType="interactiveSeq">
                <p:stCondLst>
                  <p:cond evt="onClick" delay="0">
                    <p:tgtEl>
                      <p:spTgt spid="8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8"/>
                                        </p:tgtEl>
                                        <p:attrNameLst>
                                          <p:attrName>style.color</p:attrName>
                                        </p:attrNameLst>
                                      </p:cBhvr>
                                      <p:to>
                                        <a:srgbClr val="FF3399"/>
                                      </p:to>
                                    </p:animClr>
                                    <p:animClr clrSpc="rgb" dir="cw">
                                      <p:cBhvr>
                                        <p:cTn id="31" dur="250" autoRev="1" fill="remove"/>
                                        <p:tgtEl>
                                          <p:spTgt spid="88"/>
                                        </p:tgtEl>
                                        <p:attrNameLst>
                                          <p:attrName>fillcolor</p:attrName>
                                        </p:attrNameLst>
                                      </p:cBhvr>
                                      <p:to>
                                        <a:srgbClr val="FF3399"/>
                                      </p:to>
                                    </p:animClr>
                                    <p:set>
                                      <p:cBhvr>
                                        <p:cTn id="32" dur="250" autoRev="1" fill="remove"/>
                                        <p:tgtEl>
                                          <p:spTgt spid="88"/>
                                        </p:tgtEl>
                                        <p:attrNameLst>
                                          <p:attrName>fill.type</p:attrName>
                                        </p:attrNameLst>
                                      </p:cBhvr>
                                      <p:to>
                                        <p:strVal val="solid"/>
                                      </p:to>
                                    </p:set>
                                    <p:set>
                                      <p:cBhvr>
                                        <p:cTn id="33" dur="250" autoRev="1" fill="remove"/>
                                        <p:tgtEl>
                                          <p:spTgt spid="8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34" restart="whenNotActive" fill="hold" evtFilter="cancelBubble" nodeType="interactiveSeq">
                <p:stCondLst>
                  <p:cond evt="onClick" delay="0">
                    <p:tgtEl>
                      <p:spTgt spid="8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89"/>
                                        </p:tgtEl>
                                        <p:attrNameLst>
                                          <p:attrName>style.color</p:attrName>
                                        </p:attrNameLst>
                                      </p:cBhvr>
                                      <p:to>
                                        <a:srgbClr val="FF3399"/>
                                      </p:to>
                                    </p:animClr>
                                    <p:animClr clrSpc="rgb" dir="cw">
                                      <p:cBhvr>
                                        <p:cTn id="39" dur="250" autoRev="1" fill="remove"/>
                                        <p:tgtEl>
                                          <p:spTgt spid="89"/>
                                        </p:tgtEl>
                                        <p:attrNameLst>
                                          <p:attrName>fillcolor</p:attrName>
                                        </p:attrNameLst>
                                      </p:cBhvr>
                                      <p:to>
                                        <a:srgbClr val="FF3399"/>
                                      </p:to>
                                    </p:animClr>
                                    <p:set>
                                      <p:cBhvr>
                                        <p:cTn id="40" dur="250" autoRev="1" fill="remove"/>
                                        <p:tgtEl>
                                          <p:spTgt spid="89"/>
                                        </p:tgtEl>
                                        <p:attrNameLst>
                                          <p:attrName>fill.type</p:attrName>
                                        </p:attrNameLst>
                                      </p:cBhvr>
                                      <p:to>
                                        <p:strVal val="solid"/>
                                      </p:to>
                                    </p:set>
                                    <p:set>
                                      <p:cBhvr>
                                        <p:cTn id="41" dur="250" autoRev="1" fill="remove"/>
                                        <p:tgtEl>
                                          <p:spTgt spid="8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42" restart="whenNotActive" fill="hold" evtFilter="cancelBubble" nodeType="interactiveSeq">
                <p:stCondLst>
                  <p:cond evt="onClick" delay="0">
                    <p:tgtEl>
                      <p:spTgt spid="9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90"/>
                                        </p:tgtEl>
                                        <p:attrNameLst>
                                          <p:attrName>style.color</p:attrName>
                                        </p:attrNameLst>
                                      </p:cBhvr>
                                      <p:to>
                                        <a:srgbClr val="FF3399"/>
                                      </p:to>
                                    </p:animClr>
                                    <p:animClr clrSpc="rgb" dir="cw">
                                      <p:cBhvr>
                                        <p:cTn id="47" dur="250" autoRev="1" fill="remove"/>
                                        <p:tgtEl>
                                          <p:spTgt spid="90"/>
                                        </p:tgtEl>
                                        <p:attrNameLst>
                                          <p:attrName>fillcolor</p:attrName>
                                        </p:attrNameLst>
                                      </p:cBhvr>
                                      <p:to>
                                        <a:srgbClr val="FF3399"/>
                                      </p:to>
                                    </p:animClr>
                                    <p:set>
                                      <p:cBhvr>
                                        <p:cTn id="48" dur="250" autoRev="1" fill="remove"/>
                                        <p:tgtEl>
                                          <p:spTgt spid="90"/>
                                        </p:tgtEl>
                                        <p:attrNameLst>
                                          <p:attrName>fill.type</p:attrName>
                                        </p:attrNameLst>
                                      </p:cBhvr>
                                      <p:to>
                                        <p:strVal val="solid"/>
                                      </p:to>
                                    </p:set>
                                    <p:set>
                                      <p:cBhvr>
                                        <p:cTn id="49" dur="250" autoRev="1" fill="remove"/>
                                        <p:tgtEl>
                                          <p:spTgt spid="9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50" restart="whenNotActive" fill="hold" evtFilter="cancelBubble" nodeType="interactiveSeq">
                <p:stCondLst>
                  <p:cond evt="onClick" delay="0">
                    <p:tgtEl>
                      <p:spTgt spid="9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91"/>
                                        </p:tgtEl>
                                        <p:attrNameLst>
                                          <p:attrName>style.color</p:attrName>
                                        </p:attrNameLst>
                                      </p:cBhvr>
                                      <p:to>
                                        <a:srgbClr val="FF3399"/>
                                      </p:to>
                                    </p:animClr>
                                    <p:animClr clrSpc="rgb" dir="cw">
                                      <p:cBhvr>
                                        <p:cTn id="55" dur="250" autoRev="1" fill="remove"/>
                                        <p:tgtEl>
                                          <p:spTgt spid="91"/>
                                        </p:tgtEl>
                                        <p:attrNameLst>
                                          <p:attrName>fillcolor</p:attrName>
                                        </p:attrNameLst>
                                      </p:cBhvr>
                                      <p:to>
                                        <a:srgbClr val="FF3399"/>
                                      </p:to>
                                    </p:animClr>
                                    <p:set>
                                      <p:cBhvr>
                                        <p:cTn id="56" dur="250" autoRev="1" fill="remove"/>
                                        <p:tgtEl>
                                          <p:spTgt spid="91"/>
                                        </p:tgtEl>
                                        <p:attrNameLst>
                                          <p:attrName>fill.type</p:attrName>
                                        </p:attrNameLst>
                                      </p:cBhvr>
                                      <p:to>
                                        <p:strVal val="solid"/>
                                      </p:to>
                                    </p:set>
                                    <p:set>
                                      <p:cBhvr>
                                        <p:cTn id="57" dur="250" autoRev="1" fill="remove"/>
                                        <p:tgtEl>
                                          <p:spTgt spid="9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58" restart="whenNotActive" fill="hold" evtFilter="cancelBubble" nodeType="interactiveSeq">
                <p:stCondLst>
                  <p:cond evt="onClick" delay="0">
                    <p:tgtEl>
                      <p:spTgt spid="9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92"/>
                                        </p:tgtEl>
                                        <p:attrNameLst>
                                          <p:attrName>style.color</p:attrName>
                                        </p:attrNameLst>
                                      </p:cBhvr>
                                      <p:to>
                                        <a:srgbClr val="FF3399"/>
                                      </p:to>
                                    </p:animClr>
                                    <p:animClr clrSpc="rgb" dir="cw">
                                      <p:cBhvr>
                                        <p:cTn id="63" dur="250" autoRev="1" fill="remove"/>
                                        <p:tgtEl>
                                          <p:spTgt spid="92"/>
                                        </p:tgtEl>
                                        <p:attrNameLst>
                                          <p:attrName>fillcolor</p:attrName>
                                        </p:attrNameLst>
                                      </p:cBhvr>
                                      <p:to>
                                        <a:srgbClr val="FF3399"/>
                                      </p:to>
                                    </p:animClr>
                                    <p:set>
                                      <p:cBhvr>
                                        <p:cTn id="64" dur="250" autoRev="1" fill="remove"/>
                                        <p:tgtEl>
                                          <p:spTgt spid="92"/>
                                        </p:tgtEl>
                                        <p:attrNameLst>
                                          <p:attrName>fill.type</p:attrName>
                                        </p:attrNameLst>
                                      </p:cBhvr>
                                      <p:to>
                                        <p:strVal val="solid"/>
                                      </p:to>
                                    </p:set>
                                    <p:set>
                                      <p:cBhvr>
                                        <p:cTn id="65" dur="250" autoRev="1" fill="remove"/>
                                        <p:tgtEl>
                                          <p:spTgt spid="9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66" restart="whenNotActive" fill="hold" evtFilter="cancelBubble" nodeType="interactiveSeq">
                <p:stCondLst>
                  <p:cond evt="onClick" delay="0">
                    <p:tgtEl>
                      <p:spTgt spid="9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93"/>
                                        </p:tgtEl>
                                        <p:attrNameLst>
                                          <p:attrName>style.color</p:attrName>
                                        </p:attrNameLst>
                                      </p:cBhvr>
                                      <p:to>
                                        <a:srgbClr val="FF3399"/>
                                      </p:to>
                                    </p:animClr>
                                    <p:animClr clrSpc="rgb" dir="cw">
                                      <p:cBhvr>
                                        <p:cTn id="71" dur="250" autoRev="1" fill="remove"/>
                                        <p:tgtEl>
                                          <p:spTgt spid="93"/>
                                        </p:tgtEl>
                                        <p:attrNameLst>
                                          <p:attrName>fillcolor</p:attrName>
                                        </p:attrNameLst>
                                      </p:cBhvr>
                                      <p:to>
                                        <a:srgbClr val="FF3399"/>
                                      </p:to>
                                    </p:animClr>
                                    <p:set>
                                      <p:cBhvr>
                                        <p:cTn id="72" dur="250" autoRev="1" fill="remove"/>
                                        <p:tgtEl>
                                          <p:spTgt spid="93"/>
                                        </p:tgtEl>
                                        <p:attrNameLst>
                                          <p:attrName>fill.type</p:attrName>
                                        </p:attrNameLst>
                                      </p:cBhvr>
                                      <p:to>
                                        <p:strVal val="solid"/>
                                      </p:to>
                                    </p:set>
                                    <p:set>
                                      <p:cBhvr>
                                        <p:cTn id="73" dur="250" autoRev="1" fill="remove"/>
                                        <p:tgtEl>
                                          <p:spTgt spid="9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74" restart="whenNotActive" fill="hold" evtFilter="cancelBubble" nodeType="interactiveSeq">
                <p:stCondLst>
                  <p:cond evt="onClick" delay="0">
                    <p:tgtEl>
                      <p:spTgt spid="9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94"/>
                                        </p:tgtEl>
                                        <p:attrNameLst>
                                          <p:attrName>style.color</p:attrName>
                                        </p:attrNameLst>
                                      </p:cBhvr>
                                      <p:to>
                                        <a:srgbClr val="FF3399"/>
                                      </p:to>
                                    </p:animClr>
                                    <p:animClr clrSpc="rgb" dir="cw">
                                      <p:cBhvr>
                                        <p:cTn id="79" dur="250" autoRev="1" fill="remove"/>
                                        <p:tgtEl>
                                          <p:spTgt spid="94"/>
                                        </p:tgtEl>
                                        <p:attrNameLst>
                                          <p:attrName>fillcolor</p:attrName>
                                        </p:attrNameLst>
                                      </p:cBhvr>
                                      <p:to>
                                        <a:srgbClr val="FF3399"/>
                                      </p:to>
                                    </p:animClr>
                                    <p:set>
                                      <p:cBhvr>
                                        <p:cTn id="80" dur="250" autoRev="1" fill="remove"/>
                                        <p:tgtEl>
                                          <p:spTgt spid="94"/>
                                        </p:tgtEl>
                                        <p:attrNameLst>
                                          <p:attrName>fill.type</p:attrName>
                                        </p:attrNameLst>
                                      </p:cBhvr>
                                      <p:to>
                                        <p:strVal val="solid"/>
                                      </p:to>
                                    </p:set>
                                    <p:set>
                                      <p:cBhvr>
                                        <p:cTn id="81" dur="250" autoRev="1" fill="remove"/>
                                        <p:tgtEl>
                                          <p:spTgt spid="9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82" restart="whenNotActive" fill="hold" evtFilter="cancelBubble" nodeType="interactiveSeq">
                <p:stCondLst>
                  <p:cond evt="onClick" delay="0">
                    <p:tgtEl>
                      <p:spTgt spid="9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95"/>
                                        </p:tgtEl>
                                        <p:attrNameLst>
                                          <p:attrName>style.color</p:attrName>
                                        </p:attrNameLst>
                                      </p:cBhvr>
                                      <p:to>
                                        <a:srgbClr val="FF3399"/>
                                      </p:to>
                                    </p:animClr>
                                    <p:animClr clrSpc="rgb" dir="cw">
                                      <p:cBhvr>
                                        <p:cTn id="87" dur="250" autoRev="1" fill="remove"/>
                                        <p:tgtEl>
                                          <p:spTgt spid="95"/>
                                        </p:tgtEl>
                                        <p:attrNameLst>
                                          <p:attrName>fillcolor</p:attrName>
                                        </p:attrNameLst>
                                      </p:cBhvr>
                                      <p:to>
                                        <a:srgbClr val="FF3399"/>
                                      </p:to>
                                    </p:animClr>
                                    <p:set>
                                      <p:cBhvr>
                                        <p:cTn id="88" dur="250" autoRev="1" fill="remove"/>
                                        <p:tgtEl>
                                          <p:spTgt spid="95"/>
                                        </p:tgtEl>
                                        <p:attrNameLst>
                                          <p:attrName>fill.type</p:attrName>
                                        </p:attrNameLst>
                                      </p:cBhvr>
                                      <p:to>
                                        <p:strVal val="solid"/>
                                      </p:to>
                                    </p:set>
                                    <p:set>
                                      <p:cBhvr>
                                        <p:cTn id="89" dur="250" autoRev="1" fill="remove"/>
                                        <p:tgtEl>
                                          <p:spTgt spid="9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90" restart="whenNotActive" fill="hold" evtFilter="cancelBubble" nodeType="interactiveSeq">
                <p:stCondLst>
                  <p:cond evt="onClick" delay="0">
                    <p:tgtEl>
                      <p:spTgt spid="9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96"/>
                                        </p:tgtEl>
                                        <p:attrNameLst>
                                          <p:attrName>style.color</p:attrName>
                                        </p:attrNameLst>
                                      </p:cBhvr>
                                      <p:to>
                                        <a:srgbClr val="FF3399"/>
                                      </p:to>
                                    </p:animClr>
                                    <p:animClr clrSpc="rgb" dir="cw">
                                      <p:cBhvr>
                                        <p:cTn id="95" dur="250" autoRev="1" fill="remove"/>
                                        <p:tgtEl>
                                          <p:spTgt spid="96"/>
                                        </p:tgtEl>
                                        <p:attrNameLst>
                                          <p:attrName>fillcolor</p:attrName>
                                        </p:attrNameLst>
                                      </p:cBhvr>
                                      <p:to>
                                        <a:srgbClr val="FF3399"/>
                                      </p:to>
                                    </p:animClr>
                                    <p:set>
                                      <p:cBhvr>
                                        <p:cTn id="96" dur="250" autoRev="1" fill="remove"/>
                                        <p:tgtEl>
                                          <p:spTgt spid="96"/>
                                        </p:tgtEl>
                                        <p:attrNameLst>
                                          <p:attrName>fill.type</p:attrName>
                                        </p:attrNameLst>
                                      </p:cBhvr>
                                      <p:to>
                                        <p:strVal val="solid"/>
                                      </p:to>
                                    </p:set>
                                    <p:set>
                                      <p:cBhvr>
                                        <p:cTn id="97" dur="250" autoRev="1" fill="remove"/>
                                        <p:tgtEl>
                                          <p:spTgt spid="9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98" restart="whenNotActive" fill="hold" evtFilter="cancelBubble" nodeType="interactiveSeq">
                <p:stCondLst>
                  <p:cond evt="onClick" delay="0">
                    <p:tgtEl>
                      <p:spTgt spid="9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97"/>
                                        </p:tgtEl>
                                        <p:attrNameLst>
                                          <p:attrName>style.color</p:attrName>
                                        </p:attrNameLst>
                                      </p:cBhvr>
                                      <p:to>
                                        <a:srgbClr val="FF3399"/>
                                      </p:to>
                                    </p:animClr>
                                    <p:animClr clrSpc="rgb" dir="cw">
                                      <p:cBhvr>
                                        <p:cTn id="103" dur="250" autoRev="1" fill="remove"/>
                                        <p:tgtEl>
                                          <p:spTgt spid="97"/>
                                        </p:tgtEl>
                                        <p:attrNameLst>
                                          <p:attrName>fillcolor</p:attrName>
                                        </p:attrNameLst>
                                      </p:cBhvr>
                                      <p:to>
                                        <a:srgbClr val="FF3399"/>
                                      </p:to>
                                    </p:animClr>
                                    <p:set>
                                      <p:cBhvr>
                                        <p:cTn id="104" dur="250" autoRev="1" fill="remove"/>
                                        <p:tgtEl>
                                          <p:spTgt spid="97"/>
                                        </p:tgtEl>
                                        <p:attrNameLst>
                                          <p:attrName>fill.type</p:attrName>
                                        </p:attrNameLst>
                                      </p:cBhvr>
                                      <p:to>
                                        <p:strVal val="solid"/>
                                      </p:to>
                                    </p:set>
                                    <p:set>
                                      <p:cBhvr>
                                        <p:cTn id="105" dur="250" autoRev="1" fill="remove"/>
                                        <p:tgtEl>
                                          <p:spTgt spid="9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06" restart="whenNotActive" fill="hold" evtFilter="cancelBubble" nodeType="interactiveSeq">
                <p:stCondLst>
                  <p:cond evt="onClick" delay="0">
                    <p:tgtEl>
                      <p:spTgt spid="9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98"/>
                                        </p:tgtEl>
                                        <p:attrNameLst>
                                          <p:attrName>style.color</p:attrName>
                                        </p:attrNameLst>
                                      </p:cBhvr>
                                      <p:to>
                                        <a:srgbClr val="FF3399"/>
                                      </p:to>
                                    </p:animClr>
                                    <p:animClr clrSpc="rgb" dir="cw">
                                      <p:cBhvr>
                                        <p:cTn id="111" dur="250" autoRev="1" fill="remove"/>
                                        <p:tgtEl>
                                          <p:spTgt spid="98"/>
                                        </p:tgtEl>
                                        <p:attrNameLst>
                                          <p:attrName>fillcolor</p:attrName>
                                        </p:attrNameLst>
                                      </p:cBhvr>
                                      <p:to>
                                        <a:srgbClr val="FF3399"/>
                                      </p:to>
                                    </p:animClr>
                                    <p:set>
                                      <p:cBhvr>
                                        <p:cTn id="112" dur="250" autoRev="1" fill="remove"/>
                                        <p:tgtEl>
                                          <p:spTgt spid="98"/>
                                        </p:tgtEl>
                                        <p:attrNameLst>
                                          <p:attrName>fill.type</p:attrName>
                                        </p:attrNameLst>
                                      </p:cBhvr>
                                      <p:to>
                                        <p:strVal val="solid"/>
                                      </p:to>
                                    </p:set>
                                    <p:set>
                                      <p:cBhvr>
                                        <p:cTn id="113" dur="250" autoRev="1" fill="remove"/>
                                        <p:tgtEl>
                                          <p:spTgt spid="9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14" restart="whenNotActive" fill="hold" evtFilter="cancelBubble" nodeType="interactiveSeq">
                <p:stCondLst>
                  <p:cond evt="onClick" delay="0">
                    <p:tgtEl>
                      <p:spTgt spid="9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99"/>
                                        </p:tgtEl>
                                        <p:attrNameLst>
                                          <p:attrName>style.color</p:attrName>
                                        </p:attrNameLst>
                                      </p:cBhvr>
                                      <p:to>
                                        <a:srgbClr val="FF3399"/>
                                      </p:to>
                                    </p:animClr>
                                    <p:animClr clrSpc="rgb" dir="cw">
                                      <p:cBhvr>
                                        <p:cTn id="119" dur="250" autoRev="1" fill="remove"/>
                                        <p:tgtEl>
                                          <p:spTgt spid="99"/>
                                        </p:tgtEl>
                                        <p:attrNameLst>
                                          <p:attrName>fillcolor</p:attrName>
                                        </p:attrNameLst>
                                      </p:cBhvr>
                                      <p:to>
                                        <a:srgbClr val="FF3399"/>
                                      </p:to>
                                    </p:animClr>
                                    <p:set>
                                      <p:cBhvr>
                                        <p:cTn id="120" dur="250" autoRev="1" fill="remove"/>
                                        <p:tgtEl>
                                          <p:spTgt spid="99"/>
                                        </p:tgtEl>
                                        <p:attrNameLst>
                                          <p:attrName>fill.type</p:attrName>
                                        </p:attrNameLst>
                                      </p:cBhvr>
                                      <p:to>
                                        <p:strVal val="solid"/>
                                      </p:to>
                                    </p:set>
                                    <p:set>
                                      <p:cBhvr>
                                        <p:cTn id="121" dur="250" autoRev="1" fill="remove"/>
                                        <p:tgtEl>
                                          <p:spTgt spid="9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122" restart="whenNotActive" fill="hold" evtFilter="cancelBubble" nodeType="interactiveSeq">
                <p:stCondLst>
                  <p:cond evt="onClick" delay="0">
                    <p:tgtEl>
                      <p:spTgt spid="10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00"/>
                                        </p:tgtEl>
                                        <p:attrNameLst>
                                          <p:attrName>style.color</p:attrName>
                                        </p:attrNameLst>
                                      </p:cBhvr>
                                      <p:to>
                                        <a:srgbClr val="FF3399"/>
                                      </p:to>
                                    </p:animClr>
                                    <p:animClr clrSpc="rgb" dir="cw">
                                      <p:cBhvr>
                                        <p:cTn id="127" dur="250" autoRev="1" fill="remove"/>
                                        <p:tgtEl>
                                          <p:spTgt spid="100"/>
                                        </p:tgtEl>
                                        <p:attrNameLst>
                                          <p:attrName>fillcolor</p:attrName>
                                        </p:attrNameLst>
                                      </p:cBhvr>
                                      <p:to>
                                        <a:srgbClr val="FF3399"/>
                                      </p:to>
                                    </p:animClr>
                                    <p:set>
                                      <p:cBhvr>
                                        <p:cTn id="128" dur="250" autoRev="1" fill="remove"/>
                                        <p:tgtEl>
                                          <p:spTgt spid="100"/>
                                        </p:tgtEl>
                                        <p:attrNameLst>
                                          <p:attrName>fill.type</p:attrName>
                                        </p:attrNameLst>
                                      </p:cBhvr>
                                      <p:to>
                                        <p:strVal val="solid"/>
                                      </p:to>
                                    </p:set>
                                    <p:set>
                                      <p:cBhvr>
                                        <p:cTn id="129" dur="250" autoRev="1" fill="remove"/>
                                        <p:tgtEl>
                                          <p:spTgt spid="10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130" restart="whenNotActive" fill="hold" evtFilter="cancelBubble" nodeType="interactiveSeq">
                <p:stCondLst>
                  <p:cond evt="onClick" delay="0">
                    <p:tgtEl>
                      <p:spTgt spid="10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01"/>
                                        </p:tgtEl>
                                        <p:attrNameLst>
                                          <p:attrName>style.color</p:attrName>
                                        </p:attrNameLst>
                                      </p:cBhvr>
                                      <p:to>
                                        <a:srgbClr val="FF3399"/>
                                      </p:to>
                                    </p:animClr>
                                    <p:animClr clrSpc="rgb" dir="cw">
                                      <p:cBhvr>
                                        <p:cTn id="135" dur="250" autoRev="1" fill="remove"/>
                                        <p:tgtEl>
                                          <p:spTgt spid="101"/>
                                        </p:tgtEl>
                                        <p:attrNameLst>
                                          <p:attrName>fillcolor</p:attrName>
                                        </p:attrNameLst>
                                      </p:cBhvr>
                                      <p:to>
                                        <a:srgbClr val="FF3399"/>
                                      </p:to>
                                    </p:animClr>
                                    <p:set>
                                      <p:cBhvr>
                                        <p:cTn id="136" dur="250" autoRev="1" fill="remove"/>
                                        <p:tgtEl>
                                          <p:spTgt spid="101"/>
                                        </p:tgtEl>
                                        <p:attrNameLst>
                                          <p:attrName>fill.type</p:attrName>
                                        </p:attrNameLst>
                                      </p:cBhvr>
                                      <p:to>
                                        <p:strVal val="solid"/>
                                      </p:to>
                                    </p:set>
                                    <p:set>
                                      <p:cBhvr>
                                        <p:cTn id="137" dur="250" autoRev="1" fill="remove"/>
                                        <p:tgtEl>
                                          <p:spTgt spid="10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38" restart="whenNotActive" fill="hold" evtFilter="cancelBubble" nodeType="interactiveSeq">
                <p:stCondLst>
                  <p:cond evt="onClick" delay="0">
                    <p:tgtEl>
                      <p:spTgt spid="10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02"/>
                                        </p:tgtEl>
                                        <p:attrNameLst>
                                          <p:attrName>style.color</p:attrName>
                                        </p:attrNameLst>
                                      </p:cBhvr>
                                      <p:to>
                                        <a:srgbClr val="FF3399"/>
                                      </p:to>
                                    </p:animClr>
                                    <p:animClr clrSpc="rgb" dir="cw">
                                      <p:cBhvr>
                                        <p:cTn id="143" dur="250" autoRev="1" fill="remove"/>
                                        <p:tgtEl>
                                          <p:spTgt spid="102"/>
                                        </p:tgtEl>
                                        <p:attrNameLst>
                                          <p:attrName>fillcolor</p:attrName>
                                        </p:attrNameLst>
                                      </p:cBhvr>
                                      <p:to>
                                        <a:srgbClr val="FF3399"/>
                                      </p:to>
                                    </p:animClr>
                                    <p:set>
                                      <p:cBhvr>
                                        <p:cTn id="144" dur="250" autoRev="1" fill="remove"/>
                                        <p:tgtEl>
                                          <p:spTgt spid="102"/>
                                        </p:tgtEl>
                                        <p:attrNameLst>
                                          <p:attrName>fill.type</p:attrName>
                                        </p:attrNameLst>
                                      </p:cBhvr>
                                      <p:to>
                                        <p:strVal val="solid"/>
                                      </p:to>
                                    </p:set>
                                    <p:set>
                                      <p:cBhvr>
                                        <p:cTn id="145" dur="250" autoRev="1" fill="remove"/>
                                        <p:tgtEl>
                                          <p:spTgt spid="10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46" restart="whenNotActive" fill="hold" evtFilter="cancelBubble" nodeType="interactiveSeq">
                <p:stCondLst>
                  <p:cond evt="onClick" delay="0">
                    <p:tgtEl>
                      <p:spTgt spid="10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03"/>
                                        </p:tgtEl>
                                        <p:attrNameLst>
                                          <p:attrName>style.color</p:attrName>
                                        </p:attrNameLst>
                                      </p:cBhvr>
                                      <p:to>
                                        <a:srgbClr val="FF3399"/>
                                      </p:to>
                                    </p:animClr>
                                    <p:animClr clrSpc="rgb" dir="cw">
                                      <p:cBhvr>
                                        <p:cTn id="151" dur="250" autoRev="1" fill="remove"/>
                                        <p:tgtEl>
                                          <p:spTgt spid="103"/>
                                        </p:tgtEl>
                                        <p:attrNameLst>
                                          <p:attrName>fillcolor</p:attrName>
                                        </p:attrNameLst>
                                      </p:cBhvr>
                                      <p:to>
                                        <a:srgbClr val="FF3399"/>
                                      </p:to>
                                    </p:animClr>
                                    <p:set>
                                      <p:cBhvr>
                                        <p:cTn id="152" dur="250" autoRev="1" fill="remove"/>
                                        <p:tgtEl>
                                          <p:spTgt spid="103"/>
                                        </p:tgtEl>
                                        <p:attrNameLst>
                                          <p:attrName>fill.type</p:attrName>
                                        </p:attrNameLst>
                                      </p:cBhvr>
                                      <p:to>
                                        <p:strVal val="solid"/>
                                      </p:to>
                                    </p:set>
                                    <p:set>
                                      <p:cBhvr>
                                        <p:cTn id="153" dur="250" autoRev="1" fill="remove"/>
                                        <p:tgtEl>
                                          <p:spTgt spid="10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54" restart="whenNotActive" fill="hold" evtFilter="cancelBubble" nodeType="interactiveSeq">
                <p:stCondLst>
                  <p:cond evt="onClick" delay="0">
                    <p:tgtEl>
                      <p:spTgt spid="10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04"/>
                                        </p:tgtEl>
                                        <p:attrNameLst>
                                          <p:attrName>style.color</p:attrName>
                                        </p:attrNameLst>
                                      </p:cBhvr>
                                      <p:to>
                                        <a:srgbClr val="FF3399"/>
                                      </p:to>
                                    </p:animClr>
                                    <p:animClr clrSpc="rgb" dir="cw">
                                      <p:cBhvr>
                                        <p:cTn id="159" dur="250" autoRev="1" fill="remove"/>
                                        <p:tgtEl>
                                          <p:spTgt spid="104"/>
                                        </p:tgtEl>
                                        <p:attrNameLst>
                                          <p:attrName>fillcolor</p:attrName>
                                        </p:attrNameLst>
                                      </p:cBhvr>
                                      <p:to>
                                        <a:srgbClr val="FF3399"/>
                                      </p:to>
                                    </p:animClr>
                                    <p:set>
                                      <p:cBhvr>
                                        <p:cTn id="160" dur="250" autoRev="1" fill="remove"/>
                                        <p:tgtEl>
                                          <p:spTgt spid="104"/>
                                        </p:tgtEl>
                                        <p:attrNameLst>
                                          <p:attrName>fill.type</p:attrName>
                                        </p:attrNameLst>
                                      </p:cBhvr>
                                      <p:to>
                                        <p:strVal val="solid"/>
                                      </p:to>
                                    </p:set>
                                    <p:set>
                                      <p:cBhvr>
                                        <p:cTn id="161" dur="250" autoRev="1" fill="remove"/>
                                        <p:tgtEl>
                                          <p:spTgt spid="10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62" restart="whenNotActive" fill="hold" evtFilter="cancelBubble" nodeType="interactiveSeq">
                <p:stCondLst>
                  <p:cond evt="onClick" delay="0">
                    <p:tgtEl>
                      <p:spTgt spid="10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05"/>
                                        </p:tgtEl>
                                        <p:attrNameLst>
                                          <p:attrName>style.color</p:attrName>
                                        </p:attrNameLst>
                                      </p:cBhvr>
                                      <p:to>
                                        <a:srgbClr val="FF3399"/>
                                      </p:to>
                                    </p:animClr>
                                    <p:animClr clrSpc="rgb" dir="cw">
                                      <p:cBhvr>
                                        <p:cTn id="167" dur="250" autoRev="1" fill="remove"/>
                                        <p:tgtEl>
                                          <p:spTgt spid="105"/>
                                        </p:tgtEl>
                                        <p:attrNameLst>
                                          <p:attrName>fillcolor</p:attrName>
                                        </p:attrNameLst>
                                      </p:cBhvr>
                                      <p:to>
                                        <a:srgbClr val="FF3399"/>
                                      </p:to>
                                    </p:animClr>
                                    <p:set>
                                      <p:cBhvr>
                                        <p:cTn id="168" dur="250" autoRev="1" fill="remove"/>
                                        <p:tgtEl>
                                          <p:spTgt spid="105"/>
                                        </p:tgtEl>
                                        <p:attrNameLst>
                                          <p:attrName>fill.type</p:attrName>
                                        </p:attrNameLst>
                                      </p:cBhvr>
                                      <p:to>
                                        <p:strVal val="solid"/>
                                      </p:to>
                                    </p:set>
                                    <p:set>
                                      <p:cBhvr>
                                        <p:cTn id="169" dur="250" autoRev="1" fill="remove"/>
                                        <p:tgtEl>
                                          <p:spTgt spid="10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70" restart="whenNotActive" fill="hold" evtFilter="cancelBubble" nodeType="interactiveSeq">
                <p:stCondLst>
                  <p:cond evt="onClick" delay="0">
                    <p:tgtEl>
                      <p:spTgt spid="10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06"/>
                                        </p:tgtEl>
                                        <p:attrNameLst>
                                          <p:attrName>style.color</p:attrName>
                                        </p:attrNameLst>
                                      </p:cBhvr>
                                      <p:to>
                                        <a:srgbClr val="FF3399"/>
                                      </p:to>
                                    </p:animClr>
                                    <p:animClr clrSpc="rgb" dir="cw">
                                      <p:cBhvr>
                                        <p:cTn id="175" dur="250" autoRev="1" fill="remove"/>
                                        <p:tgtEl>
                                          <p:spTgt spid="106"/>
                                        </p:tgtEl>
                                        <p:attrNameLst>
                                          <p:attrName>fillcolor</p:attrName>
                                        </p:attrNameLst>
                                      </p:cBhvr>
                                      <p:to>
                                        <a:srgbClr val="FF3399"/>
                                      </p:to>
                                    </p:animClr>
                                    <p:set>
                                      <p:cBhvr>
                                        <p:cTn id="176" dur="250" autoRev="1" fill="remove"/>
                                        <p:tgtEl>
                                          <p:spTgt spid="106"/>
                                        </p:tgtEl>
                                        <p:attrNameLst>
                                          <p:attrName>fill.type</p:attrName>
                                        </p:attrNameLst>
                                      </p:cBhvr>
                                      <p:to>
                                        <p:strVal val="solid"/>
                                      </p:to>
                                    </p:set>
                                    <p:set>
                                      <p:cBhvr>
                                        <p:cTn id="177" dur="250" autoRev="1" fill="remove"/>
                                        <p:tgtEl>
                                          <p:spTgt spid="10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78" restart="whenNotActive" fill="hold" evtFilter="cancelBubble" nodeType="interactiveSeq">
                <p:stCondLst>
                  <p:cond evt="onClick" delay="0">
                    <p:tgtEl>
                      <p:spTgt spid="10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07"/>
                                        </p:tgtEl>
                                        <p:attrNameLst>
                                          <p:attrName>style.color</p:attrName>
                                        </p:attrNameLst>
                                      </p:cBhvr>
                                      <p:to>
                                        <a:srgbClr val="FF3399"/>
                                      </p:to>
                                    </p:animClr>
                                    <p:animClr clrSpc="rgb" dir="cw">
                                      <p:cBhvr>
                                        <p:cTn id="183" dur="250" autoRev="1" fill="remove"/>
                                        <p:tgtEl>
                                          <p:spTgt spid="107"/>
                                        </p:tgtEl>
                                        <p:attrNameLst>
                                          <p:attrName>fillcolor</p:attrName>
                                        </p:attrNameLst>
                                      </p:cBhvr>
                                      <p:to>
                                        <a:srgbClr val="FF3399"/>
                                      </p:to>
                                    </p:animClr>
                                    <p:set>
                                      <p:cBhvr>
                                        <p:cTn id="184" dur="250" autoRev="1" fill="remove"/>
                                        <p:tgtEl>
                                          <p:spTgt spid="107"/>
                                        </p:tgtEl>
                                        <p:attrNameLst>
                                          <p:attrName>fill.type</p:attrName>
                                        </p:attrNameLst>
                                      </p:cBhvr>
                                      <p:to>
                                        <p:strVal val="solid"/>
                                      </p:to>
                                    </p:set>
                                    <p:set>
                                      <p:cBhvr>
                                        <p:cTn id="185" dur="250" autoRev="1" fill="remove"/>
                                        <p:tgtEl>
                                          <p:spTgt spid="10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186" restart="whenNotActive" fill="hold" evtFilter="cancelBubble" nodeType="interactiveSeq">
                <p:stCondLst>
                  <p:cond evt="onClick" delay="0">
                    <p:tgtEl>
                      <p:spTgt spid="10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08"/>
                                        </p:tgtEl>
                                        <p:attrNameLst>
                                          <p:attrName>style.color</p:attrName>
                                        </p:attrNameLst>
                                      </p:cBhvr>
                                      <p:to>
                                        <a:srgbClr val="FF3399"/>
                                      </p:to>
                                    </p:animClr>
                                    <p:animClr clrSpc="rgb" dir="cw">
                                      <p:cBhvr>
                                        <p:cTn id="191" dur="250" autoRev="1" fill="remove"/>
                                        <p:tgtEl>
                                          <p:spTgt spid="108"/>
                                        </p:tgtEl>
                                        <p:attrNameLst>
                                          <p:attrName>fillcolor</p:attrName>
                                        </p:attrNameLst>
                                      </p:cBhvr>
                                      <p:to>
                                        <a:srgbClr val="FF3399"/>
                                      </p:to>
                                    </p:animClr>
                                    <p:set>
                                      <p:cBhvr>
                                        <p:cTn id="192" dur="250" autoRev="1" fill="remove"/>
                                        <p:tgtEl>
                                          <p:spTgt spid="108"/>
                                        </p:tgtEl>
                                        <p:attrNameLst>
                                          <p:attrName>fill.type</p:attrName>
                                        </p:attrNameLst>
                                      </p:cBhvr>
                                      <p:to>
                                        <p:strVal val="solid"/>
                                      </p:to>
                                    </p:set>
                                    <p:set>
                                      <p:cBhvr>
                                        <p:cTn id="193" dur="250" autoRev="1" fill="remove"/>
                                        <p:tgtEl>
                                          <p:spTgt spid="10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194" restart="whenNotActive" fill="hold" evtFilter="cancelBubble" nodeType="interactiveSeq">
                <p:stCondLst>
                  <p:cond evt="onClick" delay="0">
                    <p:tgtEl>
                      <p:spTgt spid="10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09"/>
                                        </p:tgtEl>
                                        <p:attrNameLst>
                                          <p:attrName>style.color</p:attrName>
                                        </p:attrNameLst>
                                      </p:cBhvr>
                                      <p:to>
                                        <a:srgbClr val="FF3399"/>
                                      </p:to>
                                    </p:animClr>
                                    <p:animClr clrSpc="rgb" dir="cw">
                                      <p:cBhvr>
                                        <p:cTn id="199" dur="250" autoRev="1" fill="remove"/>
                                        <p:tgtEl>
                                          <p:spTgt spid="109"/>
                                        </p:tgtEl>
                                        <p:attrNameLst>
                                          <p:attrName>fillcolor</p:attrName>
                                        </p:attrNameLst>
                                      </p:cBhvr>
                                      <p:to>
                                        <a:srgbClr val="FF3399"/>
                                      </p:to>
                                    </p:animClr>
                                    <p:set>
                                      <p:cBhvr>
                                        <p:cTn id="200" dur="250" autoRev="1" fill="remove"/>
                                        <p:tgtEl>
                                          <p:spTgt spid="109"/>
                                        </p:tgtEl>
                                        <p:attrNameLst>
                                          <p:attrName>fill.type</p:attrName>
                                        </p:attrNameLst>
                                      </p:cBhvr>
                                      <p:to>
                                        <p:strVal val="solid"/>
                                      </p:to>
                                    </p:set>
                                    <p:set>
                                      <p:cBhvr>
                                        <p:cTn id="201" dur="250" autoRev="1" fill="remove"/>
                                        <p:tgtEl>
                                          <p:spTgt spid="10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202" restart="whenNotActive" fill="hold" evtFilter="cancelBubble" nodeType="interactiveSeq">
                <p:stCondLst>
                  <p:cond evt="onClick" delay="0">
                    <p:tgtEl>
                      <p:spTgt spid="11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10"/>
                                        </p:tgtEl>
                                        <p:attrNameLst>
                                          <p:attrName>style.color</p:attrName>
                                        </p:attrNameLst>
                                      </p:cBhvr>
                                      <p:to>
                                        <a:srgbClr val="FF3399"/>
                                      </p:to>
                                    </p:animClr>
                                    <p:animClr clrSpc="rgb" dir="cw">
                                      <p:cBhvr>
                                        <p:cTn id="207" dur="250" autoRev="1" fill="remove"/>
                                        <p:tgtEl>
                                          <p:spTgt spid="110"/>
                                        </p:tgtEl>
                                        <p:attrNameLst>
                                          <p:attrName>fillcolor</p:attrName>
                                        </p:attrNameLst>
                                      </p:cBhvr>
                                      <p:to>
                                        <a:srgbClr val="FF3399"/>
                                      </p:to>
                                    </p:animClr>
                                    <p:set>
                                      <p:cBhvr>
                                        <p:cTn id="208" dur="250" autoRev="1" fill="remove"/>
                                        <p:tgtEl>
                                          <p:spTgt spid="110"/>
                                        </p:tgtEl>
                                        <p:attrNameLst>
                                          <p:attrName>fill.type</p:attrName>
                                        </p:attrNameLst>
                                      </p:cBhvr>
                                      <p:to>
                                        <p:strVal val="solid"/>
                                      </p:to>
                                    </p:set>
                                    <p:set>
                                      <p:cBhvr>
                                        <p:cTn id="209" dur="250" autoRev="1" fill="remove"/>
                                        <p:tgtEl>
                                          <p:spTgt spid="11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210" restart="whenNotActive" fill="hold" evtFilter="cancelBubble" nodeType="interactiveSeq">
                <p:stCondLst>
                  <p:cond evt="onClick" delay="0">
                    <p:tgtEl>
                      <p:spTgt spid="11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11"/>
                                        </p:tgtEl>
                                        <p:attrNameLst>
                                          <p:attrName>style.color</p:attrName>
                                        </p:attrNameLst>
                                      </p:cBhvr>
                                      <p:to>
                                        <a:srgbClr val="FF3399"/>
                                      </p:to>
                                    </p:animClr>
                                    <p:animClr clrSpc="rgb" dir="cw">
                                      <p:cBhvr>
                                        <p:cTn id="215" dur="250" autoRev="1" fill="remove"/>
                                        <p:tgtEl>
                                          <p:spTgt spid="111"/>
                                        </p:tgtEl>
                                        <p:attrNameLst>
                                          <p:attrName>fillcolor</p:attrName>
                                        </p:attrNameLst>
                                      </p:cBhvr>
                                      <p:to>
                                        <a:srgbClr val="FF3399"/>
                                      </p:to>
                                    </p:animClr>
                                    <p:set>
                                      <p:cBhvr>
                                        <p:cTn id="216" dur="250" autoRev="1" fill="remove"/>
                                        <p:tgtEl>
                                          <p:spTgt spid="111"/>
                                        </p:tgtEl>
                                        <p:attrNameLst>
                                          <p:attrName>fill.type</p:attrName>
                                        </p:attrNameLst>
                                      </p:cBhvr>
                                      <p:to>
                                        <p:strVal val="solid"/>
                                      </p:to>
                                    </p:set>
                                    <p:set>
                                      <p:cBhvr>
                                        <p:cTn id="217" dur="250" autoRev="1" fill="remove"/>
                                        <p:tgtEl>
                                          <p:spTgt spid="11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218" restart="whenNotActive" fill="hold" evtFilter="cancelBubble" nodeType="interactiveSeq">
                <p:stCondLst>
                  <p:cond evt="onClick" delay="0">
                    <p:tgtEl>
                      <p:spTgt spid="11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12"/>
                                        </p:tgtEl>
                                        <p:attrNameLst>
                                          <p:attrName>style.color</p:attrName>
                                        </p:attrNameLst>
                                      </p:cBhvr>
                                      <p:to>
                                        <a:srgbClr val="FF3399"/>
                                      </p:to>
                                    </p:animClr>
                                    <p:animClr clrSpc="rgb" dir="cw">
                                      <p:cBhvr>
                                        <p:cTn id="223" dur="250" autoRev="1" fill="remove"/>
                                        <p:tgtEl>
                                          <p:spTgt spid="112"/>
                                        </p:tgtEl>
                                        <p:attrNameLst>
                                          <p:attrName>fillcolor</p:attrName>
                                        </p:attrNameLst>
                                      </p:cBhvr>
                                      <p:to>
                                        <a:srgbClr val="FF3399"/>
                                      </p:to>
                                    </p:animClr>
                                    <p:set>
                                      <p:cBhvr>
                                        <p:cTn id="224" dur="250" autoRev="1" fill="remove"/>
                                        <p:tgtEl>
                                          <p:spTgt spid="112"/>
                                        </p:tgtEl>
                                        <p:attrNameLst>
                                          <p:attrName>fill.type</p:attrName>
                                        </p:attrNameLst>
                                      </p:cBhvr>
                                      <p:to>
                                        <p:strVal val="solid"/>
                                      </p:to>
                                    </p:set>
                                    <p:set>
                                      <p:cBhvr>
                                        <p:cTn id="225" dur="250" autoRev="1" fill="remove"/>
                                        <p:tgtEl>
                                          <p:spTgt spid="11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226" restart="whenNotActive" fill="hold" evtFilter="cancelBubble" nodeType="interactiveSeq">
                <p:stCondLst>
                  <p:cond evt="onClick" delay="0">
                    <p:tgtEl>
                      <p:spTgt spid="11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13"/>
                                        </p:tgtEl>
                                        <p:attrNameLst>
                                          <p:attrName>style.color</p:attrName>
                                        </p:attrNameLst>
                                      </p:cBhvr>
                                      <p:to>
                                        <a:srgbClr val="FF3399"/>
                                      </p:to>
                                    </p:animClr>
                                    <p:animClr clrSpc="rgb" dir="cw">
                                      <p:cBhvr>
                                        <p:cTn id="231" dur="250" autoRev="1" fill="remove"/>
                                        <p:tgtEl>
                                          <p:spTgt spid="113"/>
                                        </p:tgtEl>
                                        <p:attrNameLst>
                                          <p:attrName>fillcolor</p:attrName>
                                        </p:attrNameLst>
                                      </p:cBhvr>
                                      <p:to>
                                        <a:srgbClr val="FF3399"/>
                                      </p:to>
                                    </p:animClr>
                                    <p:set>
                                      <p:cBhvr>
                                        <p:cTn id="232" dur="250" autoRev="1" fill="remove"/>
                                        <p:tgtEl>
                                          <p:spTgt spid="113"/>
                                        </p:tgtEl>
                                        <p:attrNameLst>
                                          <p:attrName>fill.type</p:attrName>
                                        </p:attrNameLst>
                                      </p:cBhvr>
                                      <p:to>
                                        <p:strVal val="solid"/>
                                      </p:to>
                                    </p:set>
                                    <p:set>
                                      <p:cBhvr>
                                        <p:cTn id="233" dur="250" autoRev="1" fill="remove"/>
                                        <p:tgtEl>
                                          <p:spTgt spid="11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234" restart="whenNotActive" fill="hold" evtFilter="cancelBubble" nodeType="interactiveSeq">
                <p:stCondLst>
                  <p:cond evt="onClick" delay="0">
                    <p:tgtEl>
                      <p:spTgt spid="11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14"/>
                                        </p:tgtEl>
                                        <p:attrNameLst>
                                          <p:attrName>style.color</p:attrName>
                                        </p:attrNameLst>
                                      </p:cBhvr>
                                      <p:to>
                                        <a:srgbClr val="FF3399"/>
                                      </p:to>
                                    </p:animClr>
                                    <p:animClr clrSpc="rgb" dir="cw">
                                      <p:cBhvr>
                                        <p:cTn id="239" dur="250" autoRev="1" fill="remove"/>
                                        <p:tgtEl>
                                          <p:spTgt spid="114"/>
                                        </p:tgtEl>
                                        <p:attrNameLst>
                                          <p:attrName>fillcolor</p:attrName>
                                        </p:attrNameLst>
                                      </p:cBhvr>
                                      <p:to>
                                        <a:srgbClr val="FF3399"/>
                                      </p:to>
                                    </p:animClr>
                                    <p:set>
                                      <p:cBhvr>
                                        <p:cTn id="240" dur="250" autoRev="1" fill="remove"/>
                                        <p:tgtEl>
                                          <p:spTgt spid="114"/>
                                        </p:tgtEl>
                                        <p:attrNameLst>
                                          <p:attrName>fill.type</p:attrName>
                                        </p:attrNameLst>
                                      </p:cBhvr>
                                      <p:to>
                                        <p:strVal val="solid"/>
                                      </p:to>
                                    </p:set>
                                    <p:set>
                                      <p:cBhvr>
                                        <p:cTn id="241" dur="250" autoRev="1" fill="remove"/>
                                        <p:tgtEl>
                                          <p:spTgt spid="11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42" restart="whenNotActive" fill="hold" evtFilter="cancelBubble" nodeType="interactiveSeq">
                <p:stCondLst>
                  <p:cond evt="onClick" delay="0">
                    <p:tgtEl>
                      <p:spTgt spid="11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15"/>
                                        </p:tgtEl>
                                        <p:attrNameLst>
                                          <p:attrName>style.color</p:attrName>
                                        </p:attrNameLst>
                                      </p:cBhvr>
                                      <p:to>
                                        <a:srgbClr val="FF3399"/>
                                      </p:to>
                                    </p:animClr>
                                    <p:animClr clrSpc="rgb" dir="cw">
                                      <p:cBhvr>
                                        <p:cTn id="247" dur="250" autoRev="1" fill="remove"/>
                                        <p:tgtEl>
                                          <p:spTgt spid="115"/>
                                        </p:tgtEl>
                                        <p:attrNameLst>
                                          <p:attrName>fillcolor</p:attrName>
                                        </p:attrNameLst>
                                      </p:cBhvr>
                                      <p:to>
                                        <a:srgbClr val="FF3399"/>
                                      </p:to>
                                    </p:animClr>
                                    <p:set>
                                      <p:cBhvr>
                                        <p:cTn id="248" dur="250" autoRev="1" fill="remove"/>
                                        <p:tgtEl>
                                          <p:spTgt spid="115"/>
                                        </p:tgtEl>
                                        <p:attrNameLst>
                                          <p:attrName>fill.type</p:attrName>
                                        </p:attrNameLst>
                                      </p:cBhvr>
                                      <p:to>
                                        <p:strVal val="solid"/>
                                      </p:to>
                                    </p:set>
                                    <p:set>
                                      <p:cBhvr>
                                        <p:cTn id="249" dur="250" autoRev="1" fill="remove"/>
                                        <p:tgtEl>
                                          <p:spTgt spid="11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50" restart="whenNotActive" fill="hold" evtFilter="cancelBubble" nodeType="interactiveSeq">
                <p:stCondLst>
                  <p:cond evt="onClick" delay="0">
                    <p:tgtEl>
                      <p:spTgt spid="11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16"/>
                                        </p:tgtEl>
                                        <p:attrNameLst>
                                          <p:attrName>style.color</p:attrName>
                                        </p:attrNameLst>
                                      </p:cBhvr>
                                      <p:to>
                                        <a:srgbClr val="FF3399"/>
                                      </p:to>
                                    </p:animClr>
                                    <p:animClr clrSpc="rgb" dir="cw">
                                      <p:cBhvr>
                                        <p:cTn id="255" dur="250" autoRev="1" fill="remove"/>
                                        <p:tgtEl>
                                          <p:spTgt spid="116"/>
                                        </p:tgtEl>
                                        <p:attrNameLst>
                                          <p:attrName>fillcolor</p:attrName>
                                        </p:attrNameLst>
                                      </p:cBhvr>
                                      <p:to>
                                        <a:srgbClr val="FF3399"/>
                                      </p:to>
                                    </p:animClr>
                                    <p:set>
                                      <p:cBhvr>
                                        <p:cTn id="256" dur="250" autoRev="1" fill="remove"/>
                                        <p:tgtEl>
                                          <p:spTgt spid="116"/>
                                        </p:tgtEl>
                                        <p:attrNameLst>
                                          <p:attrName>fill.type</p:attrName>
                                        </p:attrNameLst>
                                      </p:cBhvr>
                                      <p:to>
                                        <p:strVal val="solid"/>
                                      </p:to>
                                    </p:set>
                                    <p:set>
                                      <p:cBhvr>
                                        <p:cTn id="257" dur="250" autoRev="1" fill="remove"/>
                                        <p:tgtEl>
                                          <p:spTgt spid="11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58" restart="whenNotActive" fill="hold" evtFilter="cancelBubble" nodeType="interactiveSeq">
                <p:stCondLst>
                  <p:cond evt="onClick" delay="0">
                    <p:tgtEl>
                      <p:spTgt spid="11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17"/>
                                        </p:tgtEl>
                                        <p:attrNameLst>
                                          <p:attrName>style.color</p:attrName>
                                        </p:attrNameLst>
                                      </p:cBhvr>
                                      <p:to>
                                        <a:srgbClr val="FF3399"/>
                                      </p:to>
                                    </p:animClr>
                                    <p:animClr clrSpc="rgb" dir="cw">
                                      <p:cBhvr>
                                        <p:cTn id="263" dur="250" autoRev="1" fill="remove"/>
                                        <p:tgtEl>
                                          <p:spTgt spid="117"/>
                                        </p:tgtEl>
                                        <p:attrNameLst>
                                          <p:attrName>fillcolor</p:attrName>
                                        </p:attrNameLst>
                                      </p:cBhvr>
                                      <p:to>
                                        <a:srgbClr val="FF3399"/>
                                      </p:to>
                                    </p:animClr>
                                    <p:set>
                                      <p:cBhvr>
                                        <p:cTn id="264" dur="250" autoRev="1" fill="remove"/>
                                        <p:tgtEl>
                                          <p:spTgt spid="117"/>
                                        </p:tgtEl>
                                        <p:attrNameLst>
                                          <p:attrName>fill.type</p:attrName>
                                        </p:attrNameLst>
                                      </p:cBhvr>
                                      <p:to>
                                        <p:strVal val="solid"/>
                                      </p:to>
                                    </p:set>
                                    <p:set>
                                      <p:cBhvr>
                                        <p:cTn id="265" dur="250" autoRev="1" fill="remove"/>
                                        <p:tgtEl>
                                          <p:spTgt spid="11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66" restart="whenNotActive" fill="hold" evtFilter="cancelBubble" nodeType="interactiveSeq">
                <p:stCondLst>
                  <p:cond evt="onClick" delay="0">
                    <p:tgtEl>
                      <p:spTgt spid="11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18"/>
                                        </p:tgtEl>
                                        <p:attrNameLst>
                                          <p:attrName>style.color</p:attrName>
                                        </p:attrNameLst>
                                      </p:cBhvr>
                                      <p:to>
                                        <a:srgbClr val="FF3399"/>
                                      </p:to>
                                    </p:animClr>
                                    <p:animClr clrSpc="rgb" dir="cw">
                                      <p:cBhvr>
                                        <p:cTn id="271" dur="250" autoRev="1" fill="remove"/>
                                        <p:tgtEl>
                                          <p:spTgt spid="118"/>
                                        </p:tgtEl>
                                        <p:attrNameLst>
                                          <p:attrName>fillcolor</p:attrName>
                                        </p:attrNameLst>
                                      </p:cBhvr>
                                      <p:to>
                                        <a:srgbClr val="FF3399"/>
                                      </p:to>
                                    </p:animClr>
                                    <p:set>
                                      <p:cBhvr>
                                        <p:cTn id="272" dur="250" autoRev="1" fill="remove"/>
                                        <p:tgtEl>
                                          <p:spTgt spid="118"/>
                                        </p:tgtEl>
                                        <p:attrNameLst>
                                          <p:attrName>fill.type</p:attrName>
                                        </p:attrNameLst>
                                      </p:cBhvr>
                                      <p:to>
                                        <p:strVal val="solid"/>
                                      </p:to>
                                    </p:set>
                                    <p:set>
                                      <p:cBhvr>
                                        <p:cTn id="273" dur="250" autoRev="1" fill="remove"/>
                                        <p:tgtEl>
                                          <p:spTgt spid="11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74" restart="whenNotActive" fill="hold" evtFilter="cancelBubble" nodeType="interactiveSeq">
                <p:stCondLst>
                  <p:cond evt="onClick" delay="0">
                    <p:tgtEl>
                      <p:spTgt spid="11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19"/>
                                        </p:tgtEl>
                                        <p:attrNameLst>
                                          <p:attrName>style.color</p:attrName>
                                        </p:attrNameLst>
                                      </p:cBhvr>
                                      <p:to>
                                        <a:srgbClr val="FF3399"/>
                                      </p:to>
                                    </p:animClr>
                                    <p:animClr clrSpc="rgb" dir="cw">
                                      <p:cBhvr>
                                        <p:cTn id="279" dur="250" autoRev="1" fill="remove"/>
                                        <p:tgtEl>
                                          <p:spTgt spid="119"/>
                                        </p:tgtEl>
                                        <p:attrNameLst>
                                          <p:attrName>fillcolor</p:attrName>
                                        </p:attrNameLst>
                                      </p:cBhvr>
                                      <p:to>
                                        <a:srgbClr val="FF3399"/>
                                      </p:to>
                                    </p:animClr>
                                    <p:set>
                                      <p:cBhvr>
                                        <p:cTn id="280" dur="250" autoRev="1" fill="remove"/>
                                        <p:tgtEl>
                                          <p:spTgt spid="119"/>
                                        </p:tgtEl>
                                        <p:attrNameLst>
                                          <p:attrName>fill.type</p:attrName>
                                        </p:attrNameLst>
                                      </p:cBhvr>
                                      <p:to>
                                        <p:strVal val="solid"/>
                                      </p:to>
                                    </p:set>
                                    <p:set>
                                      <p:cBhvr>
                                        <p:cTn id="281" dur="250" autoRev="1" fill="remove"/>
                                        <p:tgtEl>
                                          <p:spTgt spid="11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82" restart="whenNotActive" fill="hold" evtFilter="cancelBubble" nodeType="interactiveSeq">
                <p:stCondLst>
                  <p:cond evt="onClick" delay="0">
                    <p:tgtEl>
                      <p:spTgt spid="12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20"/>
                                        </p:tgtEl>
                                        <p:attrNameLst>
                                          <p:attrName>style.color</p:attrName>
                                        </p:attrNameLst>
                                      </p:cBhvr>
                                      <p:to>
                                        <a:srgbClr val="FF3399"/>
                                      </p:to>
                                    </p:animClr>
                                    <p:animClr clrSpc="rgb" dir="cw">
                                      <p:cBhvr>
                                        <p:cTn id="287" dur="250" autoRev="1" fill="remove"/>
                                        <p:tgtEl>
                                          <p:spTgt spid="120"/>
                                        </p:tgtEl>
                                        <p:attrNameLst>
                                          <p:attrName>fillcolor</p:attrName>
                                        </p:attrNameLst>
                                      </p:cBhvr>
                                      <p:to>
                                        <a:srgbClr val="FF3399"/>
                                      </p:to>
                                    </p:animClr>
                                    <p:set>
                                      <p:cBhvr>
                                        <p:cTn id="288" dur="250" autoRev="1" fill="remove"/>
                                        <p:tgtEl>
                                          <p:spTgt spid="120"/>
                                        </p:tgtEl>
                                        <p:attrNameLst>
                                          <p:attrName>fill.type</p:attrName>
                                        </p:attrNameLst>
                                      </p:cBhvr>
                                      <p:to>
                                        <p:strVal val="solid"/>
                                      </p:to>
                                    </p:set>
                                    <p:set>
                                      <p:cBhvr>
                                        <p:cTn id="289" dur="250" autoRev="1" fill="remove"/>
                                        <p:tgtEl>
                                          <p:spTgt spid="12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290" restart="whenNotActive" fill="hold" evtFilter="cancelBubble" nodeType="interactiveSeq">
                <p:stCondLst>
                  <p:cond evt="onClick" delay="0">
                    <p:tgtEl>
                      <p:spTgt spid="12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21"/>
                                        </p:tgtEl>
                                        <p:attrNameLst>
                                          <p:attrName>style.color</p:attrName>
                                        </p:attrNameLst>
                                      </p:cBhvr>
                                      <p:to>
                                        <a:srgbClr val="FF3399"/>
                                      </p:to>
                                    </p:animClr>
                                    <p:animClr clrSpc="rgb" dir="cw">
                                      <p:cBhvr>
                                        <p:cTn id="295" dur="250" autoRev="1" fill="remove"/>
                                        <p:tgtEl>
                                          <p:spTgt spid="121"/>
                                        </p:tgtEl>
                                        <p:attrNameLst>
                                          <p:attrName>fillcolor</p:attrName>
                                        </p:attrNameLst>
                                      </p:cBhvr>
                                      <p:to>
                                        <a:srgbClr val="FF3399"/>
                                      </p:to>
                                    </p:animClr>
                                    <p:set>
                                      <p:cBhvr>
                                        <p:cTn id="296" dur="250" autoRev="1" fill="remove"/>
                                        <p:tgtEl>
                                          <p:spTgt spid="121"/>
                                        </p:tgtEl>
                                        <p:attrNameLst>
                                          <p:attrName>fill.type</p:attrName>
                                        </p:attrNameLst>
                                      </p:cBhvr>
                                      <p:to>
                                        <p:strVal val="solid"/>
                                      </p:to>
                                    </p:set>
                                    <p:set>
                                      <p:cBhvr>
                                        <p:cTn id="297" dur="250" autoRev="1" fill="remove"/>
                                        <p:tgtEl>
                                          <p:spTgt spid="12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98" restart="whenNotActive" fill="hold" evtFilter="cancelBubble" nodeType="interactiveSeq">
                <p:stCondLst>
                  <p:cond evt="onClick" delay="0">
                    <p:tgtEl>
                      <p:spTgt spid="12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22"/>
                                        </p:tgtEl>
                                        <p:attrNameLst>
                                          <p:attrName>style.color</p:attrName>
                                        </p:attrNameLst>
                                      </p:cBhvr>
                                      <p:to>
                                        <a:srgbClr val="FF3399"/>
                                      </p:to>
                                    </p:animClr>
                                    <p:animClr clrSpc="rgb" dir="cw">
                                      <p:cBhvr>
                                        <p:cTn id="303" dur="250" autoRev="1" fill="remove"/>
                                        <p:tgtEl>
                                          <p:spTgt spid="122"/>
                                        </p:tgtEl>
                                        <p:attrNameLst>
                                          <p:attrName>fillcolor</p:attrName>
                                        </p:attrNameLst>
                                      </p:cBhvr>
                                      <p:to>
                                        <a:srgbClr val="FF3399"/>
                                      </p:to>
                                    </p:animClr>
                                    <p:set>
                                      <p:cBhvr>
                                        <p:cTn id="304" dur="250" autoRev="1" fill="remove"/>
                                        <p:tgtEl>
                                          <p:spTgt spid="122"/>
                                        </p:tgtEl>
                                        <p:attrNameLst>
                                          <p:attrName>fill.type</p:attrName>
                                        </p:attrNameLst>
                                      </p:cBhvr>
                                      <p:to>
                                        <p:strVal val="solid"/>
                                      </p:to>
                                    </p:set>
                                    <p:set>
                                      <p:cBhvr>
                                        <p:cTn id="305" dur="250" autoRev="1" fill="remove"/>
                                        <p:tgtEl>
                                          <p:spTgt spid="12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306" restart="whenNotActive" fill="hold" evtFilter="cancelBubble" nodeType="interactiveSeq">
                <p:stCondLst>
                  <p:cond evt="onClick" delay="0">
                    <p:tgtEl>
                      <p:spTgt spid="12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23"/>
                                        </p:tgtEl>
                                        <p:attrNameLst>
                                          <p:attrName>style.color</p:attrName>
                                        </p:attrNameLst>
                                      </p:cBhvr>
                                      <p:to>
                                        <a:srgbClr val="FF3399"/>
                                      </p:to>
                                    </p:animClr>
                                    <p:animClr clrSpc="rgb" dir="cw">
                                      <p:cBhvr>
                                        <p:cTn id="311" dur="250" autoRev="1" fill="remove"/>
                                        <p:tgtEl>
                                          <p:spTgt spid="123"/>
                                        </p:tgtEl>
                                        <p:attrNameLst>
                                          <p:attrName>fillcolor</p:attrName>
                                        </p:attrNameLst>
                                      </p:cBhvr>
                                      <p:to>
                                        <a:srgbClr val="FF3399"/>
                                      </p:to>
                                    </p:animClr>
                                    <p:set>
                                      <p:cBhvr>
                                        <p:cTn id="312" dur="250" autoRev="1" fill="remove"/>
                                        <p:tgtEl>
                                          <p:spTgt spid="123"/>
                                        </p:tgtEl>
                                        <p:attrNameLst>
                                          <p:attrName>fill.type</p:attrName>
                                        </p:attrNameLst>
                                      </p:cBhvr>
                                      <p:to>
                                        <p:strVal val="solid"/>
                                      </p:to>
                                    </p:set>
                                    <p:set>
                                      <p:cBhvr>
                                        <p:cTn id="313" dur="250" autoRev="1" fill="remove"/>
                                        <p:tgtEl>
                                          <p:spTgt spid="12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314" restart="whenNotActive" fill="hold" evtFilter="cancelBubble" nodeType="interactiveSeq">
                <p:stCondLst>
                  <p:cond evt="onClick" delay="0">
                    <p:tgtEl>
                      <p:spTgt spid="12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24"/>
                                        </p:tgtEl>
                                        <p:attrNameLst>
                                          <p:attrName>style.color</p:attrName>
                                        </p:attrNameLst>
                                      </p:cBhvr>
                                      <p:to>
                                        <a:srgbClr val="FF3399"/>
                                      </p:to>
                                    </p:animClr>
                                    <p:animClr clrSpc="rgb" dir="cw">
                                      <p:cBhvr>
                                        <p:cTn id="319" dur="250" autoRev="1" fill="remove"/>
                                        <p:tgtEl>
                                          <p:spTgt spid="124"/>
                                        </p:tgtEl>
                                        <p:attrNameLst>
                                          <p:attrName>fillcolor</p:attrName>
                                        </p:attrNameLst>
                                      </p:cBhvr>
                                      <p:to>
                                        <a:srgbClr val="FF3399"/>
                                      </p:to>
                                    </p:animClr>
                                    <p:set>
                                      <p:cBhvr>
                                        <p:cTn id="320" dur="250" autoRev="1" fill="remove"/>
                                        <p:tgtEl>
                                          <p:spTgt spid="124"/>
                                        </p:tgtEl>
                                        <p:attrNameLst>
                                          <p:attrName>fill.type</p:attrName>
                                        </p:attrNameLst>
                                      </p:cBhvr>
                                      <p:to>
                                        <p:strVal val="solid"/>
                                      </p:to>
                                    </p:set>
                                    <p:set>
                                      <p:cBhvr>
                                        <p:cTn id="321" dur="250" autoRev="1" fill="remove"/>
                                        <p:tgtEl>
                                          <p:spTgt spid="12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322" restart="whenNotActive" fill="hold" evtFilter="cancelBubble" nodeType="interactiveSeq">
                <p:stCondLst>
                  <p:cond evt="onClick" delay="0">
                    <p:tgtEl>
                      <p:spTgt spid="12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25"/>
                                        </p:tgtEl>
                                        <p:attrNameLst>
                                          <p:attrName>style.color</p:attrName>
                                        </p:attrNameLst>
                                      </p:cBhvr>
                                      <p:to>
                                        <a:srgbClr val="FF3399"/>
                                      </p:to>
                                    </p:animClr>
                                    <p:animClr clrSpc="rgb" dir="cw">
                                      <p:cBhvr>
                                        <p:cTn id="327" dur="250" autoRev="1" fill="remove"/>
                                        <p:tgtEl>
                                          <p:spTgt spid="125"/>
                                        </p:tgtEl>
                                        <p:attrNameLst>
                                          <p:attrName>fillcolor</p:attrName>
                                        </p:attrNameLst>
                                      </p:cBhvr>
                                      <p:to>
                                        <a:srgbClr val="FF3399"/>
                                      </p:to>
                                    </p:animClr>
                                    <p:set>
                                      <p:cBhvr>
                                        <p:cTn id="328" dur="250" autoRev="1" fill="remove"/>
                                        <p:tgtEl>
                                          <p:spTgt spid="125"/>
                                        </p:tgtEl>
                                        <p:attrNameLst>
                                          <p:attrName>fill.type</p:attrName>
                                        </p:attrNameLst>
                                      </p:cBhvr>
                                      <p:to>
                                        <p:strVal val="solid"/>
                                      </p:to>
                                    </p:set>
                                    <p:set>
                                      <p:cBhvr>
                                        <p:cTn id="329" dur="250" autoRev="1" fill="remove"/>
                                        <p:tgtEl>
                                          <p:spTgt spid="12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330" restart="whenNotActive" fill="hold" evtFilter="cancelBubble" nodeType="interactiveSeq">
                <p:stCondLst>
                  <p:cond evt="onClick" delay="0">
                    <p:tgtEl>
                      <p:spTgt spid="12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26"/>
                                        </p:tgtEl>
                                        <p:attrNameLst>
                                          <p:attrName>style.color</p:attrName>
                                        </p:attrNameLst>
                                      </p:cBhvr>
                                      <p:to>
                                        <a:srgbClr val="FF3399"/>
                                      </p:to>
                                    </p:animClr>
                                    <p:animClr clrSpc="rgb" dir="cw">
                                      <p:cBhvr>
                                        <p:cTn id="335" dur="250" autoRev="1" fill="remove"/>
                                        <p:tgtEl>
                                          <p:spTgt spid="126"/>
                                        </p:tgtEl>
                                        <p:attrNameLst>
                                          <p:attrName>fillcolor</p:attrName>
                                        </p:attrNameLst>
                                      </p:cBhvr>
                                      <p:to>
                                        <a:srgbClr val="FF3399"/>
                                      </p:to>
                                    </p:animClr>
                                    <p:set>
                                      <p:cBhvr>
                                        <p:cTn id="336" dur="250" autoRev="1" fill="remove"/>
                                        <p:tgtEl>
                                          <p:spTgt spid="126"/>
                                        </p:tgtEl>
                                        <p:attrNameLst>
                                          <p:attrName>fill.type</p:attrName>
                                        </p:attrNameLst>
                                      </p:cBhvr>
                                      <p:to>
                                        <p:strVal val="solid"/>
                                      </p:to>
                                    </p:set>
                                    <p:set>
                                      <p:cBhvr>
                                        <p:cTn id="337" dur="250" autoRev="1" fill="remove"/>
                                        <p:tgtEl>
                                          <p:spTgt spid="12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38" restart="whenNotActive" fill="hold" evtFilter="cancelBubble" nodeType="interactiveSeq">
                <p:stCondLst>
                  <p:cond evt="onClick" delay="0">
                    <p:tgtEl>
                      <p:spTgt spid="12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27"/>
                                        </p:tgtEl>
                                        <p:attrNameLst>
                                          <p:attrName>style.color</p:attrName>
                                        </p:attrNameLst>
                                      </p:cBhvr>
                                      <p:to>
                                        <a:srgbClr val="FF3399"/>
                                      </p:to>
                                    </p:animClr>
                                    <p:animClr clrSpc="rgb" dir="cw">
                                      <p:cBhvr>
                                        <p:cTn id="343" dur="250" autoRev="1" fill="remove"/>
                                        <p:tgtEl>
                                          <p:spTgt spid="127"/>
                                        </p:tgtEl>
                                        <p:attrNameLst>
                                          <p:attrName>fillcolor</p:attrName>
                                        </p:attrNameLst>
                                      </p:cBhvr>
                                      <p:to>
                                        <a:srgbClr val="FF3399"/>
                                      </p:to>
                                    </p:animClr>
                                    <p:set>
                                      <p:cBhvr>
                                        <p:cTn id="344" dur="250" autoRev="1" fill="remove"/>
                                        <p:tgtEl>
                                          <p:spTgt spid="127"/>
                                        </p:tgtEl>
                                        <p:attrNameLst>
                                          <p:attrName>fill.type</p:attrName>
                                        </p:attrNameLst>
                                      </p:cBhvr>
                                      <p:to>
                                        <p:strVal val="solid"/>
                                      </p:to>
                                    </p:set>
                                    <p:set>
                                      <p:cBhvr>
                                        <p:cTn id="345" dur="250" autoRev="1" fill="remove"/>
                                        <p:tgtEl>
                                          <p:spTgt spid="12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46" restart="whenNotActive" fill="hold" evtFilter="cancelBubble" nodeType="interactiveSeq">
                <p:stCondLst>
                  <p:cond evt="onClick" delay="0">
                    <p:tgtEl>
                      <p:spTgt spid="12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28"/>
                                        </p:tgtEl>
                                        <p:attrNameLst>
                                          <p:attrName>style.color</p:attrName>
                                        </p:attrNameLst>
                                      </p:cBhvr>
                                      <p:to>
                                        <a:srgbClr val="FF3399"/>
                                      </p:to>
                                    </p:animClr>
                                    <p:animClr clrSpc="rgb" dir="cw">
                                      <p:cBhvr>
                                        <p:cTn id="351" dur="250" autoRev="1" fill="remove"/>
                                        <p:tgtEl>
                                          <p:spTgt spid="128"/>
                                        </p:tgtEl>
                                        <p:attrNameLst>
                                          <p:attrName>fillcolor</p:attrName>
                                        </p:attrNameLst>
                                      </p:cBhvr>
                                      <p:to>
                                        <a:srgbClr val="FF3399"/>
                                      </p:to>
                                    </p:animClr>
                                    <p:set>
                                      <p:cBhvr>
                                        <p:cTn id="352" dur="250" autoRev="1" fill="remove"/>
                                        <p:tgtEl>
                                          <p:spTgt spid="128"/>
                                        </p:tgtEl>
                                        <p:attrNameLst>
                                          <p:attrName>fill.type</p:attrName>
                                        </p:attrNameLst>
                                      </p:cBhvr>
                                      <p:to>
                                        <p:strVal val="solid"/>
                                      </p:to>
                                    </p:set>
                                    <p:set>
                                      <p:cBhvr>
                                        <p:cTn id="353" dur="250" autoRev="1" fill="remove"/>
                                        <p:tgtEl>
                                          <p:spTgt spid="12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54" restart="whenNotActive" fill="hold" evtFilter="cancelBubble" nodeType="interactiveSeq">
                <p:stCondLst>
                  <p:cond evt="onClick" delay="0">
                    <p:tgtEl>
                      <p:spTgt spid="12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29"/>
                                        </p:tgtEl>
                                        <p:attrNameLst>
                                          <p:attrName>style.color</p:attrName>
                                        </p:attrNameLst>
                                      </p:cBhvr>
                                      <p:to>
                                        <a:srgbClr val="FF3399"/>
                                      </p:to>
                                    </p:animClr>
                                    <p:animClr clrSpc="rgb" dir="cw">
                                      <p:cBhvr>
                                        <p:cTn id="359" dur="250" autoRev="1" fill="remove"/>
                                        <p:tgtEl>
                                          <p:spTgt spid="129"/>
                                        </p:tgtEl>
                                        <p:attrNameLst>
                                          <p:attrName>fillcolor</p:attrName>
                                        </p:attrNameLst>
                                      </p:cBhvr>
                                      <p:to>
                                        <a:srgbClr val="FF3399"/>
                                      </p:to>
                                    </p:animClr>
                                    <p:set>
                                      <p:cBhvr>
                                        <p:cTn id="360" dur="250" autoRev="1" fill="remove"/>
                                        <p:tgtEl>
                                          <p:spTgt spid="129"/>
                                        </p:tgtEl>
                                        <p:attrNameLst>
                                          <p:attrName>fill.type</p:attrName>
                                        </p:attrNameLst>
                                      </p:cBhvr>
                                      <p:to>
                                        <p:strVal val="solid"/>
                                      </p:to>
                                    </p:set>
                                    <p:set>
                                      <p:cBhvr>
                                        <p:cTn id="361" dur="250" autoRev="1" fill="remove"/>
                                        <p:tgtEl>
                                          <p:spTgt spid="12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62" restart="whenNotActive" fill="hold" evtFilter="cancelBubble" nodeType="interactiveSeq">
                <p:stCondLst>
                  <p:cond evt="onClick" delay="0">
                    <p:tgtEl>
                      <p:spTgt spid="13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30"/>
                                        </p:tgtEl>
                                        <p:attrNameLst>
                                          <p:attrName>style.color</p:attrName>
                                        </p:attrNameLst>
                                      </p:cBhvr>
                                      <p:to>
                                        <a:srgbClr val="FF3399"/>
                                      </p:to>
                                    </p:animClr>
                                    <p:animClr clrSpc="rgb" dir="cw">
                                      <p:cBhvr>
                                        <p:cTn id="367" dur="250" autoRev="1" fill="remove"/>
                                        <p:tgtEl>
                                          <p:spTgt spid="130"/>
                                        </p:tgtEl>
                                        <p:attrNameLst>
                                          <p:attrName>fillcolor</p:attrName>
                                        </p:attrNameLst>
                                      </p:cBhvr>
                                      <p:to>
                                        <a:srgbClr val="FF3399"/>
                                      </p:to>
                                    </p:animClr>
                                    <p:set>
                                      <p:cBhvr>
                                        <p:cTn id="368" dur="250" autoRev="1" fill="remove"/>
                                        <p:tgtEl>
                                          <p:spTgt spid="130"/>
                                        </p:tgtEl>
                                        <p:attrNameLst>
                                          <p:attrName>fill.type</p:attrName>
                                        </p:attrNameLst>
                                      </p:cBhvr>
                                      <p:to>
                                        <p:strVal val="solid"/>
                                      </p:to>
                                    </p:set>
                                    <p:set>
                                      <p:cBhvr>
                                        <p:cTn id="369" dur="250" autoRev="1" fill="remove"/>
                                        <p:tgtEl>
                                          <p:spTgt spid="13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70" restart="whenNotActive" fill="hold" evtFilter="cancelBubble" nodeType="interactiveSeq">
                <p:stCondLst>
                  <p:cond evt="onClick" delay="0">
                    <p:tgtEl>
                      <p:spTgt spid="13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31"/>
                                        </p:tgtEl>
                                        <p:attrNameLst>
                                          <p:attrName>style.color</p:attrName>
                                        </p:attrNameLst>
                                      </p:cBhvr>
                                      <p:to>
                                        <a:srgbClr val="FF3399"/>
                                      </p:to>
                                    </p:animClr>
                                    <p:animClr clrSpc="rgb" dir="cw">
                                      <p:cBhvr>
                                        <p:cTn id="375" dur="250" autoRev="1" fill="remove"/>
                                        <p:tgtEl>
                                          <p:spTgt spid="131"/>
                                        </p:tgtEl>
                                        <p:attrNameLst>
                                          <p:attrName>fillcolor</p:attrName>
                                        </p:attrNameLst>
                                      </p:cBhvr>
                                      <p:to>
                                        <a:srgbClr val="FF3399"/>
                                      </p:to>
                                    </p:animClr>
                                    <p:set>
                                      <p:cBhvr>
                                        <p:cTn id="376" dur="250" autoRev="1" fill="remove"/>
                                        <p:tgtEl>
                                          <p:spTgt spid="131"/>
                                        </p:tgtEl>
                                        <p:attrNameLst>
                                          <p:attrName>fill.type</p:attrName>
                                        </p:attrNameLst>
                                      </p:cBhvr>
                                      <p:to>
                                        <p:strVal val="solid"/>
                                      </p:to>
                                    </p:set>
                                    <p:set>
                                      <p:cBhvr>
                                        <p:cTn id="377" dur="250" autoRev="1" fill="remove"/>
                                        <p:tgtEl>
                                          <p:spTgt spid="13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78" restart="whenNotActive" fill="hold" evtFilter="cancelBubble" nodeType="interactiveSeq">
                <p:stCondLst>
                  <p:cond evt="onClick" delay="0">
                    <p:tgtEl>
                      <p:spTgt spid="13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32"/>
                                        </p:tgtEl>
                                        <p:attrNameLst>
                                          <p:attrName>style.color</p:attrName>
                                        </p:attrNameLst>
                                      </p:cBhvr>
                                      <p:to>
                                        <a:srgbClr val="FF3399"/>
                                      </p:to>
                                    </p:animClr>
                                    <p:animClr clrSpc="rgb" dir="cw">
                                      <p:cBhvr>
                                        <p:cTn id="383" dur="250" autoRev="1" fill="remove"/>
                                        <p:tgtEl>
                                          <p:spTgt spid="132"/>
                                        </p:tgtEl>
                                        <p:attrNameLst>
                                          <p:attrName>fillcolor</p:attrName>
                                        </p:attrNameLst>
                                      </p:cBhvr>
                                      <p:to>
                                        <a:srgbClr val="FF3399"/>
                                      </p:to>
                                    </p:animClr>
                                    <p:set>
                                      <p:cBhvr>
                                        <p:cTn id="384" dur="250" autoRev="1" fill="remove"/>
                                        <p:tgtEl>
                                          <p:spTgt spid="132"/>
                                        </p:tgtEl>
                                        <p:attrNameLst>
                                          <p:attrName>fill.type</p:attrName>
                                        </p:attrNameLst>
                                      </p:cBhvr>
                                      <p:to>
                                        <p:strVal val="solid"/>
                                      </p:to>
                                    </p:set>
                                    <p:set>
                                      <p:cBhvr>
                                        <p:cTn id="385" dur="250" autoRev="1" fill="remove"/>
                                        <p:tgtEl>
                                          <p:spTgt spid="13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386" restart="whenNotActive" fill="hold" evtFilter="cancelBubble" nodeType="interactiveSeq">
                <p:stCondLst>
                  <p:cond evt="onClick" delay="0">
                    <p:tgtEl>
                      <p:spTgt spid="13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33"/>
                                        </p:tgtEl>
                                        <p:attrNameLst>
                                          <p:attrName>style.color</p:attrName>
                                        </p:attrNameLst>
                                      </p:cBhvr>
                                      <p:to>
                                        <a:srgbClr val="FF3399"/>
                                      </p:to>
                                    </p:animClr>
                                    <p:animClr clrSpc="rgb" dir="cw">
                                      <p:cBhvr>
                                        <p:cTn id="391" dur="250" autoRev="1" fill="remove"/>
                                        <p:tgtEl>
                                          <p:spTgt spid="133"/>
                                        </p:tgtEl>
                                        <p:attrNameLst>
                                          <p:attrName>fillcolor</p:attrName>
                                        </p:attrNameLst>
                                      </p:cBhvr>
                                      <p:to>
                                        <a:srgbClr val="FF3399"/>
                                      </p:to>
                                    </p:animClr>
                                    <p:set>
                                      <p:cBhvr>
                                        <p:cTn id="392" dur="250" autoRev="1" fill="remove"/>
                                        <p:tgtEl>
                                          <p:spTgt spid="133"/>
                                        </p:tgtEl>
                                        <p:attrNameLst>
                                          <p:attrName>fill.type</p:attrName>
                                        </p:attrNameLst>
                                      </p:cBhvr>
                                      <p:to>
                                        <p:strVal val="solid"/>
                                      </p:to>
                                    </p:set>
                                    <p:set>
                                      <p:cBhvr>
                                        <p:cTn id="393" dur="250" autoRev="1" fill="remove"/>
                                        <p:tgtEl>
                                          <p:spTgt spid="13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394" restart="whenNotActive" fill="hold" evtFilter="cancelBubble" nodeType="interactiveSeq">
                <p:stCondLst>
                  <p:cond evt="onClick" delay="0">
                    <p:tgtEl>
                      <p:spTgt spid="13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34"/>
                                        </p:tgtEl>
                                        <p:attrNameLst>
                                          <p:attrName>style.color</p:attrName>
                                        </p:attrNameLst>
                                      </p:cBhvr>
                                      <p:to>
                                        <a:srgbClr val="FF3399"/>
                                      </p:to>
                                    </p:animClr>
                                    <p:animClr clrSpc="rgb" dir="cw">
                                      <p:cBhvr>
                                        <p:cTn id="399" dur="250" autoRev="1" fill="remove"/>
                                        <p:tgtEl>
                                          <p:spTgt spid="134"/>
                                        </p:tgtEl>
                                        <p:attrNameLst>
                                          <p:attrName>fillcolor</p:attrName>
                                        </p:attrNameLst>
                                      </p:cBhvr>
                                      <p:to>
                                        <a:srgbClr val="FF3399"/>
                                      </p:to>
                                    </p:animClr>
                                    <p:set>
                                      <p:cBhvr>
                                        <p:cTn id="400" dur="250" autoRev="1" fill="remove"/>
                                        <p:tgtEl>
                                          <p:spTgt spid="134"/>
                                        </p:tgtEl>
                                        <p:attrNameLst>
                                          <p:attrName>fill.type</p:attrName>
                                        </p:attrNameLst>
                                      </p:cBhvr>
                                      <p:to>
                                        <p:strVal val="solid"/>
                                      </p:to>
                                    </p:set>
                                    <p:set>
                                      <p:cBhvr>
                                        <p:cTn id="401" dur="250" autoRev="1" fill="remove"/>
                                        <p:tgtEl>
                                          <p:spTgt spid="13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402" restart="whenNotActive" fill="hold" evtFilter="cancelBubble" nodeType="interactiveSeq">
                <p:stCondLst>
                  <p:cond evt="onClick" delay="0">
                    <p:tgtEl>
                      <p:spTgt spid="13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35"/>
                                        </p:tgtEl>
                                        <p:attrNameLst>
                                          <p:attrName>style.color</p:attrName>
                                        </p:attrNameLst>
                                      </p:cBhvr>
                                      <p:to>
                                        <a:srgbClr val="FF3399"/>
                                      </p:to>
                                    </p:animClr>
                                    <p:animClr clrSpc="rgb" dir="cw">
                                      <p:cBhvr>
                                        <p:cTn id="407" dur="250" autoRev="1" fill="remove"/>
                                        <p:tgtEl>
                                          <p:spTgt spid="135"/>
                                        </p:tgtEl>
                                        <p:attrNameLst>
                                          <p:attrName>fillcolor</p:attrName>
                                        </p:attrNameLst>
                                      </p:cBhvr>
                                      <p:to>
                                        <a:srgbClr val="FF3399"/>
                                      </p:to>
                                    </p:animClr>
                                    <p:set>
                                      <p:cBhvr>
                                        <p:cTn id="408" dur="250" autoRev="1" fill="remove"/>
                                        <p:tgtEl>
                                          <p:spTgt spid="135"/>
                                        </p:tgtEl>
                                        <p:attrNameLst>
                                          <p:attrName>fill.type</p:attrName>
                                        </p:attrNameLst>
                                      </p:cBhvr>
                                      <p:to>
                                        <p:strVal val="solid"/>
                                      </p:to>
                                    </p:set>
                                    <p:set>
                                      <p:cBhvr>
                                        <p:cTn id="409" dur="250" autoRev="1" fill="remove"/>
                                        <p:tgtEl>
                                          <p:spTgt spid="13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410" restart="whenNotActive" fill="hold" evtFilter="cancelBubble" nodeType="interactiveSeq">
                <p:stCondLst>
                  <p:cond evt="onClick" delay="0">
                    <p:tgtEl>
                      <p:spTgt spid="13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36"/>
                                        </p:tgtEl>
                                        <p:attrNameLst>
                                          <p:attrName>style.color</p:attrName>
                                        </p:attrNameLst>
                                      </p:cBhvr>
                                      <p:to>
                                        <a:srgbClr val="FF3399"/>
                                      </p:to>
                                    </p:animClr>
                                    <p:animClr clrSpc="rgb" dir="cw">
                                      <p:cBhvr>
                                        <p:cTn id="415" dur="250" autoRev="1" fill="remove"/>
                                        <p:tgtEl>
                                          <p:spTgt spid="136"/>
                                        </p:tgtEl>
                                        <p:attrNameLst>
                                          <p:attrName>fillcolor</p:attrName>
                                        </p:attrNameLst>
                                      </p:cBhvr>
                                      <p:to>
                                        <a:srgbClr val="FF3399"/>
                                      </p:to>
                                    </p:animClr>
                                    <p:set>
                                      <p:cBhvr>
                                        <p:cTn id="416" dur="250" autoRev="1" fill="remove"/>
                                        <p:tgtEl>
                                          <p:spTgt spid="136"/>
                                        </p:tgtEl>
                                        <p:attrNameLst>
                                          <p:attrName>fill.type</p:attrName>
                                        </p:attrNameLst>
                                      </p:cBhvr>
                                      <p:to>
                                        <p:strVal val="solid"/>
                                      </p:to>
                                    </p:set>
                                    <p:set>
                                      <p:cBhvr>
                                        <p:cTn id="417" dur="250" autoRev="1" fill="remove"/>
                                        <p:tgtEl>
                                          <p:spTgt spid="13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418" restart="whenNotActive" fill="hold" evtFilter="cancelBubble" nodeType="interactiveSeq">
                <p:stCondLst>
                  <p:cond evt="onClick" delay="0">
                    <p:tgtEl>
                      <p:spTgt spid="13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37"/>
                                        </p:tgtEl>
                                        <p:attrNameLst>
                                          <p:attrName>style.color</p:attrName>
                                        </p:attrNameLst>
                                      </p:cBhvr>
                                      <p:to>
                                        <a:srgbClr val="FF3399"/>
                                      </p:to>
                                    </p:animClr>
                                    <p:animClr clrSpc="rgb" dir="cw">
                                      <p:cBhvr>
                                        <p:cTn id="423" dur="250" autoRev="1" fill="remove"/>
                                        <p:tgtEl>
                                          <p:spTgt spid="137"/>
                                        </p:tgtEl>
                                        <p:attrNameLst>
                                          <p:attrName>fillcolor</p:attrName>
                                        </p:attrNameLst>
                                      </p:cBhvr>
                                      <p:to>
                                        <a:srgbClr val="FF3399"/>
                                      </p:to>
                                    </p:animClr>
                                    <p:set>
                                      <p:cBhvr>
                                        <p:cTn id="424" dur="250" autoRev="1" fill="remove"/>
                                        <p:tgtEl>
                                          <p:spTgt spid="137"/>
                                        </p:tgtEl>
                                        <p:attrNameLst>
                                          <p:attrName>fill.type</p:attrName>
                                        </p:attrNameLst>
                                      </p:cBhvr>
                                      <p:to>
                                        <p:strVal val="solid"/>
                                      </p:to>
                                    </p:set>
                                    <p:set>
                                      <p:cBhvr>
                                        <p:cTn id="425" dur="250" autoRev="1" fill="remove"/>
                                        <p:tgtEl>
                                          <p:spTgt spid="13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426" restart="whenNotActive" fill="hold" evtFilter="cancelBubble" nodeType="interactiveSeq">
                <p:stCondLst>
                  <p:cond evt="onClick" delay="0">
                    <p:tgtEl>
                      <p:spTgt spid="13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38"/>
                                        </p:tgtEl>
                                        <p:attrNameLst>
                                          <p:attrName>style.color</p:attrName>
                                        </p:attrNameLst>
                                      </p:cBhvr>
                                      <p:to>
                                        <a:srgbClr val="FF3399"/>
                                      </p:to>
                                    </p:animClr>
                                    <p:animClr clrSpc="rgb" dir="cw">
                                      <p:cBhvr>
                                        <p:cTn id="431" dur="250" autoRev="1" fill="remove"/>
                                        <p:tgtEl>
                                          <p:spTgt spid="138"/>
                                        </p:tgtEl>
                                        <p:attrNameLst>
                                          <p:attrName>fillcolor</p:attrName>
                                        </p:attrNameLst>
                                      </p:cBhvr>
                                      <p:to>
                                        <a:srgbClr val="FF3399"/>
                                      </p:to>
                                    </p:animClr>
                                    <p:set>
                                      <p:cBhvr>
                                        <p:cTn id="432" dur="250" autoRev="1" fill="remove"/>
                                        <p:tgtEl>
                                          <p:spTgt spid="138"/>
                                        </p:tgtEl>
                                        <p:attrNameLst>
                                          <p:attrName>fill.type</p:attrName>
                                        </p:attrNameLst>
                                      </p:cBhvr>
                                      <p:to>
                                        <p:strVal val="solid"/>
                                      </p:to>
                                    </p:set>
                                    <p:set>
                                      <p:cBhvr>
                                        <p:cTn id="433" dur="250" autoRev="1" fill="remove"/>
                                        <p:tgtEl>
                                          <p:spTgt spid="13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434" restart="whenNotActive" fill="hold" evtFilter="cancelBubble" nodeType="interactiveSeq">
                <p:stCondLst>
                  <p:cond evt="onClick" delay="0">
                    <p:tgtEl>
                      <p:spTgt spid="13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39"/>
                                        </p:tgtEl>
                                        <p:attrNameLst>
                                          <p:attrName>style.color</p:attrName>
                                        </p:attrNameLst>
                                      </p:cBhvr>
                                      <p:to>
                                        <a:srgbClr val="FF3399"/>
                                      </p:to>
                                    </p:animClr>
                                    <p:animClr clrSpc="rgb" dir="cw">
                                      <p:cBhvr>
                                        <p:cTn id="439" dur="250" autoRev="1" fill="remove"/>
                                        <p:tgtEl>
                                          <p:spTgt spid="139"/>
                                        </p:tgtEl>
                                        <p:attrNameLst>
                                          <p:attrName>fillcolor</p:attrName>
                                        </p:attrNameLst>
                                      </p:cBhvr>
                                      <p:to>
                                        <a:srgbClr val="FF3399"/>
                                      </p:to>
                                    </p:animClr>
                                    <p:set>
                                      <p:cBhvr>
                                        <p:cTn id="440" dur="250" autoRev="1" fill="remove"/>
                                        <p:tgtEl>
                                          <p:spTgt spid="139"/>
                                        </p:tgtEl>
                                        <p:attrNameLst>
                                          <p:attrName>fill.type</p:attrName>
                                        </p:attrNameLst>
                                      </p:cBhvr>
                                      <p:to>
                                        <p:strVal val="solid"/>
                                      </p:to>
                                    </p:set>
                                    <p:set>
                                      <p:cBhvr>
                                        <p:cTn id="441" dur="250" autoRev="1" fill="remove"/>
                                        <p:tgtEl>
                                          <p:spTgt spid="13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42" restart="whenNotActive" fill="hold" evtFilter="cancelBubble" nodeType="interactiveSeq">
                <p:stCondLst>
                  <p:cond evt="onClick" delay="0">
                    <p:tgtEl>
                      <p:spTgt spid="14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40"/>
                                        </p:tgtEl>
                                        <p:attrNameLst>
                                          <p:attrName>style.color</p:attrName>
                                        </p:attrNameLst>
                                      </p:cBhvr>
                                      <p:to>
                                        <a:srgbClr val="FF3399"/>
                                      </p:to>
                                    </p:animClr>
                                    <p:animClr clrSpc="rgb" dir="cw">
                                      <p:cBhvr>
                                        <p:cTn id="447" dur="250" autoRev="1" fill="remove"/>
                                        <p:tgtEl>
                                          <p:spTgt spid="140"/>
                                        </p:tgtEl>
                                        <p:attrNameLst>
                                          <p:attrName>fillcolor</p:attrName>
                                        </p:attrNameLst>
                                      </p:cBhvr>
                                      <p:to>
                                        <a:srgbClr val="FF3399"/>
                                      </p:to>
                                    </p:animClr>
                                    <p:set>
                                      <p:cBhvr>
                                        <p:cTn id="448" dur="250" autoRev="1" fill="remove"/>
                                        <p:tgtEl>
                                          <p:spTgt spid="140"/>
                                        </p:tgtEl>
                                        <p:attrNameLst>
                                          <p:attrName>fill.type</p:attrName>
                                        </p:attrNameLst>
                                      </p:cBhvr>
                                      <p:to>
                                        <p:strVal val="solid"/>
                                      </p:to>
                                    </p:set>
                                    <p:set>
                                      <p:cBhvr>
                                        <p:cTn id="449" dur="250" autoRev="1" fill="remove"/>
                                        <p:tgtEl>
                                          <p:spTgt spid="14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50" restart="whenNotActive" fill="hold" evtFilter="cancelBubble" nodeType="interactiveSeq">
                <p:stCondLst>
                  <p:cond evt="onClick" delay="0">
                    <p:tgtEl>
                      <p:spTgt spid="14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41"/>
                                        </p:tgtEl>
                                        <p:attrNameLst>
                                          <p:attrName>style.color</p:attrName>
                                        </p:attrNameLst>
                                      </p:cBhvr>
                                      <p:to>
                                        <a:srgbClr val="FF3399"/>
                                      </p:to>
                                    </p:animClr>
                                    <p:animClr clrSpc="rgb" dir="cw">
                                      <p:cBhvr>
                                        <p:cTn id="455" dur="250" autoRev="1" fill="remove"/>
                                        <p:tgtEl>
                                          <p:spTgt spid="141"/>
                                        </p:tgtEl>
                                        <p:attrNameLst>
                                          <p:attrName>fillcolor</p:attrName>
                                        </p:attrNameLst>
                                      </p:cBhvr>
                                      <p:to>
                                        <a:srgbClr val="FF3399"/>
                                      </p:to>
                                    </p:animClr>
                                    <p:set>
                                      <p:cBhvr>
                                        <p:cTn id="456" dur="250" autoRev="1" fill="remove"/>
                                        <p:tgtEl>
                                          <p:spTgt spid="141"/>
                                        </p:tgtEl>
                                        <p:attrNameLst>
                                          <p:attrName>fill.type</p:attrName>
                                        </p:attrNameLst>
                                      </p:cBhvr>
                                      <p:to>
                                        <p:strVal val="solid"/>
                                      </p:to>
                                    </p:set>
                                    <p:set>
                                      <p:cBhvr>
                                        <p:cTn id="457" dur="250" autoRev="1" fill="remove"/>
                                        <p:tgtEl>
                                          <p:spTgt spid="14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58" restart="whenNotActive" fill="hold" evtFilter="cancelBubble" nodeType="interactiveSeq">
                <p:stCondLst>
                  <p:cond evt="onClick" delay="0">
                    <p:tgtEl>
                      <p:spTgt spid="14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42"/>
                                        </p:tgtEl>
                                        <p:attrNameLst>
                                          <p:attrName>style.color</p:attrName>
                                        </p:attrNameLst>
                                      </p:cBhvr>
                                      <p:to>
                                        <a:srgbClr val="FF3399"/>
                                      </p:to>
                                    </p:animClr>
                                    <p:animClr clrSpc="rgb" dir="cw">
                                      <p:cBhvr>
                                        <p:cTn id="463" dur="250" autoRev="1" fill="remove"/>
                                        <p:tgtEl>
                                          <p:spTgt spid="142"/>
                                        </p:tgtEl>
                                        <p:attrNameLst>
                                          <p:attrName>fillcolor</p:attrName>
                                        </p:attrNameLst>
                                      </p:cBhvr>
                                      <p:to>
                                        <a:srgbClr val="FF3399"/>
                                      </p:to>
                                    </p:animClr>
                                    <p:set>
                                      <p:cBhvr>
                                        <p:cTn id="464" dur="250" autoRev="1" fill="remove"/>
                                        <p:tgtEl>
                                          <p:spTgt spid="142"/>
                                        </p:tgtEl>
                                        <p:attrNameLst>
                                          <p:attrName>fill.type</p:attrName>
                                        </p:attrNameLst>
                                      </p:cBhvr>
                                      <p:to>
                                        <p:strVal val="solid"/>
                                      </p:to>
                                    </p:set>
                                    <p:set>
                                      <p:cBhvr>
                                        <p:cTn id="465" dur="250" autoRev="1" fill="remove"/>
                                        <p:tgtEl>
                                          <p:spTgt spid="14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66" restart="whenNotActive" fill="hold" evtFilter="cancelBubble" nodeType="interactiveSeq">
                <p:stCondLst>
                  <p:cond evt="onClick" delay="0">
                    <p:tgtEl>
                      <p:spTgt spid="14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43"/>
                                        </p:tgtEl>
                                        <p:attrNameLst>
                                          <p:attrName>style.color</p:attrName>
                                        </p:attrNameLst>
                                      </p:cBhvr>
                                      <p:to>
                                        <a:srgbClr val="FF3399"/>
                                      </p:to>
                                    </p:animClr>
                                    <p:animClr clrSpc="rgb" dir="cw">
                                      <p:cBhvr>
                                        <p:cTn id="471" dur="250" autoRev="1" fill="remove"/>
                                        <p:tgtEl>
                                          <p:spTgt spid="143"/>
                                        </p:tgtEl>
                                        <p:attrNameLst>
                                          <p:attrName>fillcolor</p:attrName>
                                        </p:attrNameLst>
                                      </p:cBhvr>
                                      <p:to>
                                        <a:srgbClr val="FF3399"/>
                                      </p:to>
                                    </p:animClr>
                                    <p:set>
                                      <p:cBhvr>
                                        <p:cTn id="472" dur="250" autoRev="1" fill="remove"/>
                                        <p:tgtEl>
                                          <p:spTgt spid="143"/>
                                        </p:tgtEl>
                                        <p:attrNameLst>
                                          <p:attrName>fill.type</p:attrName>
                                        </p:attrNameLst>
                                      </p:cBhvr>
                                      <p:to>
                                        <p:strVal val="solid"/>
                                      </p:to>
                                    </p:set>
                                    <p:set>
                                      <p:cBhvr>
                                        <p:cTn id="473" dur="250" autoRev="1" fill="remove"/>
                                        <p:tgtEl>
                                          <p:spTgt spid="14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74" restart="whenNotActive" fill="hold" evtFilter="cancelBubble" nodeType="interactiveSeq">
                <p:stCondLst>
                  <p:cond evt="onClick" delay="0">
                    <p:tgtEl>
                      <p:spTgt spid="14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44"/>
                                        </p:tgtEl>
                                        <p:attrNameLst>
                                          <p:attrName>style.color</p:attrName>
                                        </p:attrNameLst>
                                      </p:cBhvr>
                                      <p:to>
                                        <a:srgbClr val="FF3399"/>
                                      </p:to>
                                    </p:animClr>
                                    <p:animClr clrSpc="rgb" dir="cw">
                                      <p:cBhvr>
                                        <p:cTn id="479" dur="250" autoRev="1" fill="remove"/>
                                        <p:tgtEl>
                                          <p:spTgt spid="144"/>
                                        </p:tgtEl>
                                        <p:attrNameLst>
                                          <p:attrName>fillcolor</p:attrName>
                                        </p:attrNameLst>
                                      </p:cBhvr>
                                      <p:to>
                                        <a:srgbClr val="FF3399"/>
                                      </p:to>
                                    </p:animClr>
                                    <p:set>
                                      <p:cBhvr>
                                        <p:cTn id="480" dur="250" autoRev="1" fill="remove"/>
                                        <p:tgtEl>
                                          <p:spTgt spid="144"/>
                                        </p:tgtEl>
                                        <p:attrNameLst>
                                          <p:attrName>fill.type</p:attrName>
                                        </p:attrNameLst>
                                      </p:cBhvr>
                                      <p:to>
                                        <p:strVal val="solid"/>
                                      </p:to>
                                    </p:set>
                                    <p:set>
                                      <p:cBhvr>
                                        <p:cTn id="481" dur="250" autoRev="1" fill="remove"/>
                                        <p:tgtEl>
                                          <p:spTgt spid="14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82" restart="whenNotActive" fill="hold" evtFilter="cancelBubble" nodeType="interactiveSeq">
                <p:stCondLst>
                  <p:cond evt="onClick" delay="0">
                    <p:tgtEl>
                      <p:spTgt spid="14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45"/>
                                        </p:tgtEl>
                                        <p:attrNameLst>
                                          <p:attrName>style.color</p:attrName>
                                        </p:attrNameLst>
                                      </p:cBhvr>
                                      <p:to>
                                        <a:srgbClr val="FF3399"/>
                                      </p:to>
                                    </p:animClr>
                                    <p:animClr clrSpc="rgb" dir="cw">
                                      <p:cBhvr>
                                        <p:cTn id="487" dur="250" autoRev="1" fill="remove"/>
                                        <p:tgtEl>
                                          <p:spTgt spid="145"/>
                                        </p:tgtEl>
                                        <p:attrNameLst>
                                          <p:attrName>fillcolor</p:attrName>
                                        </p:attrNameLst>
                                      </p:cBhvr>
                                      <p:to>
                                        <a:srgbClr val="FF3399"/>
                                      </p:to>
                                    </p:animClr>
                                    <p:set>
                                      <p:cBhvr>
                                        <p:cTn id="488" dur="250" autoRev="1" fill="remove"/>
                                        <p:tgtEl>
                                          <p:spTgt spid="145"/>
                                        </p:tgtEl>
                                        <p:attrNameLst>
                                          <p:attrName>fill.type</p:attrName>
                                        </p:attrNameLst>
                                      </p:cBhvr>
                                      <p:to>
                                        <p:strVal val="solid"/>
                                      </p:to>
                                    </p:set>
                                    <p:set>
                                      <p:cBhvr>
                                        <p:cTn id="489" dur="250" autoRev="1" fill="remove"/>
                                        <p:tgtEl>
                                          <p:spTgt spid="14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490" restart="whenNotActive" fill="hold" evtFilter="cancelBubble" nodeType="interactiveSeq">
                <p:stCondLst>
                  <p:cond evt="onClick" delay="0">
                    <p:tgtEl>
                      <p:spTgt spid="14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46"/>
                                        </p:tgtEl>
                                        <p:attrNameLst>
                                          <p:attrName>style.color</p:attrName>
                                        </p:attrNameLst>
                                      </p:cBhvr>
                                      <p:to>
                                        <a:srgbClr val="FF3399"/>
                                      </p:to>
                                    </p:animClr>
                                    <p:animClr clrSpc="rgb" dir="cw">
                                      <p:cBhvr>
                                        <p:cTn id="495" dur="250" autoRev="1" fill="remove"/>
                                        <p:tgtEl>
                                          <p:spTgt spid="146"/>
                                        </p:tgtEl>
                                        <p:attrNameLst>
                                          <p:attrName>fillcolor</p:attrName>
                                        </p:attrNameLst>
                                      </p:cBhvr>
                                      <p:to>
                                        <a:srgbClr val="FF3399"/>
                                      </p:to>
                                    </p:animClr>
                                    <p:set>
                                      <p:cBhvr>
                                        <p:cTn id="496" dur="250" autoRev="1" fill="remove"/>
                                        <p:tgtEl>
                                          <p:spTgt spid="146"/>
                                        </p:tgtEl>
                                        <p:attrNameLst>
                                          <p:attrName>fill.type</p:attrName>
                                        </p:attrNameLst>
                                      </p:cBhvr>
                                      <p:to>
                                        <p:strVal val="solid"/>
                                      </p:to>
                                    </p:set>
                                    <p:set>
                                      <p:cBhvr>
                                        <p:cTn id="497" dur="250" autoRev="1" fill="remove"/>
                                        <p:tgtEl>
                                          <p:spTgt spid="14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98" restart="whenNotActive" fill="hold" evtFilter="cancelBubble" nodeType="interactiveSeq">
                <p:stCondLst>
                  <p:cond evt="onClick" delay="0">
                    <p:tgtEl>
                      <p:spTgt spid="14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47"/>
                                        </p:tgtEl>
                                        <p:attrNameLst>
                                          <p:attrName>style.color</p:attrName>
                                        </p:attrNameLst>
                                      </p:cBhvr>
                                      <p:to>
                                        <a:srgbClr val="FF3399"/>
                                      </p:to>
                                    </p:animClr>
                                    <p:animClr clrSpc="rgb" dir="cw">
                                      <p:cBhvr>
                                        <p:cTn id="503" dur="250" autoRev="1" fill="remove"/>
                                        <p:tgtEl>
                                          <p:spTgt spid="147"/>
                                        </p:tgtEl>
                                        <p:attrNameLst>
                                          <p:attrName>fillcolor</p:attrName>
                                        </p:attrNameLst>
                                      </p:cBhvr>
                                      <p:to>
                                        <a:srgbClr val="FF3399"/>
                                      </p:to>
                                    </p:animClr>
                                    <p:set>
                                      <p:cBhvr>
                                        <p:cTn id="504" dur="250" autoRev="1" fill="remove"/>
                                        <p:tgtEl>
                                          <p:spTgt spid="147"/>
                                        </p:tgtEl>
                                        <p:attrNameLst>
                                          <p:attrName>fill.type</p:attrName>
                                        </p:attrNameLst>
                                      </p:cBhvr>
                                      <p:to>
                                        <p:strVal val="solid"/>
                                      </p:to>
                                    </p:set>
                                    <p:set>
                                      <p:cBhvr>
                                        <p:cTn id="505" dur="250" autoRev="1" fill="remove"/>
                                        <p:tgtEl>
                                          <p:spTgt spid="14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506" restart="whenNotActive" fill="hold" evtFilter="cancelBubble" nodeType="interactiveSeq">
                <p:stCondLst>
                  <p:cond evt="onClick" delay="0">
                    <p:tgtEl>
                      <p:spTgt spid="14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48"/>
                                        </p:tgtEl>
                                        <p:attrNameLst>
                                          <p:attrName>style.color</p:attrName>
                                        </p:attrNameLst>
                                      </p:cBhvr>
                                      <p:to>
                                        <a:srgbClr val="FF3399"/>
                                      </p:to>
                                    </p:animClr>
                                    <p:animClr clrSpc="rgb" dir="cw">
                                      <p:cBhvr>
                                        <p:cTn id="511" dur="250" autoRev="1" fill="remove"/>
                                        <p:tgtEl>
                                          <p:spTgt spid="148"/>
                                        </p:tgtEl>
                                        <p:attrNameLst>
                                          <p:attrName>fillcolor</p:attrName>
                                        </p:attrNameLst>
                                      </p:cBhvr>
                                      <p:to>
                                        <a:srgbClr val="FF3399"/>
                                      </p:to>
                                    </p:animClr>
                                    <p:set>
                                      <p:cBhvr>
                                        <p:cTn id="512" dur="250" autoRev="1" fill="remove"/>
                                        <p:tgtEl>
                                          <p:spTgt spid="148"/>
                                        </p:tgtEl>
                                        <p:attrNameLst>
                                          <p:attrName>fill.type</p:attrName>
                                        </p:attrNameLst>
                                      </p:cBhvr>
                                      <p:to>
                                        <p:strVal val="solid"/>
                                      </p:to>
                                    </p:set>
                                    <p:set>
                                      <p:cBhvr>
                                        <p:cTn id="513" dur="250" autoRev="1" fill="remove"/>
                                        <p:tgtEl>
                                          <p:spTgt spid="14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514" restart="whenNotActive" fill="hold" evtFilter="cancelBubble" nodeType="interactiveSeq">
                <p:stCondLst>
                  <p:cond evt="onClick" delay="0">
                    <p:tgtEl>
                      <p:spTgt spid="14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49"/>
                                        </p:tgtEl>
                                        <p:attrNameLst>
                                          <p:attrName>style.color</p:attrName>
                                        </p:attrNameLst>
                                      </p:cBhvr>
                                      <p:to>
                                        <a:srgbClr val="FF3399"/>
                                      </p:to>
                                    </p:animClr>
                                    <p:animClr clrSpc="rgb" dir="cw">
                                      <p:cBhvr>
                                        <p:cTn id="519" dur="250" autoRev="1" fill="remove"/>
                                        <p:tgtEl>
                                          <p:spTgt spid="149"/>
                                        </p:tgtEl>
                                        <p:attrNameLst>
                                          <p:attrName>fillcolor</p:attrName>
                                        </p:attrNameLst>
                                      </p:cBhvr>
                                      <p:to>
                                        <a:srgbClr val="FF3399"/>
                                      </p:to>
                                    </p:animClr>
                                    <p:set>
                                      <p:cBhvr>
                                        <p:cTn id="520" dur="250" autoRev="1" fill="remove"/>
                                        <p:tgtEl>
                                          <p:spTgt spid="149"/>
                                        </p:tgtEl>
                                        <p:attrNameLst>
                                          <p:attrName>fill.type</p:attrName>
                                        </p:attrNameLst>
                                      </p:cBhvr>
                                      <p:to>
                                        <p:strVal val="solid"/>
                                      </p:to>
                                    </p:set>
                                    <p:set>
                                      <p:cBhvr>
                                        <p:cTn id="521" dur="250" autoRev="1" fill="remove"/>
                                        <p:tgtEl>
                                          <p:spTgt spid="14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522" restart="whenNotActive" fill="hold" evtFilter="cancelBubble" nodeType="interactiveSeq">
                <p:stCondLst>
                  <p:cond evt="onClick" delay="0">
                    <p:tgtEl>
                      <p:spTgt spid="15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50"/>
                                        </p:tgtEl>
                                        <p:attrNameLst>
                                          <p:attrName>style.color</p:attrName>
                                        </p:attrNameLst>
                                      </p:cBhvr>
                                      <p:to>
                                        <a:srgbClr val="FF3399"/>
                                      </p:to>
                                    </p:animClr>
                                    <p:animClr clrSpc="rgb" dir="cw">
                                      <p:cBhvr>
                                        <p:cTn id="527" dur="250" autoRev="1" fill="remove"/>
                                        <p:tgtEl>
                                          <p:spTgt spid="150"/>
                                        </p:tgtEl>
                                        <p:attrNameLst>
                                          <p:attrName>fillcolor</p:attrName>
                                        </p:attrNameLst>
                                      </p:cBhvr>
                                      <p:to>
                                        <a:srgbClr val="FF3399"/>
                                      </p:to>
                                    </p:animClr>
                                    <p:set>
                                      <p:cBhvr>
                                        <p:cTn id="528" dur="250" autoRev="1" fill="remove"/>
                                        <p:tgtEl>
                                          <p:spTgt spid="150"/>
                                        </p:tgtEl>
                                        <p:attrNameLst>
                                          <p:attrName>fill.type</p:attrName>
                                        </p:attrNameLst>
                                      </p:cBhvr>
                                      <p:to>
                                        <p:strVal val="solid"/>
                                      </p:to>
                                    </p:set>
                                    <p:set>
                                      <p:cBhvr>
                                        <p:cTn id="529" dur="250" autoRev="1" fill="remove"/>
                                        <p:tgtEl>
                                          <p:spTgt spid="15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530" restart="whenNotActive" fill="hold" evtFilter="cancelBubble" nodeType="interactiveSeq">
                <p:stCondLst>
                  <p:cond evt="onClick" delay="0">
                    <p:tgtEl>
                      <p:spTgt spid="15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51"/>
                                        </p:tgtEl>
                                        <p:attrNameLst>
                                          <p:attrName>style.color</p:attrName>
                                        </p:attrNameLst>
                                      </p:cBhvr>
                                      <p:to>
                                        <a:srgbClr val="FF3399"/>
                                      </p:to>
                                    </p:animClr>
                                    <p:animClr clrSpc="rgb" dir="cw">
                                      <p:cBhvr>
                                        <p:cTn id="535" dur="250" autoRev="1" fill="remove"/>
                                        <p:tgtEl>
                                          <p:spTgt spid="151"/>
                                        </p:tgtEl>
                                        <p:attrNameLst>
                                          <p:attrName>fillcolor</p:attrName>
                                        </p:attrNameLst>
                                      </p:cBhvr>
                                      <p:to>
                                        <a:srgbClr val="FF3399"/>
                                      </p:to>
                                    </p:animClr>
                                    <p:set>
                                      <p:cBhvr>
                                        <p:cTn id="536" dur="250" autoRev="1" fill="remove"/>
                                        <p:tgtEl>
                                          <p:spTgt spid="151"/>
                                        </p:tgtEl>
                                        <p:attrNameLst>
                                          <p:attrName>fill.type</p:attrName>
                                        </p:attrNameLst>
                                      </p:cBhvr>
                                      <p:to>
                                        <p:strVal val="solid"/>
                                      </p:to>
                                    </p:set>
                                    <p:set>
                                      <p:cBhvr>
                                        <p:cTn id="537" dur="250" autoRev="1" fill="remove"/>
                                        <p:tgtEl>
                                          <p:spTgt spid="15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38" restart="whenNotActive" fill="hold" evtFilter="cancelBubble" nodeType="interactiveSeq">
                <p:stCondLst>
                  <p:cond evt="onClick" delay="0">
                    <p:tgtEl>
                      <p:spTgt spid="15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52"/>
                                        </p:tgtEl>
                                        <p:attrNameLst>
                                          <p:attrName>style.color</p:attrName>
                                        </p:attrNameLst>
                                      </p:cBhvr>
                                      <p:to>
                                        <a:srgbClr val="FF3399"/>
                                      </p:to>
                                    </p:animClr>
                                    <p:animClr clrSpc="rgb" dir="cw">
                                      <p:cBhvr>
                                        <p:cTn id="543" dur="250" autoRev="1" fill="remove"/>
                                        <p:tgtEl>
                                          <p:spTgt spid="152"/>
                                        </p:tgtEl>
                                        <p:attrNameLst>
                                          <p:attrName>fillcolor</p:attrName>
                                        </p:attrNameLst>
                                      </p:cBhvr>
                                      <p:to>
                                        <a:srgbClr val="FF3399"/>
                                      </p:to>
                                    </p:animClr>
                                    <p:set>
                                      <p:cBhvr>
                                        <p:cTn id="544" dur="250" autoRev="1" fill="remove"/>
                                        <p:tgtEl>
                                          <p:spTgt spid="152"/>
                                        </p:tgtEl>
                                        <p:attrNameLst>
                                          <p:attrName>fill.type</p:attrName>
                                        </p:attrNameLst>
                                      </p:cBhvr>
                                      <p:to>
                                        <p:strVal val="solid"/>
                                      </p:to>
                                    </p:set>
                                    <p:set>
                                      <p:cBhvr>
                                        <p:cTn id="545" dur="250" autoRev="1" fill="remove"/>
                                        <p:tgtEl>
                                          <p:spTgt spid="15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46" restart="whenNotActive" fill="hold" evtFilter="cancelBubble" nodeType="interactiveSeq">
                <p:stCondLst>
                  <p:cond evt="onClick" delay="0">
                    <p:tgtEl>
                      <p:spTgt spid="15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53"/>
                                        </p:tgtEl>
                                        <p:attrNameLst>
                                          <p:attrName>style.color</p:attrName>
                                        </p:attrNameLst>
                                      </p:cBhvr>
                                      <p:to>
                                        <a:srgbClr val="FF3399"/>
                                      </p:to>
                                    </p:animClr>
                                    <p:animClr clrSpc="rgb" dir="cw">
                                      <p:cBhvr>
                                        <p:cTn id="551" dur="250" autoRev="1" fill="remove"/>
                                        <p:tgtEl>
                                          <p:spTgt spid="153"/>
                                        </p:tgtEl>
                                        <p:attrNameLst>
                                          <p:attrName>fillcolor</p:attrName>
                                        </p:attrNameLst>
                                      </p:cBhvr>
                                      <p:to>
                                        <a:srgbClr val="FF3399"/>
                                      </p:to>
                                    </p:animClr>
                                    <p:set>
                                      <p:cBhvr>
                                        <p:cTn id="552" dur="250" autoRev="1" fill="remove"/>
                                        <p:tgtEl>
                                          <p:spTgt spid="153"/>
                                        </p:tgtEl>
                                        <p:attrNameLst>
                                          <p:attrName>fill.type</p:attrName>
                                        </p:attrNameLst>
                                      </p:cBhvr>
                                      <p:to>
                                        <p:strVal val="solid"/>
                                      </p:to>
                                    </p:set>
                                    <p:set>
                                      <p:cBhvr>
                                        <p:cTn id="553" dur="250" autoRev="1" fill="remove"/>
                                        <p:tgtEl>
                                          <p:spTgt spid="15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54" restart="whenNotActive" fill="hold" evtFilter="cancelBubble" nodeType="interactiveSeq">
                <p:stCondLst>
                  <p:cond evt="onClick" delay="0">
                    <p:tgtEl>
                      <p:spTgt spid="15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54"/>
                                        </p:tgtEl>
                                        <p:attrNameLst>
                                          <p:attrName>style.color</p:attrName>
                                        </p:attrNameLst>
                                      </p:cBhvr>
                                      <p:to>
                                        <a:srgbClr val="FF3399"/>
                                      </p:to>
                                    </p:animClr>
                                    <p:animClr clrSpc="rgb" dir="cw">
                                      <p:cBhvr>
                                        <p:cTn id="559" dur="250" autoRev="1" fill="remove"/>
                                        <p:tgtEl>
                                          <p:spTgt spid="154"/>
                                        </p:tgtEl>
                                        <p:attrNameLst>
                                          <p:attrName>fillcolor</p:attrName>
                                        </p:attrNameLst>
                                      </p:cBhvr>
                                      <p:to>
                                        <a:srgbClr val="FF3399"/>
                                      </p:to>
                                    </p:animClr>
                                    <p:set>
                                      <p:cBhvr>
                                        <p:cTn id="560" dur="250" autoRev="1" fill="remove"/>
                                        <p:tgtEl>
                                          <p:spTgt spid="154"/>
                                        </p:tgtEl>
                                        <p:attrNameLst>
                                          <p:attrName>fill.type</p:attrName>
                                        </p:attrNameLst>
                                      </p:cBhvr>
                                      <p:to>
                                        <p:strVal val="solid"/>
                                      </p:to>
                                    </p:set>
                                    <p:set>
                                      <p:cBhvr>
                                        <p:cTn id="561" dur="250" autoRev="1" fill="remove"/>
                                        <p:tgtEl>
                                          <p:spTgt spid="15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62" restart="whenNotActive" fill="hold" evtFilter="cancelBubble" nodeType="interactiveSeq">
                <p:stCondLst>
                  <p:cond evt="onClick" delay="0">
                    <p:tgtEl>
                      <p:spTgt spid="15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55"/>
                                        </p:tgtEl>
                                        <p:attrNameLst>
                                          <p:attrName>style.color</p:attrName>
                                        </p:attrNameLst>
                                      </p:cBhvr>
                                      <p:to>
                                        <a:srgbClr val="FF3399"/>
                                      </p:to>
                                    </p:animClr>
                                    <p:animClr clrSpc="rgb" dir="cw">
                                      <p:cBhvr>
                                        <p:cTn id="567" dur="250" autoRev="1" fill="remove"/>
                                        <p:tgtEl>
                                          <p:spTgt spid="155"/>
                                        </p:tgtEl>
                                        <p:attrNameLst>
                                          <p:attrName>fillcolor</p:attrName>
                                        </p:attrNameLst>
                                      </p:cBhvr>
                                      <p:to>
                                        <a:srgbClr val="FF3399"/>
                                      </p:to>
                                    </p:animClr>
                                    <p:set>
                                      <p:cBhvr>
                                        <p:cTn id="568" dur="250" autoRev="1" fill="remove"/>
                                        <p:tgtEl>
                                          <p:spTgt spid="155"/>
                                        </p:tgtEl>
                                        <p:attrNameLst>
                                          <p:attrName>fill.type</p:attrName>
                                        </p:attrNameLst>
                                      </p:cBhvr>
                                      <p:to>
                                        <p:strVal val="solid"/>
                                      </p:to>
                                    </p:set>
                                    <p:set>
                                      <p:cBhvr>
                                        <p:cTn id="569" dur="250" autoRev="1" fill="remove"/>
                                        <p:tgtEl>
                                          <p:spTgt spid="15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70" restart="whenNotActive" fill="hold" evtFilter="cancelBubble" nodeType="interactiveSeq">
                <p:stCondLst>
                  <p:cond evt="onClick" delay="0">
                    <p:tgtEl>
                      <p:spTgt spid="15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56"/>
                                        </p:tgtEl>
                                        <p:attrNameLst>
                                          <p:attrName>style.color</p:attrName>
                                        </p:attrNameLst>
                                      </p:cBhvr>
                                      <p:to>
                                        <a:srgbClr val="FF3399"/>
                                      </p:to>
                                    </p:animClr>
                                    <p:animClr clrSpc="rgb" dir="cw">
                                      <p:cBhvr>
                                        <p:cTn id="575" dur="250" autoRev="1" fill="remove"/>
                                        <p:tgtEl>
                                          <p:spTgt spid="156"/>
                                        </p:tgtEl>
                                        <p:attrNameLst>
                                          <p:attrName>fillcolor</p:attrName>
                                        </p:attrNameLst>
                                      </p:cBhvr>
                                      <p:to>
                                        <a:srgbClr val="FF3399"/>
                                      </p:to>
                                    </p:animClr>
                                    <p:set>
                                      <p:cBhvr>
                                        <p:cTn id="576" dur="250" autoRev="1" fill="remove"/>
                                        <p:tgtEl>
                                          <p:spTgt spid="156"/>
                                        </p:tgtEl>
                                        <p:attrNameLst>
                                          <p:attrName>fill.type</p:attrName>
                                        </p:attrNameLst>
                                      </p:cBhvr>
                                      <p:to>
                                        <p:strVal val="solid"/>
                                      </p:to>
                                    </p:set>
                                    <p:set>
                                      <p:cBhvr>
                                        <p:cTn id="577" dur="250" autoRev="1" fill="remove"/>
                                        <p:tgtEl>
                                          <p:spTgt spid="15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78" restart="whenNotActive" fill="hold" evtFilter="cancelBubble" nodeType="interactiveSeq">
                <p:stCondLst>
                  <p:cond evt="onClick" delay="0">
                    <p:tgtEl>
                      <p:spTgt spid="15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57"/>
                                        </p:tgtEl>
                                        <p:attrNameLst>
                                          <p:attrName>style.color</p:attrName>
                                        </p:attrNameLst>
                                      </p:cBhvr>
                                      <p:to>
                                        <a:srgbClr val="FF3399"/>
                                      </p:to>
                                    </p:animClr>
                                    <p:animClr clrSpc="rgb" dir="cw">
                                      <p:cBhvr>
                                        <p:cTn id="583" dur="250" autoRev="1" fill="remove"/>
                                        <p:tgtEl>
                                          <p:spTgt spid="157"/>
                                        </p:tgtEl>
                                        <p:attrNameLst>
                                          <p:attrName>fillcolor</p:attrName>
                                        </p:attrNameLst>
                                      </p:cBhvr>
                                      <p:to>
                                        <a:srgbClr val="FF3399"/>
                                      </p:to>
                                    </p:animClr>
                                    <p:set>
                                      <p:cBhvr>
                                        <p:cTn id="584" dur="250" autoRev="1" fill="remove"/>
                                        <p:tgtEl>
                                          <p:spTgt spid="157"/>
                                        </p:tgtEl>
                                        <p:attrNameLst>
                                          <p:attrName>fill.type</p:attrName>
                                        </p:attrNameLst>
                                      </p:cBhvr>
                                      <p:to>
                                        <p:strVal val="solid"/>
                                      </p:to>
                                    </p:set>
                                    <p:set>
                                      <p:cBhvr>
                                        <p:cTn id="585" dur="250" autoRev="1" fill="remove"/>
                                        <p:tgtEl>
                                          <p:spTgt spid="15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586" restart="whenNotActive" fill="hold" evtFilter="cancelBubble" nodeType="interactiveSeq">
                <p:stCondLst>
                  <p:cond evt="onClick" delay="0">
                    <p:tgtEl>
                      <p:spTgt spid="15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58"/>
                                        </p:tgtEl>
                                        <p:attrNameLst>
                                          <p:attrName>style.color</p:attrName>
                                        </p:attrNameLst>
                                      </p:cBhvr>
                                      <p:to>
                                        <a:srgbClr val="FF3399"/>
                                      </p:to>
                                    </p:animClr>
                                    <p:animClr clrSpc="rgb" dir="cw">
                                      <p:cBhvr>
                                        <p:cTn id="591" dur="250" autoRev="1" fill="remove"/>
                                        <p:tgtEl>
                                          <p:spTgt spid="158"/>
                                        </p:tgtEl>
                                        <p:attrNameLst>
                                          <p:attrName>fillcolor</p:attrName>
                                        </p:attrNameLst>
                                      </p:cBhvr>
                                      <p:to>
                                        <a:srgbClr val="FF3399"/>
                                      </p:to>
                                    </p:animClr>
                                    <p:set>
                                      <p:cBhvr>
                                        <p:cTn id="592" dur="250" autoRev="1" fill="remove"/>
                                        <p:tgtEl>
                                          <p:spTgt spid="158"/>
                                        </p:tgtEl>
                                        <p:attrNameLst>
                                          <p:attrName>fill.type</p:attrName>
                                        </p:attrNameLst>
                                      </p:cBhvr>
                                      <p:to>
                                        <p:strVal val="solid"/>
                                      </p:to>
                                    </p:set>
                                    <p:set>
                                      <p:cBhvr>
                                        <p:cTn id="593" dur="250" autoRev="1" fill="remove"/>
                                        <p:tgtEl>
                                          <p:spTgt spid="15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594" restart="whenNotActive" fill="hold" evtFilter="cancelBubble" nodeType="interactiveSeq">
                <p:stCondLst>
                  <p:cond evt="onClick" delay="0">
                    <p:tgtEl>
                      <p:spTgt spid="15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59"/>
                                        </p:tgtEl>
                                        <p:attrNameLst>
                                          <p:attrName>style.color</p:attrName>
                                        </p:attrNameLst>
                                      </p:cBhvr>
                                      <p:to>
                                        <a:srgbClr val="FF3399"/>
                                      </p:to>
                                    </p:animClr>
                                    <p:animClr clrSpc="rgb" dir="cw">
                                      <p:cBhvr>
                                        <p:cTn id="599" dur="250" autoRev="1" fill="remove"/>
                                        <p:tgtEl>
                                          <p:spTgt spid="159"/>
                                        </p:tgtEl>
                                        <p:attrNameLst>
                                          <p:attrName>fillcolor</p:attrName>
                                        </p:attrNameLst>
                                      </p:cBhvr>
                                      <p:to>
                                        <a:srgbClr val="FF3399"/>
                                      </p:to>
                                    </p:animClr>
                                    <p:set>
                                      <p:cBhvr>
                                        <p:cTn id="600" dur="250" autoRev="1" fill="remove"/>
                                        <p:tgtEl>
                                          <p:spTgt spid="159"/>
                                        </p:tgtEl>
                                        <p:attrNameLst>
                                          <p:attrName>fill.type</p:attrName>
                                        </p:attrNameLst>
                                      </p:cBhvr>
                                      <p:to>
                                        <p:strVal val="solid"/>
                                      </p:to>
                                    </p:set>
                                    <p:set>
                                      <p:cBhvr>
                                        <p:cTn id="601" dur="250" autoRev="1" fill="remove"/>
                                        <p:tgtEl>
                                          <p:spTgt spid="15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602" restart="whenNotActive" fill="hold" evtFilter="cancelBubble" nodeType="interactiveSeq">
                <p:stCondLst>
                  <p:cond evt="onClick" delay="0">
                    <p:tgtEl>
                      <p:spTgt spid="16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60"/>
                                        </p:tgtEl>
                                        <p:attrNameLst>
                                          <p:attrName>style.color</p:attrName>
                                        </p:attrNameLst>
                                      </p:cBhvr>
                                      <p:to>
                                        <a:srgbClr val="FF3399"/>
                                      </p:to>
                                    </p:animClr>
                                    <p:animClr clrSpc="rgb" dir="cw">
                                      <p:cBhvr>
                                        <p:cTn id="607" dur="250" autoRev="1" fill="remove"/>
                                        <p:tgtEl>
                                          <p:spTgt spid="160"/>
                                        </p:tgtEl>
                                        <p:attrNameLst>
                                          <p:attrName>fillcolor</p:attrName>
                                        </p:attrNameLst>
                                      </p:cBhvr>
                                      <p:to>
                                        <a:srgbClr val="FF3399"/>
                                      </p:to>
                                    </p:animClr>
                                    <p:set>
                                      <p:cBhvr>
                                        <p:cTn id="608" dur="250" autoRev="1" fill="remove"/>
                                        <p:tgtEl>
                                          <p:spTgt spid="160"/>
                                        </p:tgtEl>
                                        <p:attrNameLst>
                                          <p:attrName>fill.type</p:attrName>
                                        </p:attrNameLst>
                                      </p:cBhvr>
                                      <p:to>
                                        <p:strVal val="solid"/>
                                      </p:to>
                                    </p:set>
                                    <p:set>
                                      <p:cBhvr>
                                        <p:cTn id="609" dur="250" autoRev="1" fill="remove"/>
                                        <p:tgtEl>
                                          <p:spTgt spid="16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610" restart="whenNotActive" fill="hold" evtFilter="cancelBubble" nodeType="interactiveSeq">
                <p:stCondLst>
                  <p:cond evt="onClick" delay="0">
                    <p:tgtEl>
                      <p:spTgt spid="16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61"/>
                                        </p:tgtEl>
                                        <p:attrNameLst>
                                          <p:attrName>style.color</p:attrName>
                                        </p:attrNameLst>
                                      </p:cBhvr>
                                      <p:to>
                                        <a:srgbClr val="FF3399"/>
                                      </p:to>
                                    </p:animClr>
                                    <p:animClr clrSpc="rgb" dir="cw">
                                      <p:cBhvr>
                                        <p:cTn id="615" dur="250" autoRev="1" fill="remove"/>
                                        <p:tgtEl>
                                          <p:spTgt spid="161"/>
                                        </p:tgtEl>
                                        <p:attrNameLst>
                                          <p:attrName>fillcolor</p:attrName>
                                        </p:attrNameLst>
                                      </p:cBhvr>
                                      <p:to>
                                        <a:srgbClr val="FF3399"/>
                                      </p:to>
                                    </p:animClr>
                                    <p:set>
                                      <p:cBhvr>
                                        <p:cTn id="616" dur="250" autoRev="1" fill="remove"/>
                                        <p:tgtEl>
                                          <p:spTgt spid="161"/>
                                        </p:tgtEl>
                                        <p:attrNameLst>
                                          <p:attrName>fill.type</p:attrName>
                                        </p:attrNameLst>
                                      </p:cBhvr>
                                      <p:to>
                                        <p:strVal val="solid"/>
                                      </p:to>
                                    </p:set>
                                    <p:set>
                                      <p:cBhvr>
                                        <p:cTn id="617" dur="250" autoRev="1" fill="remove"/>
                                        <p:tgtEl>
                                          <p:spTgt spid="16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618" restart="whenNotActive" fill="hold" evtFilter="cancelBubble" nodeType="interactiveSeq">
                <p:stCondLst>
                  <p:cond evt="onClick" delay="0">
                    <p:tgtEl>
                      <p:spTgt spid="162"/>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62"/>
                                        </p:tgtEl>
                                        <p:attrNameLst>
                                          <p:attrName>style.color</p:attrName>
                                        </p:attrNameLst>
                                      </p:cBhvr>
                                      <p:to>
                                        <a:srgbClr val="FF3399"/>
                                      </p:to>
                                    </p:animClr>
                                    <p:animClr clrSpc="rgb" dir="cw">
                                      <p:cBhvr>
                                        <p:cTn id="623" dur="250" autoRev="1" fill="remove"/>
                                        <p:tgtEl>
                                          <p:spTgt spid="162"/>
                                        </p:tgtEl>
                                        <p:attrNameLst>
                                          <p:attrName>fillcolor</p:attrName>
                                        </p:attrNameLst>
                                      </p:cBhvr>
                                      <p:to>
                                        <a:srgbClr val="FF3399"/>
                                      </p:to>
                                    </p:animClr>
                                    <p:set>
                                      <p:cBhvr>
                                        <p:cTn id="624" dur="250" autoRev="1" fill="remove"/>
                                        <p:tgtEl>
                                          <p:spTgt spid="162"/>
                                        </p:tgtEl>
                                        <p:attrNameLst>
                                          <p:attrName>fill.type</p:attrName>
                                        </p:attrNameLst>
                                      </p:cBhvr>
                                      <p:to>
                                        <p:strVal val="solid"/>
                                      </p:to>
                                    </p:set>
                                    <p:set>
                                      <p:cBhvr>
                                        <p:cTn id="625" dur="250" autoRev="1" fill="remove"/>
                                        <p:tgtEl>
                                          <p:spTgt spid="162"/>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626" restart="whenNotActive" fill="hold" evtFilter="cancelBubble" nodeType="interactiveSeq">
                <p:stCondLst>
                  <p:cond evt="onClick" delay="0">
                    <p:tgtEl>
                      <p:spTgt spid="163"/>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63"/>
                                        </p:tgtEl>
                                        <p:attrNameLst>
                                          <p:attrName>style.color</p:attrName>
                                        </p:attrNameLst>
                                      </p:cBhvr>
                                      <p:to>
                                        <a:srgbClr val="FF3399"/>
                                      </p:to>
                                    </p:animClr>
                                    <p:animClr clrSpc="rgb" dir="cw">
                                      <p:cBhvr>
                                        <p:cTn id="631" dur="250" autoRev="1" fill="remove"/>
                                        <p:tgtEl>
                                          <p:spTgt spid="163"/>
                                        </p:tgtEl>
                                        <p:attrNameLst>
                                          <p:attrName>fillcolor</p:attrName>
                                        </p:attrNameLst>
                                      </p:cBhvr>
                                      <p:to>
                                        <a:srgbClr val="FF3399"/>
                                      </p:to>
                                    </p:animClr>
                                    <p:set>
                                      <p:cBhvr>
                                        <p:cTn id="632" dur="250" autoRev="1" fill="remove"/>
                                        <p:tgtEl>
                                          <p:spTgt spid="163"/>
                                        </p:tgtEl>
                                        <p:attrNameLst>
                                          <p:attrName>fill.type</p:attrName>
                                        </p:attrNameLst>
                                      </p:cBhvr>
                                      <p:to>
                                        <p:strVal val="solid"/>
                                      </p:to>
                                    </p:set>
                                    <p:set>
                                      <p:cBhvr>
                                        <p:cTn id="633" dur="250" autoRev="1" fill="remove"/>
                                        <p:tgtEl>
                                          <p:spTgt spid="163"/>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634" restart="whenNotActive" fill="hold" evtFilter="cancelBubble" nodeType="interactiveSeq">
                <p:stCondLst>
                  <p:cond evt="onClick" delay="0">
                    <p:tgtEl>
                      <p:spTgt spid="164"/>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64"/>
                                        </p:tgtEl>
                                        <p:attrNameLst>
                                          <p:attrName>style.color</p:attrName>
                                        </p:attrNameLst>
                                      </p:cBhvr>
                                      <p:to>
                                        <a:srgbClr val="FF3399"/>
                                      </p:to>
                                    </p:animClr>
                                    <p:animClr clrSpc="rgb" dir="cw">
                                      <p:cBhvr>
                                        <p:cTn id="639" dur="250" autoRev="1" fill="remove"/>
                                        <p:tgtEl>
                                          <p:spTgt spid="164"/>
                                        </p:tgtEl>
                                        <p:attrNameLst>
                                          <p:attrName>fillcolor</p:attrName>
                                        </p:attrNameLst>
                                      </p:cBhvr>
                                      <p:to>
                                        <a:srgbClr val="FF3399"/>
                                      </p:to>
                                    </p:animClr>
                                    <p:set>
                                      <p:cBhvr>
                                        <p:cTn id="640" dur="250" autoRev="1" fill="remove"/>
                                        <p:tgtEl>
                                          <p:spTgt spid="164"/>
                                        </p:tgtEl>
                                        <p:attrNameLst>
                                          <p:attrName>fill.type</p:attrName>
                                        </p:attrNameLst>
                                      </p:cBhvr>
                                      <p:to>
                                        <p:strVal val="solid"/>
                                      </p:to>
                                    </p:set>
                                    <p:set>
                                      <p:cBhvr>
                                        <p:cTn id="641" dur="250" autoRev="1" fill="remove"/>
                                        <p:tgtEl>
                                          <p:spTgt spid="164"/>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childTnLst>
        </p:cTn>
      </p:par>
    </p:tnLst>
    <p:bldLst>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1F119-4271-40EE-9F04-0E9EF3FE003F}"/>
              </a:ext>
            </a:extLst>
          </p:cNvPr>
          <p:cNvSpPr>
            <a:spLocks noGrp="1"/>
          </p:cNvSpPr>
          <p:nvPr>
            <p:ph type="title"/>
          </p:nvPr>
        </p:nvSpPr>
        <p:spPr>
          <a:xfrm>
            <a:off x="0" y="-81442"/>
            <a:ext cx="10515600" cy="1325563"/>
          </a:xfrm>
        </p:spPr>
        <p:txBody>
          <a:bodyPr/>
          <a:lstStyle/>
          <a:p>
            <a:r>
              <a:rPr lang="zh-CN" altLang="en-US" dirty="0"/>
              <a:t>使用方法</a:t>
            </a:r>
          </a:p>
        </p:txBody>
      </p:sp>
      <p:sp>
        <p:nvSpPr>
          <p:cNvPr id="3" name="内容占位符 2">
            <a:extLst>
              <a:ext uri="{FF2B5EF4-FFF2-40B4-BE49-F238E27FC236}">
                <a16:creationId xmlns:a16="http://schemas.microsoft.com/office/drawing/2014/main" id="{958FFC1C-3385-41EC-8167-1A8C76F21E97}"/>
              </a:ext>
            </a:extLst>
          </p:cNvPr>
          <p:cNvSpPr>
            <a:spLocks noGrp="1"/>
          </p:cNvSpPr>
          <p:nvPr>
            <p:ph idx="1"/>
          </p:nvPr>
        </p:nvSpPr>
        <p:spPr>
          <a:xfrm>
            <a:off x="370367" y="1244121"/>
            <a:ext cx="10515600" cy="4351338"/>
          </a:xfrm>
        </p:spPr>
        <p:txBody>
          <a:bodyPr>
            <a:normAutofit fontScale="92500"/>
          </a:bodyPr>
          <a:lstStyle/>
          <a:p>
            <a:r>
              <a:rPr lang="en-US" altLang="zh-CN" dirty="0"/>
              <a:t>Ppt</a:t>
            </a:r>
            <a:r>
              <a:rPr lang="zh-CN" altLang="en-US" dirty="0"/>
              <a:t>有三个节，简介、素材、运行。切换到运行一节开始，进入全屏。</a:t>
            </a:r>
            <a:endParaRPr lang="en-US" altLang="zh-CN" dirty="0"/>
          </a:p>
          <a:p>
            <a:endParaRPr lang="en-US" altLang="zh-CN" dirty="0"/>
          </a:p>
          <a:p>
            <a:r>
              <a:rPr lang="zh-CN" altLang="en-US" dirty="0"/>
              <a:t>页面中有一些小圆点，患者用鼠标点击圆点，已经点击的圆点处于闪烁状态。尽量找到页面中所有圆点并点击。点的大小按照</a:t>
            </a:r>
            <a:r>
              <a:rPr lang="en-US" altLang="zh-CN" dirty="0"/>
              <a:t>0.6</a:t>
            </a:r>
            <a:r>
              <a:rPr lang="zh-CN" altLang="en-US" dirty="0"/>
              <a:t>视力设置的，可根据不同视力重设点的尺寸。</a:t>
            </a:r>
            <a:endParaRPr lang="en-US" altLang="zh-CN" dirty="0"/>
          </a:p>
          <a:p>
            <a:endParaRPr lang="en-US" altLang="zh-CN" dirty="0"/>
          </a:p>
          <a:p>
            <a:r>
              <a:rPr lang="zh-CN" altLang="en-US" dirty="0"/>
              <a:t>森林场景，在画面中寻找并点击</a:t>
            </a:r>
            <a:r>
              <a:rPr lang="en-US" altLang="zh-CN" dirty="0"/>
              <a:t>5</a:t>
            </a:r>
            <a:r>
              <a:rPr lang="zh-CN" altLang="en-US" dirty="0"/>
              <a:t>只小鸟，已点击的处于闪烁状态</a:t>
            </a:r>
            <a:endParaRPr lang="en-US" altLang="zh-CN" dirty="0"/>
          </a:p>
          <a:p>
            <a:endParaRPr lang="en-US" altLang="zh-CN" dirty="0"/>
          </a:p>
          <a:p>
            <a:r>
              <a:rPr lang="zh-CN" altLang="en-US" dirty="0"/>
              <a:t>切换场景请按上下或者左右键盘，鼠标单击不能换页。</a:t>
            </a:r>
            <a:endParaRPr lang="en-US" altLang="zh-CN" dirty="0"/>
          </a:p>
          <a:p>
            <a:pPr marL="0" indent="0">
              <a:buNone/>
            </a:pPr>
            <a:endParaRPr lang="en-US" altLang="zh-CN" dirty="0"/>
          </a:p>
        </p:txBody>
      </p:sp>
    </p:spTree>
    <p:extLst>
      <p:ext uri="{BB962C8B-B14F-4D97-AF65-F5344CB8AC3E}">
        <p14:creationId xmlns:p14="http://schemas.microsoft.com/office/powerpoint/2010/main" val="2145157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s0.bdstatic.com/70cFuHSh_Q1YnxGkpoWK1HF6hhy/it/u=2825002164,3153715094&amp;fm=26&amp;gp=0.jpg">
            <a:extLst>
              <a:ext uri="{FF2B5EF4-FFF2-40B4-BE49-F238E27FC236}">
                <a16:creationId xmlns:a16="http://schemas.microsoft.com/office/drawing/2014/main" id="{EF6D5CB3-69D2-4FA9-81F1-C714313A7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59349" cy="6804242"/>
          </a:xfrm>
          <a:prstGeom prst="rect">
            <a:avLst/>
          </a:prstGeom>
          <a:noFill/>
          <a:extLst>
            <a:ext uri="{909E8E84-426E-40DD-AFC4-6F175D3DCCD1}">
              <a14:hiddenFill xmlns:a14="http://schemas.microsoft.com/office/drawing/2010/main">
                <a:solidFill>
                  <a:srgbClr val="FFFFFF"/>
                </a:solidFill>
              </a14:hiddenFill>
            </a:ext>
          </a:extLst>
        </p:spPr>
      </p:pic>
      <p:sp>
        <p:nvSpPr>
          <p:cNvPr id="85" name="椭圆 84">
            <a:extLst>
              <a:ext uri="{FF2B5EF4-FFF2-40B4-BE49-F238E27FC236}">
                <a16:creationId xmlns:a16="http://schemas.microsoft.com/office/drawing/2014/main" id="{05DFF963-5D4A-46E7-8EF8-246ED13A7EE3}"/>
              </a:ext>
            </a:extLst>
          </p:cNvPr>
          <p:cNvSpPr/>
          <p:nvPr/>
        </p:nvSpPr>
        <p:spPr>
          <a:xfrm>
            <a:off x="1450526" y="19145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EAE7566-081E-4000-B90B-82D40BA6459F}"/>
              </a:ext>
            </a:extLst>
          </p:cNvPr>
          <p:cNvSpPr/>
          <p:nvPr/>
        </p:nvSpPr>
        <p:spPr>
          <a:xfrm>
            <a:off x="3066360" y="121359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176CD8DE-F516-47E5-AECD-EC5AF42C0F24}"/>
              </a:ext>
            </a:extLst>
          </p:cNvPr>
          <p:cNvSpPr/>
          <p:nvPr/>
        </p:nvSpPr>
        <p:spPr>
          <a:xfrm>
            <a:off x="4665701" y="95602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B4F2683-4B3A-40F4-8087-A8954702C63E}"/>
              </a:ext>
            </a:extLst>
          </p:cNvPr>
          <p:cNvSpPr/>
          <p:nvPr/>
        </p:nvSpPr>
        <p:spPr>
          <a:xfrm>
            <a:off x="4794486" y="23331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B56F85F7-46F5-47A3-8EE4-CF3A634D6C8D}"/>
              </a:ext>
            </a:extLst>
          </p:cNvPr>
          <p:cNvSpPr/>
          <p:nvPr/>
        </p:nvSpPr>
        <p:spPr>
          <a:xfrm>
            <a:off x="6491084"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31103B77-DBC3-43B8-B23F-155697981F13}"/>
              </a:ext>
            </a:extLst>
          </p:cNvPr>
          <p:cNvSpPr/>
          <p:nvPr/>
        </p:nvSpPr>
        <p:spPr>
          <a:xfrm>
            <a:off x="2403826" y="24619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3F89C804-69E6-4310-9EDA-817AB3375D7B}"/>
              </a:ext>
            </a:extLst>
          </p:cNvPr>
          <p:cNvSpPr/>
          <p:nvPr/>
        </p:nvSpPr>
        <p:spPr>
          <a:xfrm>
            <a:off x="1721843" y="12762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C3C94CE1-E103-4A3C-BE97-F1215F71B21F}"/>
              </a:ext>
            </a:extLst>
          </p:cNvPr>
          <p:cNvSpPr/>
          <p:nvPr/>
        </p:nvSpPr>
        <p:spPr>
          <a:xfrm>
            <a:off x="3561660" y="201440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9A641B0-348E-483F-B265-C0C9F5A20537}"/>
              </a:ext>
            </a:extLst>
          </p:cNvPr>
          <p:cNvSpPr/>
          <p:nvPr/>
        </p:nvSpPr>
        <p:spPr>
          <a:xfrm>
            <a:off x="5161001" y="175683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ECFF36E6-1C43-43D7-9DF9-F6B5D1F96D77}"/>
              </a:ext>
            </a:extLst>
          </p:cNvPr>
          <p:cNvSpPr/>
          <p:nvPr/>
        </p:nvSpPr>
        <p:spPr>
          <a:xfrm>
            <a:off x="5289786" y="31339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49438E15-26B2-4153-B0C8-01631E0B13ED}"/>
              </a:ext>
            </a:extLst>
          </p:cNvPr>
          <p:cNvSpPr/>
          <p:nvPr/>
        </p:nvSpPr>
        <p:spPr>
          <a:xfrm>
            <a:off x="6986384" y="242886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655652DD-467C-453F-88D0-420E3366133E}"/>
              </a:ext>
            </a:extLst>
          </p:cNvPr>
          <p:cNvSpPr/>
          <p:nvPr/>
        </p:nvSpPr>
        <p:spPr>
          <a:xfrm>
            <a:off x="2899126" y="32627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E6CDE512-8165-4CF4-A693-0346750862EE}"/>
              </a:ext>
            </a:extLst>
          </p:cNvPr>
          <p:cNvSpPr/>
          <p:nvPr/>
        </p:nvSpPr>
        <p:spPr>
          <a:xfrm>
            <a:off x="8717542" y="395402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87D732A3-8F4E-465A-93C3-88D4C67F5578}"/>
              </a:ext>
            </a:extLst>
          </p:cNvPr>
          <p:cNvSpPr/>
          <p:nvPr/>
        </p:nvSpPr>
        <p:spPr>
          <a:xfrm>
            <a:off x="3998115" y="366107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EA0AD38-831C-46FA-9C74-08EB68448B73}"/>
              </a:ext>
            </a:extLst>
          </p:cNvPr>
          <p:cNvSpPr/>
          <p:nvPr/>
        </p:nvSpPr>
        <p:spPr>
          <a:xfrm>
            <a:off x="5837932"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C824D15-0BEA-4041-A6E8-455076A1DE5B}"/>
              </a:ext>
            </a:extLst>
          </p:cNvPr>
          <p:cNvSpPr/>
          <p:nvPr/>
        </p:nvSpPr>
        <p:spPr>
          <a:xfrm>
            <a:off x="7437273" y="41416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1B480EDD-AE6D-4470-ADD1-8DA794BBE5DA}"/>
              </a:ext>
            </a:extLst>
          </p:cNvPr>
          <p:cNvSpPr/>
          <p:nvPr/>
        </p:nvSpPr>
        <p:spPr>
          <a:xfrm>
            <a:off x="7566058" y="551874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BCDCE9C-EBFB-4D58-915C-4A914CF7457B}"/>
              </a:ext>
            </a:extLst>
          </p:cNvPr>
          <p:cNvSpPr/>
          <p:nvPr/>
        </p:nvSpPr>
        <p:spPr>
          <a:xfrm>
            <a:off x="9785193" y="487698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7FE21003-45B5-4D01-9D25-C49267229B78}"/>
              </a:ext>
            </a:extLst>
          </p:cNvPr>
          <p:cNvSpPr/>
          <p:nvPr/>
        </p:nvSpPr>
        <p:spPr>
          <a:xfrm>
            <a:off x="5175398" y="56475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EB8E344F-98D8-43A7-AA9F-05ED1176A260}"/>
              </a:ext>
            </a:extLst>
          </p:cNvPr>
          <p:cNvSpPr/>
          <p:nvPr/>
        </p:nvSpPr>
        <p:spPr>
          <a:xfrm>
            <a:off x="8664628" y="137546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B277369-7AD5-45F7-BCC5-5D63583E9315}"/>
              </a:ext>
            </a:extLst>
          </p:cNvPr>
          <p:cNvSpPr/>
          <p:nvPr/>
        </p:nvSpPr>
        <p:spPr>
          <a:xfrm>
            <a:off x="10445600" y="295944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9D33A87-AB33-4EBA-BF71-3F9CCA285BC6}"/>
              </a:ext>
            </a:extLst>
          </p:cNvPr>
          <p:cNvSpPr/>
          <p:nvPr/>
        </p:nvSpPr>
        <p:spPr>
          <a:xfrm>
            <a:off x="5726173" y="266649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9FCDC80A-0C6E-431C-A755-C145D15A9A96}"/>
              </a:ext>
            </a:extLst>
          </p:cNvPr>
          <p:cNvSpPr/>
          <p:nvPr/>
        </p:nvSpPr>
        <p:spPr>
          <a:xfrm>
            <a:off x="7565990" y="340462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000B8637-8BE7-4C21-9726-AEBF0F8D2469}"/>
              </a:ext>
            </a:extLst>
          </p:cNvPr>
          <p:cNvSpPr/>
          <p:nvPr/>
        </p:nvSpPr>
        <p:spPr>
          <a:xfrm>
            <a:off x="9115517" y="30882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6FFFCDDA-6A94-4E37-BF6B-E9E63B4C5121}"/>
              </a:ext>
            </a:extLst>
          </p:cNvPr>
          <p:cNvSpPr/>
          <p:nvPr/>
        </p:nvSpPr>
        <p:spPr>
          <a:xfrm>
            <a:off x="9244302" y="44653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2283FFF9-71BE-47C3-B6F1-C33F1FB66ED1}"/>
              </a:ext>
            </a:extLst>
          </p:cNvPr>
          <p:cNvSpPr/>
          <p:nvPr/>
        </p:nvSpPr>
        <p:spPr>
          <a:xfrm>
            <a:off x="10940900" y="376025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AEE53E2F-D4AF-45F9-BF66-E5EE64705748}"/>
              </a:ext>
            </a:extLst>
          </p:cNvPr>
          <p:cNvSpPr/>
          <p:nvPr/>
        </p:nvSpPr>
        <p:spPr>
          <a:xfrm>
            <a:off x="6903456" y="4652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01AE8BD2-6E7D-44B7-AA2C-1CC2C1F2852D}"/>
              </a:ext>
            </a:extLst>
          </p:cNvPr>
          <p:cNvSpPr/>
          <p:nvPr/>
        </p:nvSpPr>
        <p:spPr>
          <a:xfrm>
            <a:off x="2525922" y="526499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4951A28-E63E-4F31-B0F5-6833DFDD0BA7}"/>
              </a:ext>
            </a:extLst>
          </p:cNvPr>
          <p:cNvSpPr/>
          <p:nvPr/>
        </p:nvSpPr>
        <p:spPr>
          <a:xfrm>
            <a:off x="3021222" y="606581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C1B39908-AD34-461F-BBC6-881E3F164C6E}"/>
              </a:ext>
            </a:extLst>
          </p:cNvPr>
          <p:cNvSpPr/>
          <p:nvPr/>
        </p:nvSpPr>
        <p:spPr>
          <a:xfrm>
            <a:off x="4253980" y="42704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9BF6CEAF-2404-46DB-B5B0-9557B0CF3C18}"/>
              </a:ext>
            </a:extLst>
          </p:cNvPr>
          <p:cNvSpPr/>
          <p:nvPr/>
        </p:nvSpPr>
        <p:spPr>
          <a:xfrm>
            <a:off x="2923897" y="439920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57A5D997-5B94-4E92-B96C-8CE128EC0836}"/>
              </a:ext>
            </a:extLst>
          </p:cNvPr>
          <p:cNvSpPr/>
          <p:nvPr/>
        </p:nvSpPr>
        <p:spPr>
          <a:xfrm>
            <a:off x="3634591" y="502170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4C24B8A5-0B0D-431D-A77F-D9761760DC70}"/>
              </a:ext>
            </a:extLst>
          </p:cNvPr>
          <p:cNvSpPr/>
          <p:nvPr/>
        </p:nvSpPr>
        <p:spPr>
          <a:xfrm>
            <a:off x="4749280" y="50712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75C7317A-93A6-4747-83E8-CC2B4FE70535}"/>
              </a:ext>
            </a:extLst>
          </p:cNvPr>
          <p:cNvSpPr/>
          <p:nvPr/>
        </p:nvSpPr>
        <p:spPr>
          <a:xfrm>
            <a:off x="2464930" y="18688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478941CF-0361-4AA9-8BC5-A03F0050682E}"/>
              </a:ext>
            </a:extLst>
          </p:cNvPr>
          <p:cNvSpPr/>
          <p:nvPr/>
        </p:nvSpPr>
        <p:spPr>
          <a:xfrm>
            <a:off x="3974393" y="162805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22D014C1-A20E-4644-989A-0AEE6192A21B}"/>
              </a:ext>
            </a:extLst>
          </p:cNvPr>
          <p:cNvSpPr/>
          <p:nvPr/>
        </p:nvSpPr>
        <p:spPr>
          <a:xfrm>
            <a:off x="3663205" y="88433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92F5B89B-3852-4805-B84D-90B979BD639F}"/>
              </a:ext>
            </a:extLst>
          </p:cNvPr>
          <p:cNvSpPr/>
          <p:nvPr/>
        </p:nvSpPr>
        <p:spPr>
          <a:xfrm>
            <a:off x="4249791" y="241162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177B8AE-2D59-4F0F-8678-09B54C2D56B7}"/>
              </a:ext>
            </a:extLst>
          </p:cNvPr>
          <p:cNvSpPr/>
          <p:nvPr/>
        </p:nvSpPr>
        <p:spPr>
          <a:xfrm>
            <a:off x="6626874" y="112893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D881D2D-A56F-4882-9EE5-CEF1578E6997}"/>
              </a:ext>
            </a:extLst>
          </p:cNvPr>
          <p:cNvSpPr/>
          <p:nvPr/>
        </p:nvSpPr>
        <p:spPr>
          <a:xfrm>
            <a:off x="3100392" y="263776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7986937A-D47B-4363-ACEC-F8E222FD9E4B}"/>
              </a:ext>
            </a:extLst>
          </p:cNvPr>
          <p:cNvSpPr/>
          <p:nvPr/>
        </p:nvSpPr>
        <p:spPr>
          <a:xfrm>
            <a:off x="2309169" y="8756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51E44F3-5F0E-4D15-80ED-19469E652CAE}"/>
              </a:ext>
            </a:extLst>
          </p:cNvPr>
          <p:cNvSpPr/>
          <p:nvPr/>
        </p:nvSpPr>
        <p:spPr>
          <a:xfrm>
            <a:off x="5723853" y="124095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7C24A97-5558-4A73-92C8-BAC184E7FF5D}"/>
              </a:ext>
            </a:extLst>
          </p:cNvPr>
          <p:cNvSpPr/>
          <p:nvPr/>
        </p:nvSpPr>
        <p:spPr>
          <a:xfrm>
            <a:off x="5835870" y="217664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60FABEBE-E8DE-4E40-B343-7CE5DFF10151}"/>
              </a:ext>
            </a:extLst>
          </p:cNvPr>
          <p:cNvSpPr/>
          <p:nvPr/>
        </p:nvSpPr>
        <p:spPr>
          <a:xfrm>
            <a:off x="3648317" y="28410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370D77A9-B9C9-41E7-9137-59E14EAE9D95}"/>
              </a:ext>
            </a:extLst>
          </p:cNvPr>
          <p:cNvSpPr/>
          <p:nvPr/>
        </p:nvSpPr>
        <p:spPr>
          <a:xfrm>
            <a:off x="6382849" y="256808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94836B9A-CEE5-4E65-9E1C-CF1A11749ADB}"/>
              </a:ext>
            </a:extLst>
          </p:cNvPr>
          <p:cNvSpPr/>
          <p:nvPr/>
        </p:nvSpPr>
        <p:spPr>
          <a:xfrm>
            <a:off x="3123161" y="37856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EA7A045A-74B0-40D4-8C28-BDF970512FBC}"/>
              </a:ext>
            </a:extLst>
          </p:cNvPr>
          <p:cNvSpPr/>
          <p:nvPr/>
        </p:nvSpPr>
        <p:spPr>
          <a:xfrm>
            <a:off x="9039552" y="231684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19C5FD55-E07A-4EB9-9F7D-2F0189571965}"/>
              </a:ext>
            </a:extLst>
          </p:cNvPr>
          <p:cNvSpPr/>
          <p:nvPr/>
        </p:nvSpPr>
        <p:spPr>
          <a:xfrm>
            <a:off x="5175012" y="392390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AB57EA0-180C-43C2-9656-2F25CF6C9C23}"/>
              </a:ext>
            </a:extLst>
          </p:cNvPr>
          <p:cNvSpPr/>
          <p:nvPr/>
        </p:nvSpPr>
        <p:spPr>
          <a:xfrm>
            <a:off x="6312523" y="46394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A25E7B13-4646-4132-BCA4-E02B176379E2}"/>
              </a:ext>
            </a:extLst>
          </p:cNvPr>
          <p:cNvSpPr/>
          <p:nvPr/>
        </p:nvSpPr>
        <p:spPr>
          <a:xfrm>
            <a:off x="7583323" y="431613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2305D99E-2E05-4478-84E4-60DDDDE08D1D}"/>
              </a:ext>
            </a:extLst>
          </p:cNvPr>
          <p:cNvSpPr/>
          <p:nvPr/>
        </p:nvSpPr>
        <p:spPr>
          <a:xfrm>
            <a:off x="6924048" y="535775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6281D067-DB48-4BC0-B6B5-42DFE749B009}"/>
              </a:ext>
            </a:extLst>
          </p:cNvPr>
          <p:cNvSpPr/>
          <p:nvPr/>
        </p:nvSpPr>
        <p:spPr>
          <a:xfrm>
            <a:off x="8398107" y="53981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3BADBD3-5F18-4747-A466-3EF076C44C49}"/>
              </a:ext>
            </a:extLst>
          </p:cNvPr>
          <p:cNvSpPr/>
          <p:nvPr/>
        </p:nvSpPr>
        <p:spPr>
          <a:xfrm>
            <a:off x="5160707" y="442122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5780F3B-3A92-40E6-9013-87F2EF235274}"/>
              </a:ext>
            </a:extLst>
          </p:cNvPr>
          <p:cNvSpPr/>
          <p:nvPr/>
        </p:nvSpPr>
        <p:spPr>
          <a:xfrm>
            <a:off x="8810678" y="154996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81EFCC4F-D180-4825-9E88-45CEB4AF1488}"/>
              </a:ext>
            </a:extLst>
          </p:cNvPr>
          <p:cNvSpPr/>
          <p:nvPr/>
        </p:nvSpPr>
        <p:spPr>
          <a:xfrm>
            <a:off x="9819345" y="204613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88D80552-CB78-491A-A4CB-DBB0D30CB3CE}"/>
              </a:ext>
            </a:extLst>
          </p:cNvPr>
          <p:cNvSpPr/>
          <p:nvPr/>
        </p:nvSpPr>
        <p:spPr>
          <a:xfrm>
            <a:off x="7538698" y="193574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A273170-31C9-4267-9308-4741DF1BEF61}"/>
              </a:ext>
            </a:extLst>
          </p:cNvPr>
          <p:cNvSpPr/>
          <p:nvPr/>
        </p:nvSpPr>
        <p:spPr>
          <a:xfrm>
            <a:off x="8387143" y="234725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59CE5CED-3C85-4657-BF49-CBE2A737249C}"/>
              </a:ext>
            </a:extLst>
          </p:cNvPr>
          <p:cNvSpPr/>
          <p:nvPr/>
        </p:nvSpPr>
        <p:spPr>
          <a:xfrm>
            <a:off x="9309745" y="3724687"/>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D73CB89-59C2-425B-A9B3-18C8FBAF8948}"/>
              </a:ext>
            </a:extLst>
          </p:cNvPr>
          <p:cNvSpPr/>
          <p:nvPr/>
        </p:nvSpPr>
        <p:spPr>
          <a:xfrm>
            <a:off x="6484989" y="381188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4D8D876F-8671-4334-BB5D-44EBE2A53880}"/>
              </a:ext>
            </a:extLst>
          </p:cNvPr>
          <p:cNvSpPr/>
          <p:nvPr/>
        </p:nvSpPr>
        <p:spPr>
          <a:xfrm>
            <a:off x="11086950" y="393476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6A7E9C9F-A35E-43DD-95DA-17C889FF180D}"/>
              </a:ext>
            </a:extLst>
          </p:cNvPr>
          <p:cNvSpPr/>
          <p:nvPr/>
        </p:nvSpPr>
        <p:spPr>
          <a:xfrm>
            <a:off x="6116604" y="5197372"/>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8648B87-C6DE-4CB2-B8DE-2C2D25EF97C3}"/>
              </a:ext>
            </a:extLst>
          </p:cNvPr>
          <p:cNvSpPr/>
          <p:nvPr/>
        </p:nvSpPr>
        <p:spPr>
          <a:xfrm>
            <a:off x="6439166" y="31391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BFF2F1DE-D1B5-4219-B515-9CA2DF4C7567}"/>
              </a:ext>
            </a:extLst>
          </p:cNvPr>
          <p:cNvSpPr/>
          <p:nvPr/>
        </p:nvSpPr>
        <p:spPr>
          <a:xfrm>
            <a:off x="5697510" y="375877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25714A2B-E2E7-4780-908B-40D103D8F5E4}"/>
              </a:ext>
            </a:extLst>
          </p:cNvPr>
          <p:cNvSpPr/>
          <p:nvPr/>
        </p:nvSpPr>
        <p:spPr>
          <a:xfrm>
            <a:off x="4493976" y="32129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6D7CE170-8959-4BFF-AA8C-785D33EB370A}"/>
              </a:ext>
            </a:extLst>
          </p:cNvPr>
          <p:cNvSpPr/>
          <p:nvPr/>
        </p:nvSpPr>
        <p:spPr>
          <a:xfrm>
            <a:off x="3534216" y="427544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41856F26-E20A-43EC-9721-4E81D6E6C6CB}"/>
              </a:ext>
            </a:extLst>
          </p:cNvPr>
          <p:cNvSpPr/>
          <p:nvPr/>
        </p:nvSpPr>
        <p:spPr>
          <a:xfrm>
            <a:off x="4026482" y="6032021"/>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F822C19-51AB-449E-890D-ECB4CCE4067D}"/>
              </a:ext>
            </a:extLst>
          </p:cNvPr>
          <p:cNvSpPr/>
          <p:nvPr/>
        </p:nvSpPr>
        <p:spPr>
          <a:xfrm>
            <a:off x="3998115" y="558178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2C275303-334B-4DFC-A343-8371A4FDEF78}"/>
              </a:ext>
            </a:extLst>
          </p:cNvPr>
          <p:cNvSpPr/>
          <p:nvPr/>
        </p:nvSpPr>
        <p:spPr>
          <a:xfrm>
            <a:off x="8075842" y="40123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535FBB9-F634-47C1-87C0-FBA148CE1F4A}"/>
              </a:ext>
            </a:extLst>
          </p:cNvPr>
          <p:cNvSpPr/>
          <p:nvPr/>
        </p:nvSpPr>
        <p:spPr>
          <a:xfrm>
            <a:off x="8571142" y="4813190"/>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C94D534-E452-4662-A50B-34CFEE374F78}"/>
              </a:ext>
            </a:extLst>
          </p:cNvPr>
          <p:cNvSpPr/>
          <p:nvPr/>
        </p:nvSpPr>
        <p:spPr>
          <a:xfrm>
            <a:off x="8022928" y="143381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59559002-0DDA-4E89-B585-4437B28F8753}"/>
              </a:ext>
            </a:extLst>
          </p:cNvPr>
          <p:cNvSpPr/>
          <p:nvPr/>
        </p:nvSpPr>
        <p:spPr>
          <a:xfrm>
            <a:off x="9803900" y="301779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1F7F599A-B51C-4D20-8A42-324CEE8A8034}"/>
              </a:ext>
            </a:extLst>
          </p:cNvPr>
          <p:cNvSpPr/>
          <p:nvPr/>
        </p:nvSpPr>
        <p:spPr>
          <a:xfrm>
            <a:off x="8473817" y="31465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A74E988C-ACB9-4F60-8C50-EEC5E000F2D8}"/>
              </a:ext>
            </a:extLst>
          </p:cNvPr>
          <p:cNvSpPr/>
          <p:nvPr/>
        </p:nvSpPr>
        <p:spPr>
          <a:xfrm>
            <a:off x="8169013" y="443202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05A3D9AD-32B9-44D9-821C-8681DBD871C6}"/>
              </a:ext>
            </a:extLst>
          </p:cNvPr>
          <p:cNvSpPr/>
          <p:nvPr/>
        </p:nvSpPr>
        <p:spPr>
          <a:xfrm>
            <a:off x="10299200" y="381861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6023AA1F-69D9-44DF-8D39-8E2793CDA28E}"/>
              </a:ext>
            </a:extLst>
          </p:cNvPr>
          <p:cNvSpPr/>
          <p:nvPr/>
        </p:nvSpPr>
        <p:spPr>
          <a:xfrm>
            <a:off x="7020416" y="3658763"/>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8E451AE8-240E-4E9E-BBAB-CDD70B78A50D}"/>
              </a:ext>
            </a:extLst>
          </p:cNvPr>
          <p:cNvSpPr/>
          <p:nvPr/>
        </p:nvSpPr>
        <p:spPr>
          <a:xfrm>
            <a:off x="7712039" y="4909684"/>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DC16E55A-7908-4736-8046-1BC83DB401CA}"/>
              </a:ext>
            </a:extLst>
          </p:cNvPr>
          <p:cNvSpPr/>
          <p:nvPr/>
        </p:nvSpPr>
        <p:spPr>
          <a:xfrm>
            <a:off x="7604338" y="93118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FFBFB81B-65DA-431C-ADDE-36F81097DADE}"/>
              </a:ext>
            </a:extLst>
          </p:cNvPr>
          <p:cNvSpPr/>
          <p:nvPr/>
        </p:nvSpPr>
        <p:spPr>
          <a:xfrm>
            <a:off x="9585822" y="2550676"/>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C534F0A7-A4AC-4811-809E-B521E3C5A17C}"/>
              </a:ext>
            </a:extLst>
          </p:cNvPr>
          <p:cNvSpPr/>
          <p:nvPr/>
        </p:nvSpPr>
        <p:spPr>
          <a:xfrm>
            <a:off x="7820817" y="2792968"/>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1CE606F8-2050-4DFA-BA85-31E164A6C7DF}"/>
              </a:ext>
            </a:extLst>
          </p:cNvPr>
          <p:cNvSpPr/>
          <p:nvPr/>
        </p:nvSpPr>
        <p:spPr>
          <a:xfrm>
            <a:off x="9066349" y="5124555"/>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4C9E0A27-D574-40EF-A362-EE3BE9EEE65D}"/>
              </a:ext>
            </a:extLst>
          </p:cNvPr>
          <p:cNvSpPr/>
          <p:nvPr/>
        </p:nvSpPr>
        <p:spPr>
          <a:xfrm>
            <a:off x="9866788" y="4204119"/>
            <a:ext cx="21600" cy="216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29355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85"/>
                                        </p:tgtEl>
                                        <p:attrNameLst>
                                          <p:attrName>style.color</p:attrName>
                                        </p:attrNameLst>
                                      </p:cBhvr>
                                      <p:to>
                                        <a:srgbClr val="FF3399"/>
                                      </p:to>
                                    </p:animClr>
                                    <p:animClr clrSpc="rgb" dir="cw">
                                      <p:cBhvr>
                                        <p:cTn id="7" dur="250" autoRev="1" fill="remove"/>
                                        <p:tgtEl>
                                          <p:spTgt spid="85"/>
                                        </p:tgtEl>
                                        <p:attrNameLst>
                                          <p:attrName>fillcolor</p:attrName>
                                        </p:attrNameLst>
                                      </p:cBhvr>
                                      <p:to>
                                        <a:srgbClr val="FF3399"/>
                                      </p:to>
                                    </p:animClr>
                                    <p:set>
                                      <p:cBhvr>
                                        <p:cTn id="8" dur="250" autoRev="1" fill="remove"/>
                                        <p:tgtEl>
                                          <p:spTgt spid="85"/>
                                        </p:tgtEl>
                                        <p:attrNameLst>
                                          <p:attrName>fill.type</p:attrName>
                                        </p:attrNameLst>
                                      </p:cBhvr>
                                      <p:to>
                                        <p:strVal val="solid"/>
                                      </p:to>
                                    </p:set>
                                    <p:set>
                                      <p:cBhvr>
                                        <p:cTn id="9" dur="250" autoRev="1" fill="remove"/>
                                        <p:tgtEl>
                                          <p:spTgt spid="8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10" restart="whenNotActive" fill="hold" evtFilter="cancelBubble" nodeType="interactiveSeq">
                <p:stCondLst>
                  <p:cond evt="onClick" delay="0">
                    <p:tgtEl>
                      <p:spTgt spid="8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86"/>
                                        </p:tgtEl>
                                        <p:attrNameLst>
                                          <p:attrName>style.color</p:attrName>
                                        </p:attrNameLst>
                                      </p:cBhvr>
                                      <p:to>
                                        <a:srgbClr val="FF3399"/>
                                      </p:to>
                                    </p:animClr>
                                    <p:animClr clrSpc="rgb" dir="cw">
                                      <p:cBhvr>
                                        <p:cTn id="15" dur="250" autoRev="1" fill="remove"/>
                                        <p:tgtEl>
                                          <p:spTgt spid="86"/>
                                        </p:tgtEl>
                                        <p:attrNameLst>
                                          <p:attrName>fillcolor</p:attrName>
                                        </p:attrNameLst>
                                      </p:cBhvr>
                                      <p:to>
                                        <a:srgbClr val="FF3399"/>
                                      </p:to>
                                    </p:animClr>
                                    <p:set>
                                      <p:cBhvr>
                                        <p:cTn id="16" dur="250" autoRev="1" fill="remove"/>
                                        <p:tgtEl>
                                          <p:spTgt spid="86"/>
                                        </p:tgtEl>
                                        <p:attrNameLst>
                                          <p:attrName>fill.type</p:attrName>
                                        </p:attrNameLst>
                                      </p:cBhvr>
                                      <p:to>
                                        <p:strVal val="solid"/>
                                      </p:to>
                                    </p:set>
                                    <p:set>
                                      <p:cBhvr>
                                        <p:cTn id="17" dur="250" autoRev="1" fill="remove"/>
                                        <p:tgtEl>
                                          <p:spTgt spid="86"/>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18" restart="whenNotActive" fill="hold" evtFilter="cancelBubble" nodeType="interactiveSeq">
                <p:stCondLst>
                  <p:cond evt="onClick" delay="0">
                    <p:tgtEl>
                      <p:spTgt spid="87"/>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87"/>
                                        </p:tgtEl>
                                        <p:attrNameLst>
                                          <p:attrName>style.color</p:attrName>
                                        </p:attrNameLst>
                                      </p:cBhvr>
                                      <p:to>
                                        <a:srgbClr val="FF3399"/>
                                      </p:to>
                                    </p:animClr>
                                    <p:animClr clrSpc="rgb" dir="cw">
                                      <p:cBhvr>
                                        <p:cTn id="23" dur="250" autoRev="1" fill="remove"/>
                                        <p:tgtEl>
                                          <p:spTgt spid="87"/>
                                        </p:tgtEl>
                                        <p:attrNameLst>
                                          <p:attrName>fillcolor</p:attrName>
                                        </p:attrNameLst>
                                      </p:cBhvr>
                                      <p:to>
                                        <a:srgbClr val="FF3399"/>
                                      </p:to>
                                    </p:animClr>
                                    <p:set>
                                      <p:cBhvr>
                                        <p:cTn id="24" dur="250" autoRev="1" fill="remove"/>
                                        <p:tgtEl>
                                          <p:spTgt spid="87"/>
                                        </p:tgtEl>
                                        <p:attrNameLst>
                                          <p:attrName>fill.type</p:attrName>
                                        </p:attrNameLst>
                                      </p:cBhvr>
                                      <p:to>
                                        <p:strVal val="solid"/>
                                      </p:to>
                                    </p:set>
                                    <p:set>
                                      <p:cBhvr>
                                        <p:cTn id="25" dur="250" autoRev="1" fill="remove"/>
                                        <p:tgtEl>
                                          <p:spTgt spid="87"/>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26" restart="whenNotActive" fill="hold" evtFilter="cancelBubble" nodeType="interactiveSeq">
                <p:stCondLst>
                  <p:cond evt="onClick" delay="0">
                    <p:tgtEl>
                      <p:spTgt spid="88"/>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88"/>
                                        </p:tgtEl>
                                        <p:attrNameLst>
                                          <p:attrName>style.color</p:attrName>
                                        </p:attrNameLst>
                                      </p:cBhvr>
                                      <p:to>
                                        <a:srgbClr val="FF3399"/>
                                      </p:to>
                                    </p:animClr>
                                    <p:animClr clrSpc="rgb" dir="cw">
                                      <p:cBhvr>
                                        <p:cTn id="31" dur="250" autoRev="1" fill="remove"/>
                                        <p:tgtEl>
                                          <p:spTgt spid="88"/>
                                        </p:tgtEl>
                                        <p:attrNameLst>
                                          <p:attrName>fillcolor</p:attrName>
                                        </p:attrNameLst>
                                      </p:cBhvr>
                                      <p:to>
                                        <a:srgbClr val="FF3399"/>
                                      </p:to>
                                    </p:animClr>
                                    <p:set>
                                      <p:cBhvr>
                                        <p:cTn id="32" dur="250" autoRev="1" fill="remove"/>
                                        <p:tgtEl>
                                          <p:spTgt spid="88"/>
                                        </p:tgtEl>
                                        <p:attrNameLst>
                                          <p:attrName>fill.type</p:attrName>
                                        </p:attrNameLst>
                                      </p:cBhvr>
                                      <p:to>
                                        <p:strVal val="solid"/>
                                      </p:to>
                                    </p:set>
                                    <p:set>
                                      <p:cBhvr>
                                        <p:cTn id="33" dur="250" autoRev="1" fill="remove"/>
                                        <p:tgtEl>
                                          <p:spTgt spid="88"/>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34" restart="whenNotActive" fill="hold" evtFilter="cancelBubble" nodeType="interactiveSeq">
                <p:stCondLst>
                  <p:cond evt="onClick" delay="0">
                    <p:tgtEl>
                      <p:spTgt spid="89"/>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89"/>
                                        </p:tgtEl>
                                        <p:attrNameLst>
                                          <p:attrName>style.color</p:attrName>
                                        </p:attrNameLst>
                                      </p:cBhvr>
                                      <p:to>
                                        <a:srgbClr val="FF3399"/>
                                      </p:to>
                                    </p:animClr>
                                    <p:animClr clrSpc="rgb" dir="cw">
                                      <p:cBhvr>
                                        <p:cTn id="39" dur="250" autoRev="1" fill="remove"/>
                                        <p:tgtEl>
                                          <p:spTgt spid="89"/>
                                        </p:tgtEl>
                                        <p:attrNameLst>
                                          <p:attrName>fillcolor</p:attrName>
                                        </p:attrNameLst>
                                      </p:cBhvr>
                                      <p:to>
                                        <a:srgbClr val="FF3399"/>
                                      </p:to>
                                    </p:animClr>
                                    <p:set>
                                      <p:cBhvr>
                                        <p:cTn id="40" dur="250" autoRev="1" fill="remove"/>
                                        <p:tgtEl>
                                          <p:spTgt spid="89"/>
                                        </p:tgtEl>
                                        <p:attrNameLst>
                                          <p:attrName>fill.type</p:attrName>
                                        </p:attrNameLst>
                                      </p:cBhvr>
                                      <p:to>
                                        <p:strVal val="solid"/>
                                      </p:to>
                                    </p:set>
                                    <p:set>
                                      <p:cBhvr>
                                        <p:cTn id="41" dur="250" autoRev="1" fill="remove"/>
                                        <p:tgtEl>
                                          <p:spTgt spid="89"/>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42" restart="whenNotActive" fill="hold" evtFilter="cancelBubble" nodeType="interactiveSeq">
                <p:stCondLst>
                  <p:cond evt="onClick" delay="0">
                    <p:tgtEl>
                      <p:spTgt spid="90"/>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90"/>
                                        </p:tgtEl>
                                        <p:attrNameLst>
                                          <p:attrName>style.color</p:attrName>
                                        </p:attrNameLst>
                                      </p:cBhvr>
                                      <p:to>
                                        <a:srgbClr val="FF3399"/>
                                      </p:to>
                                    </p:animClr>
                                    <p:animClr clrSpc="rgb" dir="cw">
                                      <p:cBhvr>
                                        <p:cTn id="47" dur="250" autoRev="1" fill="remove"/>
                                        <p:tgtEl>
                                          <p:spTgt spid="90"/>
                                        </p:tgtEl>
                                        <p:attrNameLst>
                                          <p:attrName>fillcolor</p:attrName>
                                        </p:attrNameLst>
                                      </p:cBhvr>
                                      <p:to>
                                        <a:srgbClr val="FF3399"/>
                                      </p:to>
                                    </p:animClr>
                                    <p:set>
                                      <p:cBhvr>
                                        <p:cTn id="48" dur="250" autoRev="1" fill="remove"/>
                                        <p:tgtEl>
                                          <p:spTgt spid="90"/>
                                        </p:tgtEl>
                                        <p:attrNameLst>
                                          <p:attrName>fill.type</p:attrName>
                                        </p:attrNameLst>
                                      </p:cBhvr>
                                      <p:to>
                                        <p:strVal val="solid"/>
                                      </p:to>
                                    </p:set>
                                    <p:set>
                                      <p:cBhvr>
                                        <p:cTn id="49" dur="250" autoRev="1" fill="remove"/>
                                        <p:tgtEl>
                                          <p:spTgt spid="90"/>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50" restart="whenNotActive" fill="hold" evtFilter="cancelBubble" nodeType="interactiveSeq">
                <p:stCondLst>
                  <p:cond evt="onClick" delay="0">
                    <p:tgtEl>
                      <p:spTgt spid="91"/>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91"/>
                                        </p:tgtEl>
                                        <p:attrNameLst>
                                          <p:attrName>style.color</p:attrName>
                                        </p:attrNameLst>
                                      </p:cBhvr>
                                      <p:to>
                                        <a:srgbClr val="FF3399"/>
                                      </p:to>
                                    </p:animClr>
                                    <p:animClr clrSpc="rgb" dir="cw">
                                      <p:cBhvr>
                                        <p:cTn id="55" dur="250" autoRev="1" fill="remove"/>
                                        <p:tgtEl>
                                          <p:spTgt spid="91"/>
                                        </p:tgtEl>
                                        <p:attrNameLst>
                                          <p:attrName>fillcolor</p:attrName>
                                        </p:attrNameLst>
                                      </p:cBhvr>
                                      <p:to>
                                        <a:srgbClr val="FF3399"/>
                                      </p:to>
                                    </p:animClr>
                                    <p:set>
                                      <p:cBhvr>
                                        <p:cTn id="56" dur="250" autoRev="1" fill="remove"/>
                                        <p:tgtEl>
                                          <p:spTgt spid="91"/>
                                        </p:tgtEl>
                                        <p:attrNameLst>
                                          <p:attrName>fill.type</p:attrName>
                                        </p:attrNameLst>
                                      </p:cBhvr>
                                      <p:to>
                                        <p:strVal val="solid"/>
                                      </p:to>
                                    </p:set>
                                    <p:set>
                                      <p:cBhvr>
                                        <p:cTn id="57" dur="250" autoRev="1" fill="remove"/>
                                        <p:tgtEl>
                                          <p:spTgt spid="91"/>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58" restart="whenNotActive" fill="hold" evtFilter="cancelBubble" nodeType="interactiveSeq">
                <p:stCondLst>
                  <p:cond evt="onClick" delay="0">
                    <p:tgtEl>
                      <p:spTgt spid="92"/>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92"/>
                                        </p:tgtEl>
                                        <p:attrNameLst>
                                          <p:attrName>style.color</p:attrName>
                                        </p:attrNameLst>
                                      </p:cBhvr>
                                      <p:to>
                                        <a:srgbClr val="FF3399"/>
                                      </p:to>
                                    </p:animClr>
                                    <p:animClr clrSpc="rgb" dir="cw">
                                      <p:cBhvr>
                                        <p:cTn id="63" dur="250" autoRev="1" fill="remove"/>
                                        <p:tgtEl>
                                          <p:spTgt spid="92"/>
                                        </p:tgtEl>
                                        <p:attrNameLst>
                                          <p:attrName>fillcolor</p:attrName>
                                        </p:attrNameLst>
                                      </p:cBhvr>
                                      <p:to>
                                        <a:srgbClr val="FF3399"/>
                                      </p:to>
                                    </p:animClr>
                                    <p:set>
                                      <p:cBhvr>
                                        <p:cTn id="64" dur="250" autoRev="1" fill="remove"/>
                                        <p:tgtEl>
                                          <p:spTgt spid="92"/>
                                        </p:tgtEl>
                                        <p:attrNameLst>
                                          <p:attrName>fill.type</p:attrName>
                                        </p:attrNameLst>
                                      </p:cBhvr>
                                      <p:to>
                                        <p:strVal val="solid"/>
                                      </p:to>
                                    </p:set>
                                    <p:set>
                                      <p:cBhvr>
                                        <p:cTn id="65" dur="250" autoRev="1" fill="remove"/>
                                        <p:tgtEl>
                                          <p:spTgt spid="92"/>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66" restart="whenNotActive" fill="hold" evtFilter="cancelBubble" nodeType="interactiveSeq">
                <p:stCondLst>
                  <p:cond evt="onClick" delay="0">
                    <p:tgtEl>
                      <p:spTgt spid="93"/>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93"/>
                                        </p:tgtEl>
                                        <p:attrNameLst>
                                          <p:attrName>style.color</p:attrName>
                                        </p:attrNameLst>
                                      </p:cBhvr>
                                      <p:to>
                                        <a:srgbClr val="FF3399"/>
                                      </p:to>
                                    </p:animClr>
                                    <p:animClr clrSpc="rgb" dir="cw">
                                      <p:cBhvr>
                                        <p:cTn id="71" dur="250" autoRev="1" fill="remove"/>
                                        <p:tgtEl>
                                          <p:spTgt spid="93"/>
                                        </p:tgtEl>
                                        <p:attrNameLst>
                                          <p:attrName>fillcolor</p:attrName>
                                        </p:attrNameLst>
                                      </p:cBhvr>
                                      <p:to>
                                        <a:srgbClr val="FF3399"/>
                                      </p:to>
                                    </p:animClr>
                                    <p:set>
                                      <p:cBhvr>
                                        <p:cTn id="72" dur="250" autoRev="1" fill="remove"/>
                                        <p:tgtEl>
                                          <p:spTgt spid="93"/>
                                        </p:tgtEl>
                                        <p:attrNameLst>
                                          <p:attrName>fill.type</p:attrName>
                                        </p:attrNameLst>
                                      </p:cBhvr>
                                      <p:to>
                                        <p:strVal val="solid"/>
                                      </p:to>
                                    </p:set>
                                    <p:set>
                                      <p:cBhvr>
                                        <p:cTn id="73" dur="250" autoRev="1" fill="remove"/>
                                        <p:tgtEl>
                                          <p:spTgt spid="9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74" restart="whenNotActive" fill="hold" evtFilter="cancelBubble" nodeType="interactiveSeq">
                <p:stCondLst>
                  <p:cond evt="onClick" delay="0">
                    <p:tgtEl>
                      <p:spTgt spid="94"/>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94"/>
                                        </p:tgtEl>
                                        <p:attrNameLst>
                                          <p:attrName>style.color</p:attrName>
                                        </p:attrNameLst>
                                      </p:cBhvr>
                                      <p:to>
                                        <a:srgbClr val="FF3399"/>
                                      </p:to>
                                    </p:animClr>
                                    <p:animClr clrSpc="rgb" dir="cw">
                                      <p:cBhvr>
                                        <p:cTn id="79" dur="250" autoRev="1" fill="remove"/>
                                        <p:tgtEl>
                                          <p:spTgt spid="94"/>
                                        </p:tgtEl>
                                        <p:attrNameLst>
                                          <p:attrName>fillcolor</p:attrName>
                                        </p:attrNameLst>
                                      </p:cBhvr>
                                      <p:to>
                                        <a:srgbClr val="FF3399"/>
                                      </p:to>
                                    </p:animClr>
                                    <p:set>
                                      <p:cBhvr>
                                        <p:cTn id="80" dur="250" autoRev="1" fill="remove"/>
                                        <p:tgtEl>
                                          <p:spTgt spid="94"/>
                                        </p:tgtEl>
                                        <p:attrNameLst>
                                          <p:attrName>fill.type</p:attrName>
                                        </p:attrNameLst>
                                      </p:cBhvr>
                                      <p:to>
                                        <p:strVal val="solid"/>
                                      </p:to>
                                    </p:set>
                                    <p:set>
                                      <p:cBhvr>
                                        <p:cTn id="81" dur="250" autoRev="1" fill="remove"/>
                                        <p:tgtEl>
                                          <p:spTgt spid="94"/>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82" restart="whenNotActive" fill="hold" evtFilter="cancelBubble" nodeType="interactiveSeq">
                <p:stCondLst>
                  <p:cond evt="onClick" delay="0">
                    <p:tgtEl>
                      <p:spTgt spid="95"/>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95"/>
                                        </p:tgtEl>
                                        <p:attrNameLst>
                                          <p:attrName>style.color</p:attrName>
                                        </p:attrNameLst>
                                      </p:cBhvr>
                                      <p:to>
                                        <a:srgbClr val="FF3399"/>
                                      </p:to>
                                    </p:animClr>
                                    <p:animClr clrSpc="rgb" dir="cw">
                                      <p:cBhvr>
                                        <p:cTn id="87" dur="250" autoRev="1" fill="remove"/>
                                        <p:tgtEl>
                                          <p:spTgt spid="95"/>
                                        </p:tgtEl>
                                        <p:attrNameLst>
                                          <p:attrName>fillcolor</p:attrName>
                                        </p:attrNameLst>
                                      </p:cBhvr>
                                      <p:to>
                                        <a:srgbClr val="FF3399"/>
                                      </p:to>
                                    </p:animClr>
                                    <p:set>
                                      <p:cBhvr>
                                        <p:cTn id="88" dur="250" autoRev="1" fill="remove"/>
                                        <p:tgtEl>
                                          <p:spTgt spid="95"/>
                                        </p:tgtEl>
                                        <p:attrNameLst>
                                          <p:attrName>fill.type</p:attrName>
                                        </p:attrNameLst>
                                      </p:cBhvr>
                                      <p:to>
                                        <p:strVal val="solid"/>
                                      </p:to>
                                    </p:set>
                                    <p:set>
                                      <p:cBhvr>
                                        <p:cTn id="89" dur="250" autoRev="1" fill="remove"/>
                                        <p:tgtEl>
                                          <p:spTgt spid="95"/>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90" restart="whenNotActive" fill="hold" evtFilter="cancelBubble" nodeType="interactiveSeq">
                <p:stCondLst>
                  <p:cond evt="onClick" delay="0">
                    <p:tgtEl>
                      <p:spTgt spid="96"/>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96"/>
                                        </p:tgtEl>
                                        <p:attrNameLst>
                                          <p:attrName>style.color</p:attrName>
                                        </p:attrNameLst>
                                      </p:cBhvr>
                                      <p:to>
                                        <a:srgbClr val="FF3399"/>
                                      </p:to>
                                    </p:animClr>
                                    <p:animClr clrSpc="rgb" dir="cw">
                                      <p:cBhvr>
                                        <p:cTn id="95" dur="250" autoRev="1" fill="remove"/>
                                        <p:tgtEl>
                                          <p:spTgt spid="96"/>
                                        </p:tgtEl>
                                        <p:attrNameLst>
                                          <p:attrName>fillcolor</p:attrName>
                                        </p:attrNameLst>
                                      </p:cBhvr>
                                      <p:to>
                                        <a:srgbClr val="FF3399"/>
                                      </p:to>
                                    </p:animClr>
                                    <p:set>
                                      <p:cBhvr>
                                        <p:cTn id="96" dur="250" autoRev="1" fill="remove"/>
                                        <p:tgtEl>
                                          <p:spTgt spid="96"/>
                                        </p:tgtEl>
                                        <p:attrNameLst>
                                          <p:attrName>fill.type</p:attrName>
                                        </p:attrNameLst>
                                      </p:cBhvr>
                                      <p:to>
                                        <p:strVal val="solid"/>
                                      </p:to>
                                    </p:set>
                                    <p:set>
                                      <p:cBhvr>
                                        <p:cTn id="97" dur="250" autoRev="1" fill="remove"/>
                                        <p:tgtEl>
                                          <p:spTgt spid="96"/>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98" restart="whenNotActive" fill="hold" evtFilter="cancelBubble" nodeType="interactiveSeq">
                <p:stCondLst>
                  <p:cond evt="onClick" delay="0">
                    <p:tgtEl>
                      <p:spTgt spid="97"/>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97"/>
                                        </p:tgtEl>
                                        <p:attrNameLst>
                                          <p:attrName>style.color</p:attrName>
                                        </p:attrNameLst>
                                      </p:cBhvr>
                                      <p:to>
                                        <a:srgbClr val="FF3399"/>
                                      </p:to>
                                    </p:animClr>
                                    <p:animClr clrSpc="rgb" dir="cw">
                                      <p:cBhvr>
                                        <p:cTn id="103" dur="250" autoRev="1" fill="remove"/>
                                        <p:tgtEl>
                                          <p:spTgt spid="97"/>
                                        </p:tgtEl>
                                        <p:attrNameLst>
                                          <p:attrName>fillcolor</p:attrName>
                                        </p:attrNameLst>
                                      </p:cBhvr>
                                      <p:to>
                                        <a:srgbClr val="FF3399"/>
                                      </p:to>
                                    </p:animClr>
                                    <p:set>
                                      <p:cBhvr>
                                        <p:cTn id="104" dur="250" autoRev="1" fill="remove"/>
                                        <p:tgtEl>
                                          <p:spTgt spid="97"/>
                                        </p:tgtEl>
                                        <p:attrNameLst>
                                          <p:attrName>fill.type</p:attrName>
                                        </p:attrNameLst>
                                      </p:cBhvr>
                                      <p:to>
                                        <p:strVal val="solid"/>
                                      </p:to>
                                    </p:set>
                                    <p:set>
                                      <p:cBhvr>
                                        <p:cTn id="105" dur="250" autoRev="1" fill="remove"/>
                                        <p:tgtEl>
                                          <p:spTgt spid="97"/>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06" restart="whenNotActive" fill="hold" evtFilter="cancelBubble" nodeType="interactiveSeq">
                <p:stCondLst>
                  <p:cond evt="onClick" delay="0">
                    <p:tgtEl>
                      <p:spTgt spid="98"/>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98"/>
                                        </p:tgtEl>
                                        <p:attrNameLst>
                                          <p:attrName>style.color</p:attrName>
                                        </p:attrNameLst>
                                      </p:cBhvr>
                                      <p:to>
                                        <a:srgbClr val="FF3399"/>
                                      </p:to>
                                    </p:animClr>
                                    <p:animClr clrSpc="rgb" dir="cw">
                                      <p:cBhvr>
                                        <p:cTn id="111" dur="250" autoRev="1" fill="remove"/>
                                        <p:tgtEl>
                                          <p:spTgt spid="98"/>
                                        </p:tgtEl>
                                        <p:attrNameLst>
                                          <p:attrName>fillcolor</p:attrName>
                                        </p:attrNameLst>
                                      </p:cBhvr>
                                      <p:to>
                                        <a:srgbClr val="FF3399"/>
                                      </p:to>
                                    </p:animClr>
                                    <p:set>
                                      <p:cBhvr>
                                        <p:cTn id="112" dur="250" autoRev="1" fill="remove"/>
                                        <p:tgtEl>
                                          <p:spTgt spid="98"/>
                                        </p:tgtEl>
                                        <p:attrNameLst>
                                          <p:attrName>fill.type</p:attrName>
                                        </p:attrNameLst>
                                      </p:cBhvr>
                                      <p:to>
                                        <p:strVal val="solid"/>
                                      </p:to>
                                    </p:set>
                                    <p:set>
                                      <p:cBhvr>
                                        <p:cTn id="113" dur="250" autoRev="1" fill="remove"/>
                                        <p:tgtEl>
                                          <p:spTgt spid="98"/>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14" restart="whenNotActive" fill="hold" evtFilter="cancelBubble" nodeType="interactiveSeq">
                <p:stCondLst>
                  <p:cond evt="onClick" delay="0">
                    <p:tgtEl>
                      <p:spTgt spid="99"/>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99"/>
                                        </p:tgtEl>
                                        <p:attrNameLst>
                                          <p:attrName>style.color</p:attrName>
                                        </p:attrNameLst>
                                      </p:cBhvr>
                                      <p:to>
                                        <a:srgbClr val="FF3399"/>
                                      </p:to>
                                    </p:animClr>
                                    <p:animClr clrSpc="rgb" dir="cw">
                                      <p:cBhvr>
                                        <p:cTn id="119" dur="250" autoRev="1" fill="remove"/>
                                        <p:tgtEl>
                                          <p:spTgt spid="99"/>
                                        </p:tgtEl>
                                        <p:attrNameLst>
                                          <p:attrName>fillcolor</p:attrName>
                                        </p:attrNameLst>
                                      </p:cBhvr>
                                      <p:to>
                                        <a:srgbClr val="FF3399"/>
                                      </p:to>
                                    </p:animClr>
                                    <p:set>
                                      <p:cBhvr>
                                        <p:cTn id="120" dur="250" autoRev="1" fill="remove"/>
                                        <p:tgtEl>
                                          <p:spTgt spid="99"/>
                                        </p:tgtEl>
                                        <p:attrNameLst>
                                          <p:attrName>fill.type</p:attrName>
                                        </p:attrNameLst>
                                      </p:cBhvr>
                                      <p:to>
                                        <p:strVal val="solid"/>
                                      </p:to>
                                    </p:set>
                                    <p:set>
                                      <p:cBhvr>
                                        <p:cTn id="121" dur="250" autoRev="1" fill="remove"/>
                                        <p:tgtEl>
                                          <p:spTgt spid="99"/>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122" restart="whenNotActive" fill="hold" evtFilter="cancelBubble" nodeType="interactiveSeq">
                <p:stCondLst>
                  <p:cond evt="onClick" delay="0">
                    <p:tgtEl>
                      <p:spTgt spid="100"/>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00"/>
                                        </p:tgtEl>
                                        <p:attrNameLst>
                                          <p:attrName>style.color</p:attrName>
                                        </p:attrNameLst>
                                      </p:cBhvr>
                                      <p:to>
                                        <a:srgbClr val="FF3399"/>
                                      </p:to>
                                    </p:animClr>
                                    <p:animClr clrSpc="rgb" dir="cw">
                                      <p:cBhvr>
                                        <p:cTn id="127" dur="250" autoRev="1" fill="remove"/>
                                        <p:tgtEl>
                                          <p:spTgt spid="100"/>
                                        </p:tgtEl>
                                        <p:attrNameLst>
                                          <p:attrName>fillcolor</p:attrName>
                                        </p:attrNameLst>
                                      </p:cBhvr>
                                      <p:to>
                                        <a:srgbClr val="FF3399"/>
                                      </p:to>
                                    </p:animClr>
                                    <p:set>
                                      <p:cBhvr>
                                        <p:cTn id="128" dur="250" autoRev="1" fill="remove"/>
                                        <p:tgtEl>
                                          <p:spTgt spid="100"/>
                                        </p:tgtEl>
                                        <p:attrNameLst>
                                          <p:attrName>fill.type</p:attrName>
                                        </p:attrNameLst>
                                      </p:cBhvr>
                                      <p:to>
                                        <p:strVal val="solid"/>
                                      </p:to>
                                    </p:set>
                                    <p:set>
                                      <p:cBhvr>
                                        <p:cTn id="129" dur="250" autoRev="1" fill="remove"/>
                                        <p:tgtEl>
                                          <p:spTgt spid="100"/>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130" restart="whenNotActive" fill="hold" evtFilter="cancelBubble" nodeType="interactiveSeq">
                <p:stCondLst>
                  <p:cond evt="onClick" delay="0">
                    <p:tgtEl>
                      <p:spTgt spid="101"/>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01"/>
                                        </p:tgtEl>
                                        <p:attrNameLst>
                                          <p:attrName>style.color</p:attrName>
                                        </p:attrNameLst>
                                      </p:cBhvr>
                                      <p:to>
                                        <a:srgbClr val="FF3399"/>
                                      </p:to>
                                    </p:animClr>
                                    <p:animClr clrSpc="rgb" dir="cw">
                                      <p:cBhvr>
                                        <p:cTn id="135" dur="250" autoRev="1" fill="remove"/>
                                        <p:tgtEl>
                                          <p:spTgt spid="101"/>
                                        </p:tgtEl>
                                        <p:attrNameLst>
                                          <p:attrName>fillcolor</p:attrName>
                                        </p:attrNameLst>
                                      </p:cBhvr>
                                      <p:to>
                                        <a:srgbClr val="FF3399"/>
                                      </p:to>
                                    </p:animClr>
                                    <p:set>
                                      <p:cBhvr>
                                        <p:cTn id="136" dur="250" autoRev="1" fill="remove"/>
                                        <p:tgtEl>
                                          <p:spTgt spid="101"/>
                                        </p:tgtEl>
                                        <p:attrNameLst>
                                          <p:attrName>fill.type</p:attrName>
                                        </p:attrNameLst>
                                      </p:cBhvr>
                                      <p:to>
                                        <p:strVal val="solid"/>
                                      </p:to>
                                    </p:set>
                                    <p:set>
                                      <p:cBhvr>
                                        <p:cTn id="137" dur="250" autoRev="1" fill="remove"/>
                                        <p:tgtEl>
                                          <p:spTgt spid="101"/>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38" restart="whenNotActive" fill="hold" evtFilter="cancelBubble" nodeType="interactiveSeq">
                <p:stCondLst>
                  <p:cond evt="onClick" delay="0">
                    <p:tgtEl>
                      <p:spTgt spid="102"/>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02"/>
                                        </p:tgtEl>
                                        <p:attrNameLst>
                                          <p:attrName>style.color</p:attrName>
                                        </p:attrNameLst>
                                      </p:cBhvr>
                                      <p:to>
                                        <a:srgbClr val="FF3399"/>
                                      </p:to>
                                    </p:animClr>
                                    <p:animClr clrSpc="rgb" dir="cw">
                                      <p:cBhvr>
                                        <p:cTn id="143" dur="250" autoRev="1" fill="remove"/>
                                        <p:tgtEl>
                                          <p:spTgt spid="102"/>
                                        </p:tgtEl>
                                        <p:attrNameLst>
                                          <p:attrName>fillcolor</p:attrName>
                                        </p:attrNameLst>
                                      </p:cBhvr>
                                      <p:to>
                                        <a:srgbClr val="FF3399"/>
                                      </p:to>
                                    </p:animClr>
                                    <p:set>
                                      <p:cBhvr>
                                        <p:cTn id="144" dur="250" autoRev="1" fill="remove"/>
                                        <p:tgtEl>
                                          <p:spTgt spid="102"/>
                                        </p:tgtEl>
                                        <p:attrNameLst>
                                          <p:attrName>fill.type</p:attrName>
                                        </p:attrNameLst>
                                      </p:cBhvr>
                                      <p:to>
                                        <p:strVal val="solid"/>
                                      </p:to>
                                    </p:set>
                                    <p:set>
                                      <p:cBhvr>
                                        <p:cTn id="145" dur="250" autoRev="1" fill="remove"/>
                                        <p:tgtEl>
                                          <p:spTgt spid="102"/>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46" restart="whenNotActive" fill="hold" evtFilter="cancelBubble" nodeType="interactiveSeq">
                <p:stCondLst>
                  <p:cond evt="onClick" delay="0">
                    <p:tgtEl>
                      <p:spTgt spid="103"/>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03"/>
                                        </p:tgtEl>
                                        <p:attrNameLst>
                                          <p:attrName>style.color</p:attrName>
                                        </p:attrNameLst>
                                      </p:cBhvr>
                                      <p:to>
                                        <a:srgbClr val="FF3399"/>
                                      </p:to>
                                    </p:animClr>
                                    <p:animClr clrSpc="rgb" dir="cw">
                                      <p:cBhvr>
                                        <p:cTn id="151" dur="250" autoRev="1" fill="remove"/>
                                        <p:tgtEl>
                                          <p:spTgt spid="103"/>
                                        </p:tgtEl>
                                        <p:attrNameLst>
                                          <p:attrName>fillcolor</p:attrName>
                                        </p:attrNameLst>
                                      </p:cBhvr>
                                      <p:to>
                                        <a:srgbClr val="FF3399"/>
                                      </p:to>
                                    </p:animClr>
                                    <p:set>
                                      <p:cBhvr>
                                        <p:cTn id="152" dur="250" autoRev="1" fill="remove"/>
                                        <p:tgtEl>
                                          <p:spTgt spid="103"/>
                                        </p:tgtEl>
                                        <p:attrNameLst>
                                          <p:attrName>fill.type</p:attrName>
                                        </p:attrNameLst>
                                      </p:cBhvr>
                                      <p:to>
                                        <p:strVal val="solid"/>
                                      </p:to>
                                    </p:set>
                                    <p:set>
                                      <p:cBhvr>
                                        <p:cTn id="153" dur="250" autoRev="1" fill="remove"/>
                                        <p:tgtEl>
                                          <p:spTgt spid="103"/>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54" restart="whenNotActive" fill="hold" evtFilter="cancelBubble" nodeType="interactiveSeq">
                <p:stCondLst>
                  <p:cond evt="onClick" delay="0">
                    <p:tgtEl>
                      <p:spTgt spid="104"/>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04"/>
                                        </p:tgtEl>
                                        <p:attrNameLst>
                                          <p:attrName>style.color</p:attrName>
                                        </p:attrNameLst>
                                      </p:cBhvr>
                                      <p:to>
                                        <a:srgbClr val="FF3399"/>
                                      </p:to>
                                    </p:animClr>
                                    <p:animClr clrSpc="rgb" dir="cw">
                                      <p:cBhvr>
                                        <p:cTn id="159" dur="250" autoRev="1" fill="remove"/>
                                        <p:tgtEl>
                                          <p:spTgt spid="104"/>
                                        </p:tgtEl>
                                        <p:attrNameLst>
                                          <p:attrName>fillcolor</p:attrName>
                                        </p:attrNameLst>
                                      </p:cBhvr>
                                      <p:to>
                                        <a:srgbClr val="FF3399"/>
                                      </p:to>
                                    </p:animClr>
                                    <p:set>
                                      <p:cBhvr>
                                        <p:cTn id="160" dur="250" autoRev="1" fill="remove"/>
                                        <p:tgtEl>
                                          <p:spTgt spid="104"/>
                                        </p:tgtEl>
                                        <p:attrNameLst>
                                          <p:attrName>fill.type</p:attrName>
                                        </p:attrNameLst>
                                      </p:cBhvr>
                                      <p:to>
                                        <p:strVal val="solid"/>
                                      </p:to>
                                    </p:set>
                                    <p:set>
                                      <p:cBhvr>
                                        <p:cTn id="161" dur="250" autoRev="1" fill="remove"/>
                                        <p:tgtEl>
                                          <p:spTgt spid="104"/>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62" restart="whenNotActive" fill="hold" evtFilter="cancelBubble" nodeType="interactiveSeq">
                <p:stCondLst>
                  <p:cond evt="onClick" delay="0">
                    <p:tgtEl>
                      <p:spTgt spid="105"/>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05"/>
                                        </p:tgtEl>
                                        <p:attrNameLst>
                                          <p:attrName>style.color</p:attrName>
                                        </p:attrNameLst>
                                      </p:cBhvr>
                                      <p:to>
                                        <a:srgbClr val="FF3399"/>
                                      </p:to>
                                    </p:animClr>
                                    <p:animClr clrSpc="rgb" dir="cw">
                                      <p:cBhvr>
                                        <p:cTn id="167" dur="250" autoRev="1" fill="remove"/>
                                        <p:tgtEl>
                                          <p:spTgt spid="105"/>
                                        </p:tgtEl>
                                        <p:attrNameLst>
                                          <p:attrName>fillcolor</p:attrName>
                                        </p:attrNameLst>
                                      </p:cBhvr>
                                      <p:to>
                                        <a:srgbClr val="FF3399"/>
                                      </p:to>
                                    </p:animClr>
                                    <p:set>
                                      <p:cBhvr>
                                        <p:cTn id="168" dur="250" autoRev="1" fill="remove"/>
                                        <p:tgtEl>
                                          <p:spTgt spid="105"/>
                                        </p:tgtEl>
                                        <p:attrNameLst>
                                          <p:attrName>fill.type</p:attrName>
                                        </p:attrNameLst>
                                      </p:cBhvr>
                                      <p:to>
                                        <p:strVal val="solid"/>
                                      </p:to>
                                    </p:set>
                                    <p:set>
                                      <p:cBhvr>
                                        <p:cTn id="169" dur="250" autoRev="1" fill="remove"/>
                                        <p:tgtEl>
                                          <p:spTgt spid="105"/>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70" restart="whenNotActive" fill="hold" evtFilter="cancelBubble" nodeType="interactiveSeq">
                <p:stCondLst>
                  <p:cond evt="onClick" delay="0">
                    <p:tgtEl>
                      <p:spTgt spid="106"/>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06"/>
                                        </p:tgtEl>
                                        <p:attrNameLst>
                                          <p:attrName>style.color</p:attrName>
                                        </p:attrNameLst>
                                      </p:cBhvr>
                                      <p:to>
                                        <a:srgbClr val="FF3399"/>
                                      </p:to>
                                    </p:animClr>
                                    <p:animClr clrSpc="rgb" dir="cw">
                                      <p:cBhvr>
                                        <p:cTn id="175" dur="250" autoRev="1" fill="remove"/>
                                        <p:tgtEl>
                                          <p:spTgt spid="106"/>
                                        </p:tgtEl>
                                        <p:attrNameLst>
                                          <p:attrName>fillcolor</p:attrName>
                                        </p:attrNameLst>
                                      </p:cBhvr>
                                      <p:to>
                                        <a:srgbClr val="FF3399"/>
                                      </p:to>
                                    </p:animClr>
                                    <p:set>
                                      <p:cBhvr>
                                        <p:cTn id="176" dur="250" autoRev="1" fill="remove"/>
                                        <p:tgtEl>
                                          <p:spTgt spid="106"/>
                                        </p:tgtEl>
                                        <p:attrNameLst>
                                          <p:attrName>fill.type</p:attrName>
                                        </p:attrNameLst>
                                      </p:cBhvr>
                                      <p:to>
                                        <p:strVal val="solid"/>
                                      </p:to>
                                    </p:set>
                                    <p:set>
                                      <p:cBhvr>
                                        <p:cTn id="177" dur="250" autoRev="1" fill="remove"/>
                                        <p:tgtEl>
                                          <p:spTgt spid="106"/>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78" restart="whenNotActive" fill="hold" evtFilter="cancelBubble" nodeType="interactiveSeq">
                <p:stCondLst>
                  <p:cond evt="onClick" delay="0">
                    <p:tgtEl>
                      <p:spTgt spid="107"/>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07"/>
                                        </p:tgtEl>
                                        <p:attrNameLst>
                                          <p:attrName>style.color</p:attrName>
                                        </p:attrNameLst>
                                      </p:cBhvr>
                                      <p:to>
                                        <a:srgbClr val="FF3399"/>
                                      </p:to>
                                    </p:animClr>
                                    <p:animClr clrSpc="rgb" dir="cw">
                                      <p:cBhvr>
                                        <p:cTn id="183" dur="250" autoRev="1" fill="remove"/>
                                        <p:tgtEl>
                                          <p:spTgt spid="107"/>
                                        </p:tgtEl>
                                        <p:attrNameLst>
                                          <p:attrName>fillcolor</p:attrName>
                                        </p:attrNameLst>
                                      </p:cBhvr>
                                      <p:to>
                                        <a:srgbClr val="FF3399"/>
                                      </p:to>
                                    </p:animClr>
                                    <p:set>
                                      <p:cBhvr>
                                        <p:cTn id="184" dur="250" autoRev="1" fill="remove"/>
                                        <p:tgtEl>
                                          <p:spTgt spid="107"/>
                                        </p:tgtEl>
                                        <p:attrNameLst>
                                          <p:attrName>fill.type</p:attrName>
                                        </p:attrNameLst>
                                      </p:cBhvr>
                                      <p:to>
                                        <p:strVal val="solid"/>
                                      </p:to>
                                    </p:set>
                                    <p:set>
                                      <p:cBhvr>
                                        <p:cTn id="185" dur="250" autoRev="1" fill="remove"/>
                                        <p:tgtEl>
                                          <p:spTgt spid="107"/>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186" restart="whenNotActive" fill="hold" evtFilter="cancelBubble" nodeType="interactiveSeq">
                <p:stCondLst>
                  <p:cond evt="onClick" delay="0">
                    <p:tgtEl>
                      <p:spTgt spid="108"/>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08"/>
                                        </p:tgtEl>
                                        <p:attrNameLst>
                                          <p:attrName>style.color</p:attrName>
                                        </p:attrNameLst>
                                      </p:cBhvr>
                                      <p:to>
                                        <a:srgbClr val="FF3399"/>
                                      </p:to>
                                    </p:animClr>
                                    <p:animClr clrSpc="rgb" dir="cw">
                                      <p:cBhvr>
                                        <p:cTn id="191" dur="250" autoRev="1" fill="remove"/>
                                        <p:tgtEl>
                                          <p:spTgt spid="108"/>
                                        </p:tgtEl>
                                        <p:attrNameLst>
                                          <p:attrName>fillcolor</p:attrName>
                                        </p:attrNameLst>
                                      </p:cBhvr>
                                      <p:to>
                                        <a:srgbClr val="FF3399"/>
                                      </p:to>
                                    </p:animClr>
                                    <p:set>
                                      <p:cBhvr>
                                        <p:cTn id="192" dur="250" autoRev="1" fill="remove"/>
                                        <p:tgtEl>
                                          <p:spTgt spid="108"/>
                                        </p:tgtEl>
                                        <p:attrNameLst>
                                          <p:attrName>fill.type</p:attrName>
                                        </p:attrNameLst>
                                      </p:cBhvr>
                                      <p:to>
                                        <p:strVal val="solid"/>
                                      </p:to>
                                    </p:set>
                                    <p:set>
                                      <p:cBhvr>
                                        <p:cTn id="193" dur="250" autoRev="1" fill="remove"/>
                                        <p:tgtEl>
                                          <p:spTgt spid="108"/>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194" restart="whenNotActive" fill="hold" evtFilter="cancelBubble" nodeType="interactiveSeq">
                <p:stCondLst>
                  <p:cond evt="onClick" delay="0">
                    <p:tgtEl>
                      <p:spTgt spid="109"/>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09"/>
                                        </p:tgtEl>
                                        <p:attrNameLst>
                                          <p:attrName>style.color</p:attrName>
                                        </p:attrNameLst>
                                      </p:cBhvr>
                                      <p:to>
                                        <a:srgbClr val="FF3399"/>
                                      </p:to>
                                    </p:animClr>
                                    <p:animClr clrSpc="rgb" dir="cw">
                                      <p:cBhvr>
                                        <p:cTn id="199" dur="250" autoRev="1" fill="remove"/>
                                        <p:tgtEl>
                                          <p:spTgt spid="109"/>
                                        </p:tgtEl>
                                        <p:attrNameLst>
                                          <p:attrName>fillcolor</p:attrName>
                                        </p:attrNameLst>
                                      </p:cBhvr>
                                      <p:to>
                                        <a:srgbClr val="FF3399"/>
                                      </p:to>
                                    </p:animClr>
                                    <p:set>
                                      <p:cBhvr>
                                        <p:cTn id="200" dur="250" autoRev="1" fill="remove"/>
                                        <p:tgtEl>
                                          <p:spTgt spid="109"/>
                                        </p:tgtEl>
                                        <p:attrNameLst>
                                          <p:attrName>fill.type</p:attrName>
                                        </p:attrNameLst>
                                      </p:cBhvr>
                                      <p:to>
                                        <p:strVal val="solid"/>
                                      </p:to>
                                    </p:set>
                                    <p:set>
                                      <p:cBhvr>
                                        <p:cTn id="201" dur="250" autoRev="1" fill="remove"/>
                                        <p:tgtEl>
                                          <p:spTgt spid="109"/>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202" restart="whenNotActive" fill="hold" evtFilter="cancelBubble" nodeType="interactiveSeq">
                <p:stCondLst>
                  <p:cond evt="onClick" delay="0">
                    <p:tgtEl>
                      <p:spTgt spid="110"/>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10"/>
                                        </p:tgtEl>
                                        <p:attrNameLst>
                                          <p:attrName>style.color</p:attrName>
                                        </p:attrNameLst>
                                      </p:cBhvr>
                                      <p:to>
                                        <a:srgbClr val="FF3399"/>
                                      </p:to>
                                    </p:animClr>
                                    <p:animClr clrSpc="rgb" dir="cw">
                                      <p:cBhvr>
                                        <p:cTn id="207" dur="250" autoRev="1" fill="remove"/>
                                        <p:tgtEl>
                                          <p:spTgt spid="110"/>
                                        </p:tgtEl>
                                        <p:attrNameLst>
                                          <p:attrName>fillcolor</p:attrName>
                                        </p:attrNameLst>
                                      </p:cBhvr>
                                      <p:to>
                                        <a:srgbClr val="FF3399"/>
                                      </p:to>
                                    </p:animClr>
                                    <p:set>
                                      <p:cBhvr>
                                        <p:cTn id="208" dur="250" autoRev="1" fill="remove"/>
                                        <p:tgtEl>
                                          <p:spTgt spid="110"/>
                                        </p:tgtEl>
                                        <p:attrNameLst>
                                          <p:attrName>fill.type</p:attrName>
                                        </p:attrNameLst>
                                      </p:cBhvr>
                                      <p:to>
                                        <p:strVal val="solid"/>
                                      </p:to>
                                    </p:set>
                                    <p:set>
                                      <p:cBhvr>
                                        <p:cTn id="209" dur="250" autoRev="1" fill="remove"/>
                                        <p:tgtEl>
                                          <p:spTgt spid="110"/>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210" restart="whenNotActive" fill="hold" evtFilter="cancelBubble" nodeType="interactiveSeq">
                <p:stCondLst>
                  <p:cond evt="onClick" delay="0">
                    <p:tgtEl>
                      <p:spTgt spid="111"/>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11"/>
                                        </p:tgtEl>
                                        <p:attrNameLst>
                                          <p:attrName>style.color</p:attrName>
                                        </p:attrNameLst>
                                      </p:cBhvr>
                                      <p:to>
                                        <a:srgbClr val="FF3399"/>
                                      </p:to>
                                    </p:animClr>
                                    <p:animClr clrSpc="rgb" dir="cw">
                                      <p:cBhvr>
                                        <p:cTn id="215" dur="250" autoRev="1" fill="remove"/>
                                        <p:tgtEl>
                                          <p:spTgt spid="111"/>
                                        </p:tgtEl>
                                        <p:attrNameLst>
                                          <p:attrName>fillcolor</p:attrName>
                                        </p:attrNameLst>
                                      </p:cBhvr>
                                      <p:to>
                                        <a:srgbClr val="FF3399"/>
                                      </p:to>
                                    </p:animClr>
                                    <p:set>
                                      <p:cBhvr>
                                        <p:cTn id="216" dur="250" autoRev="1" fill="remove"/>
                                        <p:tgtEl>
                                          <p:spTgt spid="111"/>
                                        </p:tgtEl>
                                        <p:attrNameLst>
                                          <p:attrName>fill.type</p:attrName>
                                        </p:attrNameLst>
                                      </p:cBhvr>
                                      <p:to>
                                        <p:strVal val="solid"/>
                                      </p:to>
                                    </p:set>
                                    <p:set>
                                      <p:cBhvr>
                                        <p:cTn id="217" dur="250" autoRev="1" fill="remove"/>
                                        <p:tgtEl>
                                          <p:spTgt spid="111"/>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218" restart="whenNotActive" fill="hold" evtFilter="cancelBubble" nodeType="interactiveSeq">
                <p:stCondLst>
                  <p:cond evt="onClick" delay="0">
                    <p:tgtEl>
                      <p:spTgt spid="112"/>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12"/>
                                        </p:tgtEl>
                                        <p:attrNameLst>
                                          <p:attrName>style.color</p:attrName>
                                        </p:attrNameLst>
                                      </p:cBhvr>
                                      <p:to>
                                        <a:srgbClr val="FF3399"/>
                                      </p:to>
                                    </p:animClr>
                                    <p:animClr clrSpc="rgb" dir="cw">
                                      <p:cBhvr>
                                        <p:cTn id="223" dur="250" autoRev="1" fill="remove"/>
                                        <p:tgtEl>
                                          <p:spTgt spid="112"/>
                                        </p:tgtEl>
                                        <p:attrNameLst>
                                          <p:attrName>fillcolor</p:attrName>
                                        </p:attrNameLst>
                                      </p:cBhvr>
                                      <p:to>
                                        <a:srgbClr val="FF3399"/>
                                      </p:to>
                                    </p:animClr>
                                    <p:set>
                                      <p:cBhvr>
                                        <p:cTn id="224" dur="250" autoRev="1" fill="remove"/>
                                        <p:tgtEl>
                                          <p:spTgt spid="112"/>
                                        </p:tgtEl>
                                        <p:attrNameLst>
                                          <p:attrName>fill.type</p:attrName>
                                        </p:attrNameLst>
                                      </p:cBhvr>
                                      <p:to>
                                        <p:strVal val="solid"/>
                                      </p:to>
                                    </p:set>
                                    <p:set>
                                      <p:cBhvr>
                                        <p:cTn id="225" dur="250" autoRev="1" fill="remove"/>
                                        <p:tgtEl>
                                          <p:spTgt spid="112"/>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226" restart="whenNotActive" fill="hold" evtFilter="cancelBubble" nodeType="interactiveSeq">
                <p:stCondLst>
                  <p:cond evt="onClick" delay="0">
                    <p:tgtEl>
                      <p:spTgt spid="113"/>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13"/>
                                        </p:tgtEl>
                                        <p:attrNameLst>
                                          <p:attrName>style.color</p:attrName>
                                        </p:attrNameLst>
                                      </p:cBhvr>
                                      <p:to>
                                        <a:srgbClr val="FF3399"/>
                                      </p:to>
                                    </p:animClr>
                                    <p:animClr clrSpc="rgb" dir="cw">
                                      <p:cBhvr>
                                        <p:cTn id="231" dur="250" autoRev="1" fill="remove"/>
                                        <p:tgtEl>
                                          <p:spTgt spid="113"/>
                                        </p:tgtEl>
                                        <p:attrNameLst>
                                          <p:attrName>fillcolor</p:attrName>
                                        </p:attrNameLst>
                                      </p:cBhvr>
                                      <p:to>
                                        <a:srgbClr val="FF3399"/>
                                      </p:to>
                                    </p:animClr>
                                    <p:set>
                                      <p:cBhvr>
                                        <p:cTn id="232" dur="250" autoRev="1" fill="remove"/>
                                        <p:tgtEl>
                                          <p:spTgt spid="113"/>
                                        </p:tgtEl>
                                        <p:attrNameLst>
                                          <p:attrName>fill.type</p:attrName>
                                        </p:attrNameLst>
                                      </p:cBhvr>
                                      <p:to>
                                        <p:strVal val="solid"/>
                                      </p:to>
                                    </p:set>
                                    <p:set>
                                      <p:cBhvr>
                                        <p:cTn id="233" dur="250" autoRev="1" fill="remove"/>
                                        <p:tgtEl>
                                          <p:spTgt spid="113"/>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234" restart="whenNotActive" fill="hold" evtFilter="cancelBubble" nodeType="interactiveSeq">
                <p:stCondLst>
                  <p:cond evt="onClick" delay="0">
                    <p:tgtEl>
                      <p:spTgt spid="114"/>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14"/>
                                        </p:tgtEl>
                                        <p:attrNameLst>
                                          <p:attrName>style.color</p:attrName>
                                        </p:attrNameLst>
                                      </p:cBhvr>
                                      <p:to>
                                        <a:srgbClr val="FF3399"/>
                                      </p:to>
                                    </p:animClr>
                                    <p:animClr clrSpc="rgb" dir="cw">
                                      <p:cBhvr>
                                        <p:cTn id="239" dur="250" autoRev="1" fill="remove"/>
                                        <p:tgtEl>
                                          <p:spTgt spid="114"/>
                                        </p:tgtEl>
                                        <p:attrNameLst>
                                          <p:attrName>fillcolor</p:attrName>
                                        </p:attrNameLst>
                                      </p:cBhvr>
                                      <p:to>
                                        <a:srgbClr val="FF3399"/>
                                      </p:to>
                                    </p:animClr>
                                    <p:set>
                                      <p:cBhvr>
                                        <p:cTn id="240" dur="250" autoRev="1" fill="remove"/>
                                        <p:tgtEl>
                                          <p:spTgt spid="114"/>
                                        </p:tgtEl>
                                        <p:attrNameLst>
                                          <p:attrName>fill.type</p:attrName>
                                        </p:attrNameLst>
                                      </p:cBhvr>
                                      <p:to>
                                        <p:strVal val="solid"/>
                                      </p:to>
                                    </p:set>
                                    <p:set>
                                      <p:cBhvr>
                                        <p:cTn id="241" dur="250" autoRev="1" fill="remove"/>
                                        <p:tgtEl>
                                          <p:spTgt spid="114"/>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42" restart="whenNotActive" fill="hold" evtFilter="cancelBubble" nodeType="interactiveSeq">
                <p:stCondLst>
                  <p:cond evt="onClick" delay="0">
                    <p:tgtEl>
                      <p:spTgt spid="115"/>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15"/>
                                        </p:tgtEl>
                                        <p:attrNameLst>
                                          <p:attrName>style.color</p:attrName>
                                        </p:attrNameLst>
                                      </p:cBhvr>
                                      <p:to>
                                        <a:srgbClr val="FF3399"/>
                                      </p:to>
                                    </p:animClr>
                                    <p:animClr clrSpc="rgb" dir="cw">
                                      <p:cBhvr>
                                        <p:cTn id="247" dur="250" autoRev="1" fill="remove"/>
                                        <p:tgtEl>
                                          <p:spTgt spid="115"/>
                                        </p:tgtEl>
                                        <p:attrNameLst>
                                          <p:attrName>fillcolor</p:attrName>
                                        </p:attrNameLst>
                                      </p:cBhvr>
                                      <p:to>
                                        <a:srgbClr val="FF3399"/>
                                      </p:to>
                                    </p:animClr>
                                    <p:set>
                                      <p:cBhvr>
                                        <p:cTn id="248" dur="250" autoRev="1" fill="remove"/>
                                        <p:tgtEl>
                                          <p:spTgt spid="115"/>
                                        </p:tgtEl>
                                        <p:attrNameLst>
                                          <p:attrName>fill.type</p:attrName>
                                        </p:attrNameLst>
                                      </p:cBhvr>
                                      <p:to>
                                        <p:strVal val="solid"/>
                                      </p:to>
                                    </p:set>
                                    <p:set>
                                      <p:cBhvr>
                                        <p:cTn id="249" dur="250" autoRev="1" fill="remove"/>
                                        <p:tgtEl>
                                          <p:spTgt spid="115"/>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50" restart="whenNotActive" fill="hold" evtFilter="cancelBubble" nodeType="interactiveSeq">
                <p:stCondLst>
                  <p:cond evt="onClick" delay="0">
                    <p:tgtEl>
                      <p:spTgt spid="116"/>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16"/>
                                        </p:tgtEl>
                                        <p:attrNameLst>
                                          <p:attrName>style.color</p:attrName>
                                        </p:attrNameLst>
                                      </p:cBhvr>
                                      <p:to>
                                        <a:srgbClr val="FF3399"/>
                                      </p:to>
                                    </p:animClr>
                                    <p:animClr clrSpc="rgb" dir="cw">
                                      <p:cBhvr>
                                        <p:cTn id="255" dur="250" autoRev="1" fill="remove"/>
                                        <p:tgtEl>
                                          <p:spTgt spid="116"/>
                                        </p:tgtEl>
                                        <p:attrNameLst>
                                          <p:attrName>fillcolor</p:attrName>
                                        </p:attrNameLst>
                                      </p:cBhvr>
                                      <p:to>
                                        <a:srgbClr val="FF3399"/>
                                      </p:to>
                                    </p:animClr>
                                    <p:set>
                                      <p:cBhvr>
                                        <p:cTn id="256" dur="250" autoRev="1" fill="remove"/>
                                        <p:tgtEl>
                                          <p:spTgt spid="116"/>
                                        </p:tgtEl>
                                        <p:attrNameLst>
                                          <p:attrName>fill.type</p:attrName>
                                        </p:attrNameLst>
                                      </p:cBhvr>
                                      <p:to>
                                        <p:strVal val="solid"/>
                                      </p:to>
                                    </p:set>
                                    <p:set>
                                      <p:cBhvr>
                                        <p:cTn id="257" dur="250" autoRev="1" fill="remove"/>
                                        <p:tgtEl>
                                          <p:spTgt spid="116"/>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58" restart="whenNotActive" fill="hold" evtFilter="cancelBubble" nodeType="interactiveSeq">
                <p:stCondLst>
                  <p:cond evt="onClick" delay="0">
                    <p:tgtEl>
                      <p:spTgt spid="117"/>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17"/>
                                        </p:tgtEl>
                                        <p:attrNameLst>
                                          <p:attrName>style.color</p:attrName>
                                        </p:attrNameLst>
                                      </p:cBhvr>
                                      <p:to>
                                        <a:srgbClr val="FF3399"/>
                                      </p:to>
                                    </p:animClr>
                                    <p:animClr clrSpc="rgb" dir="cw">
                                      <p:cBhvr>
                                        <p:cTn id="263" dur="250" autoRev="1" fill="remove"/>
                                        <p:tgtEl>
                                          <p:spTgt spid="117"/>
                                        </p:tgtEl>
                                        <p:attrNameLst>
                                          <p:attrName>fillcolor</p:attrName>
                                        </p:attrNameLst>
                                      </p:cBhvr>
                                      <p:to>
                                        <a:srgbClr val="FF3399"/>
                                      </p:to>
                                    </p:animClr>
                                    <p:set>
                                      <p:cBhvr>
                                        <p:cTn id="264" dur="250" autoRev="1" fill="remove"/>
                                        <p:tgtEl>
                                          <p:spTgt spid="117"/>
                                        </p:tgtEl>
                                        <p:attrNameLst>
                                          <p:attrName>fill.type</p:attrName>
                                        </p:attrNameLst>
                                      </p:cBhvr>
                                      <p:to>
                                        <p:strVal val="solid"/>
                                      </p:to>
                                    </p:set>
                                    <p:set>
                                      <p:cBhvr>
                                        <p:cTn id="265" dur="250" autoRev="1" fill="remove"/>
                                        <p:tgtEl>
                                          <p:spTgt spid="117"/>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66" restart="whenNotActive" fill="hold" evtFilter="cancelBubble" nodeType="interactiveSeq">
                <p:stCondLst>
                  <p:cond evt="onClick" delay="0">
                    <p:tgtEl>
                      <p:spTgt spid="118"/>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18"/>
                                        </p:tgtEl>
                                        <p:attrNameLst>
                                          <p:attrName>style.color</p:attrName>
                                        </p:attrNameLst>
                                      </p:cBhvr>
                                      <p:to>
                                        <a:srgbClr val="FF3399"/>
                                      </p:to>
                                    </p:animClr>
                                    <p:animClr clrSpc="rgb" dir="cw">
                                      <p:cBhvr>
                                        <p:cTn id="271" dur="250" autoRev="1" fill="remove"/>
                                        <p:tgtEl>
                                          <p:spTgt spid="118"/>
                                        </p:tgtEl>
                                        <p:attrNameLst>
                                          <p:attrName>fillcolor</p:attrName>
                                        </p:attrNameLst>
                                      </p:cBhvr>
                                      <p:to>
                                        <a:srgbClr val="FF3399"/>
                                      </p:to>
                                    </p:animClr>
                                    <p:set>
                                      <p:cBhvr>
                                        <p:cTn id="272" dur="250" autoRev="1" fill="remove"/>
                                        <p:tgtEl>
                                          <p:spTgt spid="118"/>
                                        </p:tgtEl>
                                        <p:attrNameLst>
                                          <p:attrName>fill.type</p:attrName>
                                        </p:attrNameLst>
                                      </p:cBhvr>
                                      <p:to>
                                        <p:strVal val="solid"/>
                                      </p:to>
                                    </p:set>
                                    <p:set>
                                      <p:cBhvr>
                                        <p:cTn id="273" dur="250" autoRev="1" fill="remove"/>
                                        <p:tgtEl>
                                          <p:spTgt spid="118"/>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74" restart="whenNotActive" fill="hold" evtFilter="cancelBubble" nodeType="interactiveSeq">
                <p:stCondLst>
                  <p:cond evt="onClick" delay="0">
                    <p:tgtEl>
                      <p:spTgt spid="119"/>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19"/>
                                        </p:tgtEl>
                                        <p:attrNameLst>
                                          <p:attrName>style.color</p:attrName>
                                        </p:attrNameLst>
                                      </p:cBhvr>
                                      <p:to>
                                        <a:srgbClr val="FF3399"/>
                                      </p:to>
                                    </p:animClr>
                                    <p:animClr clrSpc="rgb" dir="cw">
                                      <p:cBhvr>
                                        <p:cTn id="279" dur="250" autoRev="1" fill="remove"/>
                                        <p:tgtEl>
                                          <p:spTgt spid="119"/>
                                        </p:tgtEl>
                                        <p:attrNameLst>
                                          <p:attrName>fillcolor</p:attrName>
                                        </p:attrNameLst>
                                      </p:cBhvr>
                                      <p:to>
                                        <a:srgbClr val="FF3399"/>
                                      </p:to>
                                    </p:animClr>
                                    <p:set>
                                      <p:cBhvr>
                                        <p:cTn id="280" dur="250" autoRev="1" fill="remove"/>
                                        <p:tgtEl>
                                          <p:spTgt spid="119"/>
                                        </p:tgtEl>
                                        <p:attrNameLst>
                                          <p:attrName>fill.type</p:attrName>
                                        </p:attrNameLst>
                                      </p:cBhvr>
                                      <p:to>
                                        <p:strVal val="solid"/>
                                      </p:to>
                                    </p:set>
                                    <p:set>
                                      <p:cBhvr>
                                        <p:cTn id="281" dur="250" autoRev="1" fill="remove"/>
                                        <p:tgtEl>
                                          <p:spTgt spid="119"/>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82" restart="whenNotActive" fill="hold" evtFilter="cancelBubble" nodeType="interactiveSeq">
                <p:stCondLst>
                  <p:cond evt="onClick" delay="0">
                    <p:tgtEl>
                      <p:spTgt spid="120"/>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20"/>
                                        </p:tgtEl>
                                        <p:attrNameLst>
                                          <p:attrName>style.color</p:attrName>
                                        </p:attrNameLst>
                                      </p:cBhvr>
                                      <p:to>
                                        <a:srgbClr val="FF3399"/>
                                      </p:to>
                                    </p:animClr>
                                    <p:animClr clrSpc="rgb" dir="cw">
                                      <p:cBhvr>
                                        <p:cTn id="287" dur="250" autoRev="1" fill="remove"/>
                                        <p:tgtEl>
                                          <p:spTgt spid="120"/>
                                        </p:tgtEl>
                                        <p:attrNameLst>
                                          <p:attrName>fillcolor</p:attrName>
                                        </p:attrNameLst>
                                      </p:cBhvr>
                                      <p:to>
                                        <a:srgbClr val="FF3399"/>
                                      </p:to>
                                    </p:animClr>
                                    <p:set>
                                      <p:cBhvr>
                                        <p:cTn id="288" dur="250" autoRev="1" fill="remove"/>
                                        <p:tgtEl>
                                          <p:spTgt spid="120"/>
                                        </p:tgtEl>
                                        <p:attrNameLst>
                                          <p:attrName>fill.type</p:attrName>
                                        </p:attrNameLst>
                                      </p:cBhvr>
                                      <p:to>
                                        <p:strVal val="solid"/>
                                      </p:to>
                                    </p:set>
                                    <p:set>
                                      <p:cBhvr>
                                        <p:cTn id="289" dur="250" autoRev="1" fill="remove"/>
                                        <p:tgtEl>
                                          <p:spTgt spid="120"/>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290" restart="whenNotActive" fill="hold" evtFilter="cancelBubble" nodeType="interactiveSeq">
                <p:stCondLst>
                  <p:cond evt="onClick" delay="0">
                    <p:tgtEl>
                      <p:spTgt spid="121"/>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21"/>
                                        </p:tgtEl>
                                        <p:attrNameLst>
                                          <p:attrName>style.color</p:attrName>
                                        </p:attrNameLst>
                                      </p:cBhvr>
                                      <p:to>
                                        <a:srgbClr val="FF3399"/>
                                      </p:to>
                                    </p:animClr>
                                    <p:animClr clrSpc="rgb" dir="cw">
                                      <p:cBhvr>
                                        <p:cTn id="295" dur="250" autoRev="1" fill="remove"/>
                                        <p:tgtEl>
                                          <p:spTgt spid="121"/>
                                        </p:tgtEl>
                                        <p:attrNameLst>
                                          <p:attrName>fillcolor</p:attrName>
                                        </p:attrNameLst>
                                      </p:cBhvr>
                                      <p:to>
                                        <a:srgbClr val="FF3399"/>
                                      </p:to>
                                    </p:animClr>
                                    <p:set>
                                      <p:cBhvr>
                                        <p:cTn id="296" dur="250" autoRev="1" fill="remove"/>
                                        <p:tgtEl>
                                          <p:spTgt spid="121"/>
                                        </p:tgtEl>
                                        <p:attrNameLst>
                                          <p:attrName>fill.type</p:attrName>
                                        </p:attrNameLst>
                                      </p:cBhvr>
                                      <p:to>
                                        <p:strVal val="solid"/>
                                      </p:to>
                                    </p:set>
                                    <p:set>
                                      <p:cBhvr>
                                        <p:cTn id="297" dur="250" autoRev="1" fill="remove"/>
                                        <p:tgtEl>
                                          <p:spTgt spid="121"/>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98" restart="whenNotActive" fill="hold" evtFilter="cancelBubble" nodeType="interactiveSeq">
                <p:stCondLst>
                  <p:cond evt="onClick" delay="0">
                    <p:tgtEl>
                      <p:spTgt spid="122"/>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22"/>
                                        </p:tgtEl>
                                        <p:attrNameLst>
                                          <p:attrName>style.color</p:attrName>
                                        </p:attrNameLst>
                                      </p:cBhvr>
                                      <p:to>
                                        <a:srgbClr val="FF3399"/>
                                      </p:to>
                                    </p:animClr>
                                    <p:animClr clrSpc="rgb" dir="cw">
                                      <p:cBhvr>
                                        <p:cTn id="303" dur="250" autoRev="1" fill="remove"/>
                                        <p:tgtEl>
                                          <p:spTgt spid="122"/>
                                        </p:tgtEl>
                                        <p:attrNameLst>
                                          <p:attrName>fillcolor</p:attrName>
                                        </p:attrNameLst>
                                      </p:cBhvr>
                                      <p:to>
                                        <a:srgbClr val="FF3399"/>
                                      </p:to>
                                    </p:animClr>
                                    <p:set>
                                      <p:cBhvr>
                                        <p:cTn id="304" dur="250" autoRev="1" fill="remove"/>
                                        <p:tgtEl>
                                          <p:spTgt spid="122"/>
                                        </p:tgtEl>
                                        <p:attrNameLst>
                                          <p:attrName>fill.type</p:attrName>
                                        </p:attrNameLst>
                                      </p:cBhvr>
                                      <p:to>
                                        <p:strVal val="solid"/>
                                      </p:to>
                                    </p:set>
                                    <p:set>
                                      <p:cBhvr>
                                        <p:cTn id="305" dur="250" autoRev="1" fill="remove"/>
                                        <p:tgtEl>
                                          <p:spTgt spid="122"/>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306" restart="whenNotActive" fill="hold" evtFilter="cancelBubble" nodeType="interactiveSeq">
                <p:stCondLst>
                  <p:cond evt="onClick" delay="0">
                    <p:tgtEl>
                      <p:spTgt spid="123"/>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23"/>
                                        </p:tgtEl>
                                        <p:attrNameLst>
                                          <p:attrName>style.color</p:attrName>
                                        </p:attrNameLst>
                                      </p:cBhvr>
                                      <p:to>
                                        <a:srgbClr val="FF3399"/>
                                      </p:to>
                                    </p:animClr>
                                    <p:animClr clrSpc="rgb" dir="cw">
                                      <p:cBhvr>
                                        <p:cTn id="311" dur="250" autoRev="1" fill="remove"/>
                                        <p:tgtEl>
                                          <p:spTgt spid="123"/>
                                        </p:tgtEl>
                                        <p:attrNameLst>
                                          <p:attrName>fillcolor</p:attrName>
                                        </p:attrNameLst>
                                      </p:cBhvr>
                                      <p:to>
                                        <a:srgbClr val="FF3399"/>
                                      </p:to>
                                    </p:animClr>
                                    <p:set>
                                      <p:cBhvr>
                                        <p:cTn id="312" dur="250" autoRev="1" fill="remove"/>
                                        <p:tgtEl>
                                          <p:spTgt spid="123"/>
                                        </p:tgtEl>
                                        <p:attrNameLst>
                                          <p:attrName>fill.type</p:attrName>
                                        </p:attrNameLst>
                                      </p:cBhvr>
                                      <p:to>
                                        <p:strVal val="solid"/>
                                      </p:to>
                                    </p:set>
                                    <p:set>
                                      <p:cBhvr>
                                        <p:cTn id="313" dur="250" autoRev="1" fill="remove"/>
                                        <p:tgtEl>
                                          <p:spTgt spid="123"/>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314" restart="whenNotActive" fill="hold" evtFilter="cancelBubble" nodeType="interactiveSeq">
                <p:stCondLst>
                  <p:cond evt="onClick" delay="0">
                    <p:tgtEl>
                      <p:spTgt spid="124"/>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24"/>
                                        </p:tgtEl>
                                        <p:attrNameLst>
                                          <p:attrName>style.color</p:attrName>
                                        </p:attrNameLst>
                                      </p:cBhvr>
                                      <p:to>
                                        <a:srgbClr val="FF3399"/>
                                      </p:to>
                                    </p:animClr>
                                    <p:animClr clrSpc="rgb" dir="cw">
                                      <p:cBhvr>
                                        <p:cTn id="319" dur="250" autoRev="1" fill="remove"/>
                                        <p:tgtEl>
                                          <p:spTgt spid="124"/>
                                        </p:tgtEl>
                                        <p:attrNameLst>
                                          <p:attrName>fillcolor</p:attrName>
                                        </p:attrNameLst>
                                      </p:cBhvr>
                                      <p:to>
                                        <a:srgbClr val="FF3399"/>
                                      </p:to>
                                    </p:animClr>
                                    <p:set>
                                      <p:cBhvr>
                                        <p:cTn id="320" dur="250" autoRev="1" fill="remove"/>
                                        <p:tgtEl>
                                          <p:spTgt spid="124"/>
                                        </p:tgtEl>
                                        <p:attrNameLst>
                                          <p:attrName>fill.type</p:attrName>
                                        </p:attrNameLst>
                                      </p:cBhvr>
                                      <p:to>
                                        <p:strVal val="solid"/>
                                      </p:to>
                                    </p:set>
                                    <p:set>
                                      <p:cBhvr>
                                        <p:cTn id="321" dur="250" autoRev="1" fill="remove"/>
                                        <p:tgtEl>
                                          <p:spTgt spid="124"/>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322" restart="whenNotActive" fill="hold" evtFilter="cancelBubble" nodeType="interactiveSeq">
                <p:stCondLst>
                  <p:cond evt="onClick" delay="0">
                    <p:tgtEl>
                      <p:spTgt spid="125"/>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25"/>
                                        </p:tgtEl>
                                        <p:attrNameLst>
                                          <p:attrName>style.color</p:attrName>
                                        </p:attrNameLst>
                                      </p:cBhvr>
                                      <p:to>
                                        <a:srgbClr val="FF3399"/>
                                      </p:to>
                                    </p:animClr>
                                    <p:animClr clrSpc="rgb" dir="cw">
                                      <p:cBhvr>
                                        <p:cTn id="327" dur="250" autoRev="1" fill="remove"/>
                                        <p:tgtEl>
                                          <p:spTgt spid="125"/>
                                        </p:tgtEl>
                                        <p:attrNameLst>
                                          <p:attrName>fillcolor</p:attrName>
                                        </p:attrNameLst>
                                      </p:cBhvr>
                                      <p:to>
                                        <a:srgbClr val="FF3399"/>
                                      </p:to>
                                    </p:animClr>
                                    <p:set>
                                      <p:cBhvr>
                                        <p:cTn id="328" dur="250" autoRev="1" fill="remove"/>
                                        <p:tgtEl>
                                          <p:spTgt spid="125"/>
                                        </p:tgtEl>
                                        <p:attrNameLst>
                                          <p:attrName>fill.type</p:attrName>
                                        </p:attrNameLst>
                                      </p:cBhvr>
                                      <p:to>
                                        <p:strVal val="solid"/>
                                      </p:to>
                                    </p:set>
                                    <p:set>
                                      <p:cBhvr>
                                        <p:cTn id="329" dur="250" autoRev="1" fill="remove"/>
                                        <p:tgtEl>
                                          <p:spTgt spid="125"/>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330" restart="whenNotActive" fill="hold" evtFilter="cancelBubble" nodeType="interactiveSeq">
                <p:stCondLst>
                  <p:cond evt="onClick" delay="0">
                    <p:tgtEl>
                      <p:spTgt spid="126"/>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26"/>
                                        </p:tgtEl>
                                        <p:attrNameLst>
                                          <p:attrName>style.color</p:attrName>
                                        </p:attrNameLst>
                                      </p:cBhvr>
                                      <p:to>
                                        <a:srgbClr val="FF3399"/>
                                      </p:to>
                                    </p:animClr>
                                    <p:animClr clrSpc="rgb" dir="cw">
                                      <p:cBhvr>
                                        <p:cTn id="335" dur="250" autoRev="1" fill="remove"/>
                                        <p:tgtEl>
                                          <p:spTgt spid="126"/>
                                        </p:tgtEl>
                                        <p:attrNameLst>
                                          <p:attrName>fillcolor</p:attrName>
                                        </p:attrNameLst>
                                      </p:cBhvr>
                                      <p:to>
                                        <a:srgbClr val="FF3399"/>
                                      </p:to>
                                    </p:animClr>
                                    <p:set>
                                      <p:cBhvr>
                                        <p:cTn id="336" dur="250" autoRev="1" fill="remove"/>
                                        <p:tgtEl>
                                          <p:spTgt spid="126"/>
                                        </p:tgtEl>
                                        <p:attrNameLst>
                                          <p:attrName>fill.type</p:attrName>
                                        </p:attrNameLst>
                                      </p:cBhvr>
                                      <p:to>
                                        <p:strVal val="solid"/>
                                      </p:to>
                                    </p:set>
                                    <p:set>
                                      <p:cBhvr>
                                        <p:cTn id="337" dur="250" autoRev="1" fill="remove"/>
                                        <p:tgtEl>
                                          <p:spTgt spid="126"/>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38" restart="whenNotActive" fill="hold" evtFilter="cancelBubble" nodeType="interactiveSeq">
                <p:stCondLst>
                  <p:cond evt="onClick" delay="0">
                    <p:tgtEl>
                      <p:spTgt spid="127"/>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27"/>
                                        </p:tgtEl>
                                        <p:attrNameLst>
                                          <p:attrName>style.color</p:attrName>
                                        </p:attrNameLst>
                                      </p:cBhvr>
                                      <p:to>
                                        <a:srgbClr val="FF3399"/>
                                      </p:to>
                                    </p:animClr>
                                    <p:animClr clrSpc="rgb" dir="cw">
                                      <p:cBhvr>
                                        <p:cTn id="343" dur="250" autoRev="1" fill="remove"/>
                                        <p:tgtEl>
                                          <p:spTgt spid="127"/>
                                        </p:tgtEl>
                                        <p:attrNameLst>
                                          <p:attrName>fillcolor</p:attrName>
                                        </p:attrNameLst>
                                      </p:cBhvr>
                                      <p:to>
                                        <a:srgbClr val="FF3399"/>
                                      </p:to>
                                    </p:animClr>
                                    <p:set>
                                      <p:cBhvr>
                                        <p:cTn id="344" dur="250" autoRev="1" fill="remove"/>
                                        <p:tgtEl>
                                          <p:spTgt spid="127"/>
                                        </p:tgtEl>
                                        <p:attrNameLst>
                                          <p:attrName>fill.type</p:attrName>
                                        </p:attrNameLst>
                                      </p:cBhvr>
                                      <p:to>
                                        <p:strVal val="solid"/>
                                      </p:to>
                                    </p:set>
                                    <p:set>
                                      <p:cBhvr>
                                        <p:cTn id="345" dur="250" autoRev="1" fill="remove"/>
                                        <p:tgtEl>
                                          <p:spTgt spid="127"/>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46" restart="whenNotActive" fill="hold" evtFilter="cancelBubble" nodeType="interactiveSeq">
                <p:stCondLst>
                  <p:cond evt="onClick" delay="0">
                    <p:tgtEl>
                      <p:spTgt spid="128"/>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28"/>
                                        </p:tgtEl>
                                        <p:attrNameLst>
                                          <p:attrName>style.color</p:attrName>
                                        </p:attrNameLst>
                                      </p:cBhvr>
                                      <p:to>
                                        <a:srgbClr val="FF3399"/>
                                      </p:to>
                                    </p:animClr>
                                    <p:animClr clrSpc="rgb" dir="cw">
                                      <p:cBhvr>
                                        <p:cTn id="351" dur="250" autoRev="1" fill="remove"/>
                                        <p:tgtEl>
                                          <p:spTgt spid="128"/>
                                        </p:tgtEl>
                                        <p:attrNameLst>
                                          <p:attrName>fillcolor</p:attrName>
                                        </p:attrNameLst>
                                      </p:cBhvr>
                                      <p:to>
                                        <a:srgbClr val="FF3399"/>
                                      </p:to>
                                    </p:animClr>
                                    <p:set>
                                      <p:cBhvr>
                                        <p:cTn id="352" dur="250" autoRev="1" fill="remove"/>
                                        <p:tgtEl>
                                          <p:spTgt spid="128"/>
                                        </p:tgtEl>
                                        <p:attrNameLst>
                                          <p:attrName>fill.type</p:attrName>
                                        </p:attrNameLst>
                                      </p:cBhvr>
                                      <p:to>
                                        <p:strVal val="solid"/>
                                      </p:to>
                                    </p:set>
                                    <p:set>
                                      <p:cBhvr>
                                        <p:cTn id="353" dur="250" autoRev="1" fill="remove"/>
                                        <p:tgtEl>
                                          <p:spTgt spid="128"/>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54" restart="whenNotActive" fill="hold" evtFilter="cancelBubble" nodeType="interactiveSeq">
                <p:stCondLst>
                  <p:cond evt="onClick" delay="0">
                    <p:tgtEl>
                      <p:spTgt spid="129"/>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29"/>
                                        </p:tgtEl>
                                        <p:attrNameLst>
                                          <p:attrName>style.color</p:attrName>
                                        </p:attrNameLst>
                                      </p:cBhvr>
                                      <p:to>
                                        <a:srgbClr val="FF3399"/>
                                      </p:to>
                                    </p:animClr>
                                    <p:animClr clrSpc="rgb" dir="cw">
                                      <p:cBhvr>
                                        <p:cTn id="359" dur="250" autoRev="1" fill="remove"/>
                                        <p:tgtEl>
                                          <p:spTgt spid="129"/>
                                        </p:tgtEl>
                                        <p:attrNameLst>
                                          <p:attrName>fillcolor</p:attrName>
                                        </p:attrNameLst>
                                      </p:cBhvr>
                                      <p:to>
                                        <a:srgbClr val="FF3399"/>
                                      </p:to>
                                    </p:animClr>
                                    <p:set>
                                      <p:cBhvr>
                                        <p:cTn id="360" dur="250" autoRev="1" fill="remove"/>
                                        <p:tgtEl>
                                          <p:spTgt spid="129"/>
                                        </p:tgtEl>
                                        <p:attrNameLst>
                                          <p:attrName>fill.type</p:attrName>
                                        </p:attrNameLst>
                                      </p:cBhvr>
                                      <p:to>
                                        <p:strVal val="solid"/>
                                      </p:to>
                                    </p:set>
                                    <p:set>
                                      <p:cBhvr>
                                        <p:cTn id="361" dur="250" autoRev="1" fill="remove"/>
                                        <p:tgtEl>
                                          <p:spTgt spid="129"/>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62" restart="whenNotActive" fill="hold" evtFilter="cancelBubble" nodeType="interactiveSeq">
                <p:stCondLst>
                  <p:cond evt="onClick" delay="0">
                    <p:tgtEl>
                      <p:spTgt spid="130"/>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30"/>
                                        </p:tgtEl>
                                        <p:attrNameLst>
                                          <p:attrName>style.color</p:attrName>
                                        </p:attrNameLst>
                                      </p:cBhvr>
                                      <p:to>
                                        <a:srgbClr val="FF3399"/>
                                      </p:to>
                                    </p:animClr>
                                    <p:animClr clrSpc="rgb" dir="cw">
                                      <p:cBhvr>
                                        <p:cTn id="367" dur="250" autoRev="1" fill="remove"/>
                                        <p:tgtEl>
                                          <p:spTgt spid="130"/>
                                        </p:tgtEl>
                                        <p:attrNameLst>
                                          <p:attrName>fillcolor</p:attrName>
                                        </p:attrNameLst>
                                      </p:cBhvr>
                                      <p:to>
                                        <a:srgbClr val="FF3399"/>
                                      </p:to>
                                    </p:animClr>
                                    <p:set>
                                      <p:cBhvr>
                                        <p:cTn id="368" dur="250" autoRev="1" fill="remove"/>
                                        <p:tgtEl>
                                          <p:spTgt spid="130"/>
                                        </p:tgtEl>
                                        <p:attrNameLst>
                                          <p:attrName>fill.type</p:attrName>
                                        </p:attrNameLst>
                                      </p:cBhvr>
                                      <p:to>
                                        <p:strVal val="solid"/>
                                      </p:to>
                                    </p:set>
                                    <p:set>
                                      <p:cBhvr>
                                        <p:cTn id="369" dur="250" autoRev="1" fill="remove"/>
                                        <p:tgtEl>
                                          <p:spTgt spid="130"/>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70" restart="whenNotActive" fill="hold" evtFilter="cancelBubble" nodeType="interactiveSeq">
                <p:stCondLst>
                  <p:cond evt="onClick" delay="0">
                    <p:tgtEl>
                      <p:spTgt spid="131"/>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31"/>
                                        </p:tgtEl>
                                        <p:attrNameLst>
                                          <p:attrName>style.color</p:attrName>
                                        </p:attrNameLst>
                                      </p:cBhvr>
                                      <p:to>
                                        <a:srgbClr val="FF3399"/>
                                      </p:to>
                                    </p:animClr>
                                    <p:animClr clrSpc="rgb" dir="cw">
                                      <p:cBhvr>
                                        <p:cTn id="375" dur="250" autoRev="1" fill="remove"/>
                                        <p:tgtEl>
                                          <p:spTgt spid="131"/>
                                        </p:tgtEl>
                                        <p:attrNameLst>
                                          <p:attrName>fillcolor</p:attrName>
                                        </p:attrNameLst>
                                      </p:cBhvr>
                                      <p:to>
                                        <a:srgbClr val="FF3399"/>
                                      </p:to>
                                    </p:animClr>
                                    <p:set>
                                      <p:cBhvr>
                                        <p:cTn id="376" dur="250" autoRev="1" fill="remove"/>
                                        <p:tgtEl>
                                          <p:spTgt spid="131"/>
                                        </p:tgtEl>
                                        <p:attrNameLst>
                                          <p:attrName>fill.type</p:attrName>
                                        </p:attrNameLst>
                                      </p:cBhvr>
                                      <p:to>
                                        <p:strVal val="solid"/>
                                      </p:to>
                                    </p:set>
                                    <p:set>
                                      <p:cBhvr>
                                        <p:cTn id="377" dur="250" autoRev="1" fill="remove"/>
                                        <p:tgtEl>
                                          <p:spTgt spid="131"/>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78" restart="whenNotActive" fill="hold" evtFilter="cancelBubble" nodeType="interactiveSeq">
                <p:stCondLst>
                  <p:cond evt="onClick" delay="0">
                    <p:tgtEl>
                      <p:spTgt spid="132"/>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32"/>
                                        </p:tgtEl>
                                        <p:attrNameLst>
                                          <p:attrName>style.color</p:attrName>
                                        </p:attrNameLst>
                                      </p:cBhvr>
                                      <p:to>
                                        <a:srgbClr val="FF3399"/>
                                      </p:to>
                                    </p:animClr>
                                    <p:animClr clrSpc="rgb" dir="cw">
                                      <p:cBhvr>
                                        <p:cTn id="383" dur="250" autoRev="1" fill="remove"/>
                                        <p:tgtEl>
                                          <p:spTgt spid="132"/>
                                        </p:tgtEl>
                                        <p:attrNameLst>
                                          <p:attrName>fillcolor</p:attrName>
                                        </p:attrNameLst>
                                      </p:cBhvr>
                                      <p:to>
                                        <a:srgbClr val="FF3399"/>
                                      </p:to>
                                    </p:animClr>
                                    <p:set>
                                      <p:cBhvr>
                                        <p:cTn id="384" dur="250" autoRev="1" fill="remove"/>
                                        <p:tgtEl>
                                          <p:spTgt spid="132"/>
                                        </p:tgtEl>
                                        <p:attrNameLst>
                                          <p:attrName>fill.type</p:attrName>
                                        </p:attrNameLst>
                                      </p:cBhvr>
                                      <p:to>
                                        <p:strVal val="solid"/>
                                      </p:to>
                                    </p:set>
                                    <p:set>
                                      <p:cBhvr>
                                        <p:cTn id="385" dur="250" autoRev="1" fill="remove"/>
                                        <p:tgtEl>
                                          <p:spTgt spid="132"/>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386" restart="whenNotActive" fill="hold" evtFilter="cancelBubble" nodeType="interactiveSeq">
                <p:stCondLst>
                  <p:cond evt="onClick" delay="0">
                    <p:tgtEl>
                      <p:spTgt spid="133"/>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33"/>
                                        </p:tgtEl>
                                        <p:attrNameLst>
                                          <p:attrName>style.color</p:attrName>
                                        </p:attrNameLst>
                                      </p:cBhvr>
                                      <p:to>
                                        <a:srgbClr val="FF3399"/>
                                      </p:to>
                                    </p:animClr>
                                    <p:animClr clrSpc="rgb" dir="cw">
                                      <p:cBhvr>
                                        <p:cTn id="391" dur="250" autoRev="1" fill="remove"/>
                                        <p:tgtEl>
                                          <p:spTgt spid="133"/>
                                        </p:tgtEl>
                                        <p:attrNameLst>
                                          <p:attrName>fillcolor</p:attrName>
                                        </p:attrNameLst>
                                      </p:cBhvr>
                                      <p:to>
                                        <a:srgbClr val="FF3399"/>
                                      </p:to>
                                    </p:animClr>
                                    <p:set>
                                      <p:cBhvr>
                                        <p:cTn id="392" dur="250" autoRev="1" fill="remove"/>
                                        <p:tgtEl>
                                          <p:spTgt spid="133"/>
                                        </p:tgtEl>
                                        <p:attrNameLst>
                                          <p:attrName>fill.type</p:attrName>
                                        </p:attrNameLst>
                                      </p:cBhvr>
                                      <p:to>
                                        <p:strVal val="solid"/>
                                      </p:to>
                                    </p:set>
                                    <p:set>
                                      <p:cBhvr>
                                        <p:cTn id="393" dur="250" autoRev="1" fill="remove"/>
                                        <p:tgtEl>
                                          <p:spTgt spid="133"/>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394" restart="whenNotActive" fill="hold" evtFilter="cancelBubble" nodeType="interactiveSeq">
                <p:stCondLst>
                  <p:cond evt="onClick" delay="0">
                    <p:tgtEl>
                      <p:spTgt spid="134"/>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34"/>
                                        </p:tgtEl>
                                        <p:attrNameLst>
                                          <p:attrName>style.color</p:attrName>
                                        </p:attrNameLst>
                                      </p:cBhvr>
                                      <p:to>
                                        <a:srgbClr val="FF3399"/>
                                      </p:to>
                                    </p:animClr>
                                    <p:animClr clrSpc="rgb" dir="cw">
                                      <p:cBhvr>
                                        <p:cTn id="399" dur="250" autoRev="1" fill="remove"/>
                                        <p:tgtEl>
                                          <p:spTgt spid="134"/>
                                        </p:tgtEl>
                                        <p:attrNameLst>
                                          <p:attrName>fillcolor</p:attrName>
                                        </p:attrNameLst>
                                      </p:cBhvr>
                                      <p:to>
                                        <a:srgbClr val="FF3399"/>
                                      </p:to>
                                    </p:animClr>
                                    <p:set>
                                      <p:cBhvr>
                                        <p:cTn id="400" dur="250" autoRev="1" fill="remove"/>
                                        <p:tgtEl>
                                          <p:spTgt spid="134"/>
                                        </p:tgtEl>
                                        <p:attrNameLst>
                                          <p:attrName>fill.type</p:attrName>
                                        </p:attrNameLst>
                                      </p:cBhvr>
                                      <p:to>
                                        <p:strVal val="solid"/>
                                      </p:to>
                                    </p:set>
                                    <p:set>
                                      <p:cBhvr>
                                        <p:cTn id="401" dur="250" autoRev="1" fill="remove"/>
                                        <p:tgtEl>
                                          <p:spTgt spid="134"/>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402" restart="whenNotActive" fill="hold" evtFilter="cancelBubble" nodeType="interactiveSeq">
                <p:stCondLst>
                  <p:cond evt="onClick" delay="0">
                    <p:tgtEl>
                      <p:spTgt spid="135"/>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35"/>
                                        </p:tgtEl>
                                        <p:attrNameLst>
                                          <p:attrName>style.color</p:attrName>
                                        </p:attrNameLst>
                                      </p:cBhvr>
                                      <p:to>
                                        <a:srgbClr val="FF3399"/>
                                      </p:to>
                                    </p:animClr>
                                    <p:animClr clrSpc="rgb" dir="cw">
                                      <p:cBhvr>
                                        <p:cTn id="407" dur="250" autoRev="1" fill="remove"/>
                                        <p:tgtEl>
                                          <p:spTgt spid="135"/>
                                        </p:tgtEl>
                                        <p:attrNameLst>
                                          <p:attrName>fillcolor</p:attrName>
                                        </p:attrNameLst>
                                      </p:cBhvr>
                                      <p:to>
                                        <a:srgbClr val="FF3399"/>
                                      </p:to>
                                    </p:animClr>
                                    <p:set>
                                      <p:cBhvr>
                                        <p:cTn id="408" dur="250" autoRev="1" fill="remove"/>
                                        <p:tgtEl>
                                          <p:spTgt spid="135"/>
                                        </p:tgtEl>
                                        <p:attrNameLst>
                                          <p:attrName>fill.type</p:attrName>
                                        </p:attrNameLst>
                                      </p:cBhvr>
                                      <p:to>
                                        <p:strVal val="solid"/>
                                      </p:to>
                                    </p:set>
                                    <p:set>
                                      <p:cBhvr>
                                        <p:cTn id="409" dur="250" autoRev="1" fill="remove"/>
                                        <p:tgtEl>
                                          <p:spTgt spid="135"/>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410" restart="whenNotActive" fill="hold" evtFilter="cancelBubble" nodeType="interactiveSeq">
                <p:stCondLst>
                  <p:cond evt="onClick" delay="0">
                    <p:tgtEl>
                      <p:spTgt spid="136"/>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36"/>
                                        </p:tgtEl>
                                        <p:attrNameLst>
                                          <p:attrName>style.color</p:attrName>
                                        </p:attrNameLst>
                                      </p:cBhvr>
                                      <p:to>
                                        <a:srgbClr val="FF3399"/>
                                      </p:to>
                                    </p:animClr>
                                    <p:animClr clrSpc="rgb" dir="cw">
                                      <p:cBhvr>
                                        <p:cTn id="415" dur="250" autoRev="1" fill="remove"/>
                                        <p:tgtEl>
                                          <p:spTgt spid="136"/>
                                        </p:tgtEl>
                                        <p:attrNameLst>
                                          <p:attrName>fillcolor</p:attrName>
                                        </p:attrNameLst>
                                      </p:cBhvr>
                                      <p:to>
                                        <a:srgbClr val="FF3399"/>
                                      </p:to>
                                    </p:animClr>
                                    <p:set>
                                      <p:cBhvr>
                                        <p:cTn id="416" dur="250" autoRev="1" fill="remove"/>
                                        <p:tgtEl>
                                          <p:spTgt spid="136"/>
                                        </p:tgtEl>
                                        <p:attrNameLst>
                                          <p:attrName>fill.type</p:attrName>
                                        </p:attrNameLst>
                                      </p:cBhvr>
                                      <p:to>
                                        <p:strVal val="solid"/>
                                      </p:to>
                                    </p:set>
                                    <p:set>
                                      <p:cBhvr>
                                        <p:cTn id="417" dur="250" autoRev="1" fill="remove"/>
                                        <p:tgtEl>
                                          <p:spTgt spid="136"/>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418" restart="whenNotActive" fill="hold" evtFilter="cancelBubble" nodeType="interactiveSeq">
                <p:stCondLst>
                  <p:cond evt="onClick" delay="0">
                    <p:tgtEl>
                      <p:spTgt spid="137"/>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37"/>
                                        </p:tgtEl>
                                        <p:attrNameLst>
                                          <p:attrName>style.color</p:attrName>
                                        </p:attrNameLst>
                                      </p:cBhvr>
                                      <p:to>
                                        <a:srgbClr val="FF3399"/>
                                      </p:to>
                                    </p:animClr>
                                    <p:animClr clrSpc="rgb" dir="cw">
                                      <p:cBhvr>
                                        <p:cTn id="423" dur="250" autoRev="1" fill="remove"/>
                                        <p:tgtEl>
                                          <p:spTgt spid="137"/>
                                        </p:tgtEl>
                                        <p:attrNameLst>
                                          <p:attrName>fillcolor</p:attrName>
                                        </p:attrNameLst>
                                      </p:cBhvr>
                                      <p:to>
                                        <a:srgbClr val="FF3399"/>
                                      </p:to>
                                    </p:animClr>
                                    <p:set>
                                      <p:cBhvr>
                                        <p:cTn id="424" dur="250" autoRev="1" fill="remove"/>
                                        <p:tgtEl>
                                          <p:spTgt spid="137"/>
                                        </p:tgtEl>
                                        <p:attrNameLst>
                                          <p:attrName>fill.type</p:attrName>
                                        </p:attrNameLst>
                                      </p:cBhvr>
                                      <p:to>
                                        <p:strVal val="solid"/>
                                      </p:to>
                                    </p:set>
                                    <p:set>
                                      <p:cBhvr>
                                        <p:cTn id="425" dur="250" autoRev="1" fill="remove"/>
                                        <p:tgtEl>
                                          <p:spTgt spid="137"/>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426" restart="whenNotActive" fill="hold" evtFilter="cancelBubble" nodeType="interactiveSeq">
                <p:stCondLst>
                  <p:cond evt="onClick" delay="0">
                    <p:tgtEl>
                      <p:spTgt spid="138"/>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38"/>
                                        </p:tgtEl>
                                        <p:attrNameLst>
                                          <p:attrName>style.color</p:attrName>
                                        </p:attrNameLst>
                                      </p:cBhvr>
                                      <p:to>
                                        <a:srgbClr val="FF3399"/>
                                      </p:to>
                                    </p:animClr>
                                    <p:animClr clrSpc="rgb" dir="cw">
                                      <p:cBhvr>
                                        <p:cTn id="431" dur="250" autoRev="1" fill="remove"/>
                                        <p:tgtEl>
                                          <p:spTgt spid="138"/>
                                        </p:tgtEl>
                                        <p:attrNameLst>
                                          <p:attrName>fillcolor</p:attrName>
                                        </p:attrNameLst>
                                      </p:cBhvr>
                                      <p:to>
                                        <a:srgbClr val="FF3399"/>
                                      </p:to>
                                    </p:animClr>
                                    <p:set>
                                      <p:cBhvr>
                                        <p:cTn id="432" dur="250" autoRev="1" fill="remove"/>
                                        <p:tgtEl>
                                          <p:spTgt spid="138"/>
                                        </p:tgtEl>
                                        <p:attrNameLst>
                                          <p:attrName>fill.type</p:attrName>
                                        </p:attrNameLst>
                                      </p:cBhvr>
                                      <p:to>
                                        <p:strVal val="solid"/>
                                      </p:to>
                                    </p:set>
                                    <p:set>
                                      <p:cBhvr>
                                        <p:cTn id="433" dur="250" autoRev="1" fill="remove"/>
                                        <p:tgtEl>
                                          <p:spTgt spid="138"/>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434" restart="whenNotActive" fill="hold" evtFilter="cancelBubble" nodeType="interactiveSeq">
                <p:stCondLst>
                  <p:cond evt="onClick" delay="0">
                    <p:tgtEl>
                      <p:spTgt spid="139"/>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39"/>
                                        </p:tgtEl>
                                        <p:attrNameLst>
                                          <p:attrName>style.color</p:attrName>
                                        </p:attrNameLst>
                                      </p:cBhvr>
                                      <p:to>
                                        <a:srgbClr val="FF3399"/>
                                      </p:to>
                                    </p:animClr>
                                    <p:animClr clrSpc="rgb" dir="cw">
                                      <p:cBhvr>
                                        <p:cTn id="439" dur="250" autoRev="1" fill="remove"/>
                                        <p:tgtEl>
                                          <p:spTgt spid="139"/>
                                        </p:tgtEl>
                                        <p:attrNameLst>
                                          <p:attrName>fillcolor</p:attrName>
                                        </p:attrNameLst>
                                      </p:cBhvr>
                                      <p:to>
                                        <a:srgbClr val="FF3399"/>
                                      </p:to>
                                    </p:animClr>
                                    <p:set>
                                      <p:cBhvr>
                                        <p:cTn id="440" dur="250" autoRev="1" fill="remove"/>
                                        <p:tgtEl>
                                          <p:spTgt spid="139"/>
                                        </p:tgtEl>
                                        <p:attrNameLst>
                                          <p:attrName>fill.type</p:attrName>
                                        </p:attrNameLst>
                                      </p:cBhvr>
                                      <p:to>
                                        <p:strVal val="solid"/>
                                      </p:to>
                                    </p:set>
                                    <p:set>
                                      <p:cBhvr>
                                        <p:cTn id="441" dur="250" autoRev="1" fill="remove"/>
                                        <p:tgtEl>
                                          <p:spTgt spid="139"/>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42" restart="whenNotActive" fill="hold" evtFilter="cancelBubble" nodeType="interactiveSeq">
                <p:stCondLst>
                  <p:cond evt="onClick" delay="0">
                    <p:tgtEl>
                      <p:spTgt spid="140"/>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40"/>
                                        </p:tgtEl>
                                        <p:attrNameLst>
                                          <p:attrName>style.color</p:attrName>
                                        </p:attrNameLst>
                                      </p:cBhvr>
                                      <p:to>
                                        <a:srgbClr val="FF3399"/>
                                      </p:to>
                                    </p:animClr>
                                    <p:animClr clrSpc="rgb" dir="cw">
                                      <p:cBhvr>
                                        <p:cTn id="447" dur="250" autoRev="1" fill="remove"/>
                                        <p:tgtEl>
                                          <p:spTgt spid="140"/>
                                        </p:tgtEl>
                                        <p:attrNameLst>
                                          <p:attrName>fillcolor</p:attrName>
                                        </p:attrNameLst>
                                      </p:cBhvr>
                                      <p:to>
                                        <a:srgbClr val="FF3399"/>
                                      </p:to>
                                    </p:animClr>
                                    <p:set>
                                      <p:cBhvr>
                                        <p:cTn id="448" dur="250" autoRev="1" fill="remove"/>
                                        <p:tgtEl>
                                          <p:spTgt spid="140"/>
                                        </p:tgtEl>
                                        <p:attrNameLst>
                                          <p:attrName>fill.type</p:attrName>
                                        </p:attrNameLst>
                                      </p:cBhvr>
                                      <p:to>
                                        <p:strVal val="solid"/>
                                      </p:to>
                                    </p:set>
                                    <p:set>
                                      <p:cBhvr>
                                        <p:cTn id="449" dur="250" autoRev="1" fill="remove"/>
                                        <p:tgtEl>
                                          <p:spTgt spid="140"/>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50" restart="whenNotActive" fill="hold" evtFilter="cancelBubble" nodeType="interactiveSeq">
                <p:stCondLst>
                  <p:cond evt="onClick" delay="0">
                    <p:tgtEl>
                      <p:spTgt spid="141"/>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41"/>
                                        </p:tgtEl>
                                        <p:attrNameLst>
                                          <p:attrName>style.color</p:attrName>
                                        </p:attrNameLst>
                                      </p:cBhvr>
                                      <p:to>
                                        <a:srgbClr val="FF3399"/>
                                      </p:to>
                                    </p:animClr>
                                    <p:animClr clrSpc="rgb" dir="cw">
                                      <p:cBhvr>
                                        <p:cTn id="455" dur="250" autoRev="1" fill="remove"/>
                                        <p:tgtEl>
                                          <p:spTgt spid="141"/>
                                        </p:tgtEl>
                                        <p:attrNameLst>
                                          <p:attrName>fillcolor</p:attrName>
                                        </p:attrNameLst>
                                      </p:cBhvr>
                                      <p:to>
                                        <a:srgbClr val="FF3399"/>
                                      </p:to>
                                    </p:animClr>
                                    <p:set>
                                      <p:cBhvr>
                                        <p:cTn id="456" dur="250" autoRev="1" fill="remove"/>
                                        <p:tgtEl>
                                          <p:spTgt spid="141"/>
                                        </p:tgtEl>
                                        <p:attrNameLst>
                                          <p:attrName>fill.type</p:attrName>
                                        </p:attrNameLst>
                                      </p:cBhvr>
                                      <p:to>
                                        <p:strVal val="solid"/>
                                      </p:to>
                                    </p:set>
                                    <p:set>
                                      <p:cBhvr>
                                        <p:cTn id="457" dur="250" autoRev="1" fill="remove"/>
                                        <p:tgtEl>
                                          <p:spTgt spid="141"/>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58" restart="whenNotActive" fill="hold" evtFilter="cancelBubble" nodeType="interactiveSeq">
                <p:stCondLst>
                  <p:cond evt="onClick" delay="0">
                    <p:tgtEl>
                      <p:spTgt spid="142"/>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42"/>
                                        </p:tgtEl>
                                        <p:attrNameLst>
                                          <p:attrName>style.color</p:attrName>
                                        </p:attrNameLst>
                                      </p:cBhvr>
                                      <p:to>
                                        <a:srgbClr val="FF3399"/>
                                      </p:to>
                                    </p:animClr>
                                    <p:animClr clrSpc="rgb" dir="cw">
                                      <p:cBhvr>
                                        <p:cTn id="463" dur="250" autoRev="1" fill="remove"/>
                                        <p:tgtEl>
                                          <p:spTgt spid="142"/>
                                        </p:tgtEl>
                                        <p:attrNameLst>
                                          <p:attrName>fillcolor</p:attrName>
                                        </p:attrNameLst>
                                      </p:cBhvr>
                                      <p:to>
                                        <a:srgbClr val="FF3399"/>
                                      </p:to>
                                    </p:animClr>
                                    <p:set>
                                      <p:cBhvr>
                                        <p:cTn id="464" dur="250" autoRev="1" fill="remove"/>
                                        <p:tgtEl>
                                          <p:spTgt spid="142"/>
                                        </p:tgtEl>
                                        <p:attrNameLst>
                                          <p:attrName>fill.type</p:attrName>
                                        </p:attrNameLst>
                                      </p:cBhvr>
                                      <p:to>
                                        <p:strVal val="solid"/>
                                      </p:to>
                                    </p:set>
                                    <p:set>
                                      <p:cBhvr>
                                        <p:cTn id="465" dur="250" autoRev="1" fill="remove"/>
                                        <p:tgtEl>
                                          <p:spTgt spid="142"/>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66" restart="whenNotActive" fill="hold" evtFilter="cancelBubble" nodeType="interactiveSeq">
                <p:stCondLst>
                  <p:cond evt="onClick" delay="0">
                    <p:tgtEl>
                      <p:spTgt spid="143"/>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43"/>
                                        </p:tgtEl>
                                        <p:attrNameLst>
                                          <p:attrName>style.color</p:attrName>
                                        </p:attrNameLst>
                                      </p:cBhvr>
                                      <p:to>
                                        <a:srgbClr val="FF3399"/>
                                      </p:to>
                                    </p:animClr>
                                    <p:animClr clrSpc="rgb" dir="cw">
                                      <p:cBhvr>
                                        <p:cTn id="471" dur="250" autoRev="1" fill="remove"/>
                                        <p:tgtEl>
                                          <p:spTgt spid="143"/>
                                        </p:tgtEl>
                                        <p:attrNameLst>
                                          <p:attrName>fillcolor</p:attrName>
                                        </p:attrNameLst>
                                      </p:cBhvr>
                                      <p:to>
                                        <a:srgbClr val="FF3399"/>
                                      </p:to>
                                    </p:animClr>
                                    <p:set>
                                      <p:cBhvr>
                                        <p:cTn id="472" dur="250" autoRev="1" fill="remove"/>
                                        <p:tgtEl>
                                          <p:spTgt spid="143"/>
                                        </p:tgtEl>
                                        <p:attrNameLst>
                                          <p:attrName>fill.type</p:attrName>
                                        </p:attrNameLst>
                                      </p:cBhvr>
                                      <p:to>
                                        <p:strVal val="solid"/>
                                      </p:to>
                                    </p:set>
                                    <p:set>
                                      <p:cBhvr>
                                        <p:cTn id="473" dur="250" autoRev="1" fill="remove"/>
                                        <p:tgtEl>
                                          <p:spTgt spid="143"/>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74" restart="whenNotActive" fill="hold" evtFilter="cancelBubble" nodeType="interactiveSeq">
                <p:stCondLst>
                  <p:cond evt="onClick" delay="0">
                    <p:tgtEl>
                      <p:spTgt spid="144"/>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44"/>
                                        </p:tgtEl>
                                        <p:attrNameLst>
                                          <p:attrName>style.color</p:attrName>
                                        </p:attrNameLst>
                                      </p:cBhvr>
                                      <p:to>
                                        <a:srgbClr val="FF3399"/>
                                      </p:to>
                                    </p:animClr>
                                    <p:animClr clrSpc="rgb" dir="cw">
                                      <p:cBhvr>
                                        <p:cTn id="479" dur="250" autoRev="1" fill="remove"/>
                                        <p:tgtEl>
                                          <p:spTgt spid="144"/>
                                        </p:tgtEl>
                                        <p:attrNameLst>
                                          <p:attrName>fillcolor</p:attrName>
                                        </p:attrNameLst>
                                      </p:cBhvr>
                                      <p:to>
                                        <a:srgbClr val="FF3399"/>
                                      </p:to>
                                    </p:animClr>
                                    <p:set>
                                      <p:cBhvr>
                                        <p:cTn id="480" dur="250" autoRev="1" fill="remove"/>
                                        <p:tgtEl>
                                          <p:spTgt spid="144"/>
                                        </p:tgtEl>
                                        <p:attrNameLst>
                                          <p:attrName>fill.type</p:attrName>
                                        </p:attrNameLst>
                                      </p:cBhvr>
                                      <p:to>
                                        <p:strVal val="solid"/>
                                      </p:to>
                                    </p:set>
                                    <p:set>
                                      <p:cBhvr>
                                        <p:cTn id="481" dur="250" autoRev="1" fill="remove"/>
                                        <p:tgtEl>
                                          <p:spTgt spid="144"/>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82" restart="whenNotActive" fill="hold" evtFilter="cancelBubble" nodeType="interactiveSeq">
                <p:stCondLst>
                  <p:cond evt="onClick" delay="0">
                    <p:tgtEl>
                      <p:spTgt spid="145"/>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45"/>
                                        </p:tgtEl>
                                        <p:attrNameLst>
                                          <p:attrName>style.color</p:attrName>
                                        </p:attrNameLst>
                                      </p:cBhvr>
                                      <p:to>
                                        <a:srgbClr val="FF3399"/>
                                      </p:to>
                                    </p:animClr>
                                    <p:animClr clrSpc="rgb" dir="cw">
                                      <p:cBhvr>
                                        <p:cTn id="487" dur="250" autoRev="1" fill="remove"/>
                                        <p:tgtEl>
                                          <p:spTgt spid="145"/>
                                        </p:tgtEl>
                                        <p:attrNameLst>
                                          <p:attrName>fillcolor</p:attrName>
                                        </p:attrNameLst>
                                      </p:cBhvr>
                                      <p:to>
                                        <a:srgbClr val="FF3399"/>
                                      </p:to>
                                    </p:animClr>
                                    <p:set>
                                      <p:cBhvr>
                                        <p:cTn id="488" dur="250" autoRev="1" fill="remove"/>
                                        <p:tgtEl>
                                          <p:spTgt spid="145"/>
                                        </p:tgtEl>
                                        <p:attrNameLst>
                                          <p:attrName>fill.type</p:attrName>
                                        </p:attrNameLst>
                                      </p:cBhvr>
                                      <p:to>
                                        <p:strVal val="solid"/>
                                      </p:to>
                                    </p:set>
                                    <p:set>
                                      <p:cBhvr>
                                        <p:cTn id="489" dur="250" autoRev="1" fill="remove"/>
                                        <p:tgtEl>
                                          <p:spTgt spid="145"/>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490" restart="whenNotActive" fill="hold" evtFilter="cancelBubble" nodeType="interactiveSeq">
                <p:stCondLst>
                  <p:cond evt="onClick" delay="0">
                    <p:tgtEl>
                      <p:spTgt spid="146"/>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46"/>
                                        </p:tgtEl>
                                        <p:attrNameLst>
                                          <p:attrName>style.color</p:attrName>
                                        </p:attrNameLst>
                                      </p:cBhvr>
                                      <p:to>
                                        <a:srgbClr val="FF3399"/>
                                      </p:to>
                                    </p:animClr>
                                    <p:animClr clrSpc="rgb" dir="cw">
                                      <p:cBhvr>
                                        <p:cTn id="495" dur="250" autoRev="1" fill="remove"/>
                                        <p:tgtEl>
                                          <p:spTgt spid="146"/>
                                        </p:tgtEl>
                                        <p:attrNameLst>
                                          <p:attrName>fillcolor</p:attrName>
                                        </p:attrNameLst>
                                      </p:cBhvr>
                                      <p:to>
                                        <a:srgbClr val="FF3399"/>
                                      </p:to>
                                    </p:animClr>
                                    <p:set>
                                      <p:cBhvr>
                                        <p:cTn id="496" dur="250" autoRev="1" fill="remove"/>
                                        <p:tgtEl>
                                          <p:spTgt spid="146"/>
                                        </p:tgtEl>
                                        <p:attrNameLst>
                                          <p:attrName>fill.type</p:attrName>
                                        </p:attrNameLst>
                                      </p:cBhvr>
                                      <p:to>
                                        <p:strVal val="solid"/>
                                      </p:to>
                                    </p:set>
                                    <p:set>
                                      <p:cBhvr>
                                        <p:cTn id="497" dur="250" autoRev="1" fill="remove"/>
                                        <p:tgtEl>
                                          <p:spTgt spid="146"/>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98" restart="whenNotActive" fill="hold" evtFilter="cancelBubble" nodeType="interactiveSeq">
                <p:stCondLst>
                  <p:cond evt="onClick" delay="0">
                    <p:tgtEl>
                      <p:spTgt spid="147"/>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47"/>
                                        </p:tgtEl>
                                        <p:attrNameLst>
                                          <p:attrName>style.color</p:attrName>
                                        </p:attrNameLst>
                                      </p:cBhvr>
                                      <p:to>
                                        <a:srgbClr val="FF3399"/>
                                      </p:to>
                                    </p:animClr>
                                    <p:animClr clrSpc="rgb" dir="cw">
                                      <p:cBhvr>
                                        <p:cTn id="503" dur="250" autoRev="1" fill="remove"/>
                                        <p:tgtEl>
                                          <p:spTgt spid="147"/>
                                        </p:tgtEl>
                                        <p:attrNameLst>
                                          <p:attrName>fillcolor</p:attrName>
                                        </p:attrNameLst>
                                      </p:cBhvr>
                                      <p:to>
                                        <a:srgbClr val="FF3399"/>
                                      </p:to>
                                    </p:animClr>
                                    <p:set>
                                      <p:cBhvr>
                                        <p:cTn id="504" dur="250" autoRev="1" fill="remove"/>
                                        <p:tgtEl>
                                          <p:spTgt spid="147"/>
                                        </p:tgtEl>
                                        <p:attrNameLst>
                                          <p:attrName>fill.type</p:attrName>
                                        </p:attrNameLst>
                                      </p:cBhvr>
                                      <p:to>
                                        <p:strVal val="solid"/>
                                      </p:to>
                                    </p:set>
                                    <p:set>
                                      <p:cBhvr>
                                        <p:cTn id="505" dur="250" autoRev="1" fill="remove"/>
                                        <p:tgtEl>
                                          <p:spTgt spid="147"/>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506" restart="whenNotActive" fill="hold" evtFilter="cancelBubble" nodeType="interactiveSeq">
                <p:stCondLst>
                  <p:cond evt="onClick" delay="0">
                    <p:tgtEl>
                      <p:spTgt spid="148"/>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48"/>
                                        </p:tgtEl>
                                        <p:attrNameLst>
                                          <p:attrName>style.color</p:attrName>
                                        </p:attrNameLst>
                                      </p:cBhvr>
                                      <p:to>
                                        <a:srgbClr val="FF3399"/>
                                      </p:to>
                                    </p:animClr>
                                    <p:animClr clrSpc="rgb" dir="cw">
                                      <p:cBhvr>
                                        <p:cTn id="511" dur="250" autoRev="1" fill="remove"/>
                                        <p:tgtEl>
                                          <p:spTgt spid="148"/>
                                        </p:tgtEl>
                                        <p:attrNameLst>
                                          <p:attrName>fillcolor</p:attrName>
                                        </p:attrNameLst>
                                      </p:cBhvr>
                                      <p:to>
                                        <a:srgbClr val="FF3399"/>
                                      </p:to>
                                    </p:animClr>
                                    <p:set>
                                      <p:cBhvr>
                                        <p:cTn id="512" dur="250" autoRev="1" fill="remove"/>
                                        <p:tgtEl>
                                          <p:spTgt spid="148"/>
                                        </p:tgtEl>
                                        <p:attrNameLst>
                                          <p:attrName>fill.type</p:attrName>
                                        </p:attrNameLst>
                                      </p:cBhvr>
                                      <p:to>
                                        <p:strVal val="solid"/>
                                      </p:to>
                                    </p:set>
                                    <p:set>
                                      <p:cBhvr>
                                        <p:cTn id="513" dur="250" autoRev="1" fill="remove"/>
                                        <p:tgtEl>
                                          <p:spTgt spid="148"/>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514" restart="whenNotActive" fill="hold" evtFilter="cancelBubble" nodeType="interactiveSeq">
                <p:stCondLst>
                  <p:cond evt="onClick" delay="0">
                    <p:tgtEl>
                      <p:spTgt spid="149"/>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49"/>
                                        </p:tgtEl>
                                        <p:attrNameLst>
                                          <p:attrName>style.color</p:attrName>
                                        </p:attrNameLst>
                                      </p:cBhvr>
                                      <p:to>
                                        <a:srgbClr val="FF3399"/>
                                      </p:to>
                                    </p:animClr>
                                    <p:animClr clrSpc="rgb" dir="cw">
                                      <p:cBhvr>
                                        <p:cTn id="519" dur="250" autoRev="1" fill="remove"/>
                                        <p:tgtEl>
                                          <p:spTgt spid="149"/>
                                        </p:tgtEl>
                                        <p:attrNameLst>
                                          <p:attrName>fillcolor</p:attrName>
                                        </p:attrNameLst>
                                      </p:cBhvr>
                                      <p:to>
                                        <a:srgbClr val="FF3399"/>
                                      </p:to>
                                    </p:animClr>
                                    <p:set>
                                      <p:cBhvr>
                                        <p:cTn id="520" dur="250" autoRev="1" fill="remove"/>
                                        <p:tgtEl>
                                          <p:spTgt spid="149"/>
                                        </p:tgtEl>
                                        <p:attrNameLst>
                                          <p:attrName>fill.type</p:attrName>
                                        </p:attrNameLst>
                                      </p:cBhvr>
                                      <p:to>
                                        <p:strVal val="solid"/>
                                      </p:to>
                                    </p:set>
                                    <p:set>
                                      <p:cBhvr>
                                        <p:cTn id="521" dur="250" autoRev="1" fill="remove"/>
                                        <p:tgtEl>
                                          <p:spTgt spid="149"/>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522" restart="whenNotActive" fill="hold" evtFilter="cancelBubble" nodeType="interactiveSeq">
                <p:stCondLst>
                  <p:cond evt="onClick" delay="0">
                    <p:tgtEl>
                      <p:spTgt spid="150"/>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50"/>
                                        </p:tgtEl>
                                        <p:attrNameLst>
                                          <p:attrName>style.color</p:attrName>
                                        </p:attrNameLst>
                                      </p:cBhvr>
                                      <p:to>
                                        <a:srgbClr val="FF3399"/>
                                      </p:to>
                                    </p:animClr>
                                    <p:animClr clrSpc="rgb" dir="cw">
                                      <p:cBhvr>
                                        <p:cTn id="527" dur="250" autoRev="1" fill="remove"/>
                                        <p:tgtEl>
                                          <p:spTgt spid="150"/>
                                        </p:tgtEl>
                                        <p:attrNameLst>
                                          <p:attrName>fillcolor</p:attrName>
                                        </p:attrNameLst>
                                      </p:cBhvr>
                                      <p:to>
                                        <a:srgbClr val="FF3399"/>
                                      </p:to>
                                    </p:animClr>
                                    <p:set>
                                      <p:cBhvr>
                                        <p:cTn id="528" dur="250" autoRev="1" fill="remove"/>
                                        <p:tgtEl>
                                          <p:spTgt spid="150"/>
                                        </p:tgtEl>
                                        <p:attrNameLst>
                                          <p:attrName>fill.type</p:attrName>
                                        </p:attrNameLst>
                                      </p:cBhvr>
                                      <p:to>
                                        <p:strVal val="solid"/>
                                      </p:to>
                                    </p:set>
                                    <p:set>
                                      <p:cBhvr>
                                        <p:cTn id="529" dur="250" autoRev="1" fill="remove"/>
                                        <p:tgtEl>
                                          <p:spTgt spid="150"/>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530" restart="whenNotActive" fill="hold" evtFilter="cancelBubble" nodeType="interactiveSeq">
                <p:stCondLst>
                  <p:cond evt="onClick" delay="0">
                    <p:tgtEl>
                      <p:spTgt spid="151"/>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51"/>
                                        </p:tgtEl>
                                        <p:attrNameLst>
                                          <p:attrName>style.color</p:attrName>
                                        </p:attrNameLst>
                                      </p:cBhvr>
                                      <p:to>
                                        <a:srgbClr val="FF3399"/>
                                      </p:to>
                                    </p:animClr>
                                    <p:animClr clrSpc="rgb" dir="cw">
                                      <p:cBhvr>
                                        <p:cTn id="535" dur="250" autoRev="1" fill="remove"/>
                                        <p:tgtEl>
                                          <p:spTgt spid="151"/>
                                        </p:tgtEl>
                                        <p:attrNameLst>
                                          <p:attrName>fillcolor</p:attrName>
                                        </p:attrNameLst>
                                      </p:cBhvr>
                                      <p:to>
                                        <a:srgbClr val="FF3399"/>
                                      </p:to>
                                    </p:animClr>
                                    <p:set>
                                      <p:cBhvr>
                                        <p:cTn id="536" dur="250" autoRev="1" fill="remove"/>
                                        <p:tgtEl>
                                          <p:spTgt spid="151"/>
                                        </p:tgtEl>
                                        <p:attrNameLst>
                                          <p:attrName>fill.type</p:attrName>
                                        </p:attrNameLst>
                                      </p:cBhvr>
                                      <p:to>
                                        <p:strVal val="solid"/>
                                      </p:to>
                                    </p:set>
                                    <p:set>
                                      <p:cBhvr>
                                        <p:cTn id="537" dur="250" autoRev="1" fill="remove"/>
                                        <p:tgtEl>
                                          <p:spTgt spid="151"/>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38" restart="whenNotActive" fill="hold" evtFilter="cancelBubble" nodeType="interactiveSeq">
                <p:stCondLst>
                  <p:cond evt="onClick" delay="0">
                    <p:tgtEl>
                      <p:spTgt spid="152"/>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52"/>
                                        </p:tgtEl>
                                        <p:attrNameLst>
                                          <p:attrName>style.color</p:attrName>
                                        </p:attrNameLst>
                                      </p:cBhvr>
                                      <p:to>
                                        <a:srgbClr val="FF3399"/>
                                      </p:to>
                                    </p:animClr>
                                    <p:animClr clrSpc="rgb" dir="cw">
                                      <p:cBhvr>
                                        <p:cTn id="543" dur="250" autoRev="1" fill="remove"/>
                                        <p:tgtEl>
                                          <p:spTgt spid="152"/>
                                        </p:tgtEl>
                                        <p:attrNameLst>
                                          <p:attrName>fillcolor</p:attrName>
                                        </p:attrNameLst>
                                      </p:cBhvr>
                                      <p:to>
                                        <a:srgbClr val="FF3399"/>
                                      </p:to>
                                    </p:animClr>
                                    <p:set>
                                      <p:cBhvr>
                                        <p:cTn id="544" dur="250" autoRev="1" fill="remove"/>
                                        <p:tgtEl>
                                          <p:spTgt spid="152"/>
                                        </p:tgtEl>
                                        <p:attrNameLst>
                                          <p:attrName>fill.type</p:attrName>
                                        </p:attrNameLst>
                                      </p:cBhvr>
                                      <p:to>
                                        <p:strVal val="solid"/>
                                      </p:to>
                                    </p:set>
                                    <p:set>
                                      <p:cBhvr>
                                        <p:cTn id="545" dur="250" autoRev="1" fill="remove"/>
                                        <p:tgtEl>
                                          <p:spTgt spid="152"/>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46" restart="whenNotActive" fill="hold" evtFilter="cancelBubble" nodeType="interactiveSeq">
                <p:stCondLst>
                  <p:cond evt="onClick" delay="0">
                    <p:tgtEl>
                      <p:spTgt spid="153"/>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53"/>
                                        </p:tgtEl>
                                        <p:attrNameLst>
                                          <p:attrName>style.color</p:attrName>
                                        </p:attrNameLst>
                                      </p:cBhvr>
                                      <p:to>
                                        <a:srgbClr val="FF3399"/>
                                      </p:to>
                                    </p:animClr>
                                    <p:animClr clrSpc="rgb" dir="cw">
                                      <p:cBhvr>
                                        <p:cTn id="551" dur="250" autoRev="1" fill="remove"/>
                                        <p:tgtEl>
                                          <p:spTgt spid="153"/>
                                        </p:tgtEl>
                                        <p:attrNameLst>
                                          <p:attrName>fillcolor</p:attrName>
                                        </p:attrNameLst>
                                      </p:cBhvr>
                                      <p:to>
                                        <a:srgbClr val="FF3399"/>
                                      </p:to>
                                    </p:animClr>
                                    <p:set>
                                      <p:cBhvr>
                                        <p:cTn id="552" dur="250" autoRev="1" fill="remove"/>
                                        <p:tgtEl>
                                          <p:spTgt spid="153"/>
                                        </p:tgtEl>
                                        <p:attrNameLst>
                                          <p:attrName>fill.type</p:attrName>
                                        </p:attrNameLst>
                                      </p:cBhvr>
                                      <p:to>
                                        <p:strVal val="solid"/>
                                      </p:to>
                                    </p:set>
                                    <p:set>
                                      <p:cBhvr>
                                        <p:cTn id="553" dur="250" autoRev="1" fill="remove"/>
                                        <p:tgtEl>
                                          <p:spTgt spid="153"/>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54" restart="whenNotActive" fill="hold" evtFilter="cancelBubble" nodeType="interactiveSeq">
                <p:stCondLst>
                  <p:cond evt="onClick" delay="0">
                    <p:tgtEl>
                      <p:spTgt spid="154"/>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54"/>
                                        </p:tgtEl>
                                        <p:attrNameLst>
                                          <p:attrName>style.color</p:attrName>
                                        </p:attrNameLst>
                                      </p:cBhvr>
                                      <p:to>
                                        <a:srgbClr val="FF3399"/>
                                      </p:to>
                                    </p:animClr>
                                    <p:animClr clrSpc="rgb" dir="cw">
                                      <p:cBhvr>
                                        <p:cTn id="559" dur="250" autoRev="1" fill="remove"/>
                                        <p:tgtEl>
                                          <p:spTgt spid="154"/>
                                        </p:tgtEl>
                                        <p:attrNameLst>
                                          <p:attrName>fillcolor</p:attrName>
                                        </p:attrNameLst>
                                      </p:cBhvr>
                                      <p:to>
                                        <a:srgbClr val="FF3399"/>
                                      </p:to>
                                    </p:animClr>
                                    <p:set>
                                      <p:cBhvr>
                                        <p:cTn id="560" dur="250" autoRev="1" fill="remove"/>
                                        <p:tgtEl>
                                          <p:spTgt spid="154"/>
                                        </p:tgtEl>
                                        <p:attrNameLst>
                                          <p:attrName>fill.type</p:attrName>
                                        </p:attrNameLst>
                                      </p:cBhvr>
                                      <p:to>
                                        <p:strVal val="solid"/>
                                      </p:to>
                                    </p:set>
                                    <p:set>
                                      <p:cBhvr>
                                        <p:cTn id="561" dur="250" autoRev="1" fill="remove"/>
                                        <p:tgtEl>
                                          <p:spTgt spid="154"/>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62" restart="whenNotActive" fill="hold" evtFilter="cancelBubble" nodeType="interactiveSeq">
                <p:stCondLst>
                  <p:cond evt="onClick" delay="0">
                    <p:tgtEl>
                      <p:spTgt spid="155"/>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55"/>
                                        </p:tgtEl>
                                        <p:attrNameLst>
                                          <p:attrName>style.color</p:attrName>
                                        </p:attrNameLst>
                                      </p:cBhvr>
                                      <p:to>
                                        <a:srgbClr val="FF3399"/>
                                      </p:to>
                                    </p:animClr>
                                    <p:animClr clrSpc="rgb" dir="cw">
                                      <p:cBhvr>
                                        <p:cTn id="567" dur="250" autoRev="1" fill="remove"/>
                                        <p:tgtEl>
                                          <p:spTgt spid="155"/>
                                        </p:tgtEl>
                                        <p:attrNameLst>
                                          <p:attrName>fillcolor</p:attrName>
                                        </p:attrNameLst>
                                      </p:cBhvr>
                                      <p:to>
                                        <a:srgbClr val="FF3399"/>
                                      </p:to>
                                    </p:animClr>
                                    <p:set>
                                      <p:cBhvr>
                                        <p:cTn id="568" dur="250" autoRev="1" fill="remove"/>
                                        <p:tgtEl>
                                          <p:spTgt spid="155"/>
                                        </p:tgtEl>
                                        <p:attrNameLst>
                                          <p:attrName>fill.type</p:attrName>
                                        </p:attrNameLst>
                                      </p:cBhvr>
                                      <p:to>
                                        <p:strVal val="solid"/>
                                      </p:to>
                                    </p:set>
                                    <p:set>
                                      <p:cBhvr>
                                        <p:cTn id="569" dur="250" autoRev="1" fill="remove"/>
                                        <p:tgtEl>
                                          <p:spTgt spid="155"/>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70" restart="whenNotActive" fill="hold" evtFilter="cancelBubble" nodeType="interactiveSeq">
                <p:stCondLst>
                  <p:cond evt="onClick" delay="0">
                    <p:tgtEl>
                      <p:spTgt spid="156"/>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56"/>
                                        </p:tgtEl>
                                        <p:attrNameLst>
                                          <p:attrName>style.color</p:attrName>
                                        </p:attrNameLst>
                                      </p:cBhvr>
                                      <p:to>
                                        <a:srgbClr val="FF3399"/>
                                      </p:to>
                                    </p:animClr>
                                    <p:animClr clrSpc="rgb" dir="cw">
                                      <p:cBhvr>
                                        <p:cTn id="575" dur="250" autoRev="1" fill="remove"/>
                                        <p:tgtEl>
                                          <p:spTgt spid="156"/>
                                        </p:tgtEl>
                                        <p:attrNameLst>
                                          <p:attrName>fillcolor</p:attrName>
                                        </p:attrNameLst>
                                      </p:cBhvr>
                                      <p:to>
                                        <a:srgbClr val="FF3399"/>
                                      </p:to>
                                    </p:animClr>
                                    <p:set>
                                      <p:cBhvr>
                                        <p:cTn id="576" dur="250" autoRev="1" fill="remove"/>
                                        <p:tgtEl>
                                          <p:spTgt spid="156"/>
                                        </p:tgtEl>
                                        <p:attrNameLst>
                                          <p:attrName>fill.type</p:attrName>
                                        </p:attrNameLst>
                                      </p:cBhvr>
                                      <p:to>
                                        <p:strVal val="solid"/>
                                      </p:to>
                                    </p:set>
                                    <p:set>
                                      <p:cBhvr>
                                        <p:cTn id="577" dur="250" autoRev="1" fill="remove"/>
                                        <p:tgtEl>
                                          <p:spTgt spid="156"/>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78" restart="whenNotActive" fill="hold" evtFilter="cancelBubble" nodeType="interactiveSeq">
                <p:stCondLst>
                  <p:cond evt="onClick" delay="0">
                    <p:tgtEl>
                      <p:spTgt spid="157"/>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57"/>
                                        </p:tgtEl>
                                        <p:attrNameLst>
                                          <p:attrName>style.color</p:attrName>
                                        </p:attrNameLst>
                                      </p:cBhvr>
                                      <p:to>
                                        <a:srgbClr val="FF3399"/>
                                      </p:to>
                                    </p:animClr>
                                    <p:animClr clrSpc="rgb" dir="cw">
                                      <p:cBhvr>
                                        <p:cTn id="583" dur="250" autoRev="1" fill="remove"/>
                                        <p:tgtEl>
                                          <p:spTgt spid="157"/>
                                        </p:tgtEl>
                                        <p:attrNameLst>
                                          <p:attrName>fillcolor</p:attrName>
                                        </p:attrNameLst>
                                      </p:cBhvr>
                                      <p:to>
                                        <a:srgbClr val="FF3399"/>
                                      </p:to>
                                    </p:animClr>
                                    <p:set>
                                      <p:cBhvr>
                                        <p:cTn id="584" dur="250" autoRev="1" fill="remove"/>
                                        <p:tgtEl>
                                          <p:spTgt spid="157"/>
                                        </p:tgtEl>
                                        <p:attrNameLst>
                                          <p:attrName>fill.type</p:attrName>
                                        </p:attrNameLst>
                                      </p:cBhvr>
                                      <p:to>
                                        <p:strVal val="solid"/>
                                      </p:to>
                                    </p:set>
                                    <p:set>
                                      <p:cBhvr>
                                        <p:cTn id="585" dur="250" autoRev="1" fill="remove"/>
                                        <p:tgtEl>
                                          <p:spTgt spid="157"/>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586" restart="whenNotActive" fill="hold" evtFilter="cancelBubble" nodeType="interactiveSeq">
                <p:stCondLst>
                  <p:cond evt="onClick" delay="0">
                    <p:tgtEl>
                      <p:spTgt spid="158"/>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58"/>
                                        </p:tgtEl>
                                        <p:attrNameLst>
                                          <p:attrName>style.color</p:attrName>
                                        </p:attrNameLst>
                                      </p:cBhvr>
                                      <p:to>
                                        <a:srgbClr val="FF3399"/>
                                      </p:to>
                                    </p:animClr>
                                    <p:animClr clrSpc="rgb" dir="cw">
                                      <p:cBhvr>
                                        <p:cTn id="591" dur="250" autoRev="1" fill="remove"/>
                                        <p:tgtEl>
                                          <p:spTgt spid="158"/>
                                        </p:tgtEl>
                                        <p:attrNameLst>
                                          <p:attrName>fillcolor</p:attrName>
                                        </p:attrNameLst>
                                      </p:cBhvr>
                                      <p:to>
                                        <a:srgbClr val="FF3399"/>
                                      </p:to>
                                    </p:animClr>
                                    <p:set>
                                      <p:cBhvr>
                                        <p:cTn id="592" dur="250" autoRev="1" fill="remove"/>
                                        <p:tgtEl>
                                          <p:spTgt spid="158"/>
                                        </p:tgtEl>
                                        <p:attrNameLst>
                                          <p:attrName>fill.type</p:attrName>
                                        </p:attrNameLst>
                                      </p:cBhvr>
                                      <p:to>
                                        <p:strVal val="solid"/>
                                      </p:to>
                                    </p:set>
                                    <p:set>
                                      <p:cBhvr>
                                        <p:cTn id="593" dur="250" autoRev="1" fill="remove"/>
                                        <p:tgtEl>
                                          <p:spTgt spid="158"/>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594" restart="whenNotActive" fill="hold" evtFilter="cancelBubble" nodeType="interactiveSeq">
                <p:stCondLst>
                  <p:cond evt="onClick" delay="0">
                    <p:tgtEl>
                      <p:spTgt spid="159"/>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59"/>
                                        </p:tgtEl>
                                        <p:attrNameLst>
                                          <p:attrName>style.color</p:attrName>
                                        </p:attrNameLst>
                                      </p:cBhvr>
                                      <p:to>
                                        <a:srgbClr val="FF3399"/>
                                      </p:to>
                                    </p:animClr>
                                    <p:animClr clrSpc="rgb" dir="cw">
                                      <p:cBhvr>
                                        <p:cTn id="599" dur="250" autoRev="1" fill="remove"/>
                                        <p:tgtEl>
                                          <p:spTgt spid="159"/>
                                        </p:tgtEl>
                                        <p:attrNameLst>
                                          <p:attrName>fillcolor</p:attrName>
                                        </p:attrNameLst>
                                      </p:cBhvr>
                                      <p:to>
                                        <a:srgbClr val="FF3399"/>
                                      </p:to>
                                    </p:animClr>
                                    <p:set>
                                      <p:cBhvr>
                                        <p:cTn id="600" dur="250" autoRev="1" fill="remove"/>
                                        <p:tgtEl>
                                          <p:spTgt spid="159"/>
                                        </p:tgtEl>
                                        <p:attrNameLst>
                                          <p:attrName>fill.type</p:attrName>
                                        </p:attrNameLst>
                                      </p:cBhvr>
                                      <p:to>
                                        <p:strVal val="solid"/>
                                      </p:to>
                                    </p:set>
                                    <p:set>
                                      <p:cBhvr>
                                        <p:cTn id="601" dur="250" autoRev="1" fill="remove"/>
                                        <p:tgtEl>
                                          <p:spTgt spid="159"/>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602" restart="whenNotActive" fill="hold" evtFilter="cancelBubble" nodeType="interactiveSeq">
                <p:stCondLst>
                  <p:cond evt="onClick" delay="0">
                    <p:tgtEl>
                      <p:spTgt spid="160"/>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60"/>
                                        </p:tgtEl>
                                        <p:attrNameLst>
                                          <p:attrName>style.color</p:attrName>
                                        </p:attrNameLst>
                                      </p:cBhvr>
                                      <p:to>
                                        <a:srgbClr val="FF3399"/>
                                      </p:to>
                                    </p:animClr>
                                    <p:animClr clrSpc="rgb" dir="cw">
                                      <p:cBhvr>
                                        <p:cTn id="607" dur="250" autoRev="1" fill="remove"/>
                                        <p:tgtEl>
                                          <p:spTgt spid="160"/>
                                        </p:tgtEl>
                                        <p:attrNameLst>
                                          <p:attrName>fillcolor</p:attrName>
                                        </p:attrNameLst>
                                      </p:cBhvr>
                                      <p:to>
                                        <a:srgbClr val="FF3399"/>
                                      </p:to>
                                    </p:animClr>
                                    <p:set>
                                      <p:cBhvr>
                                        <p:cTn id="608" dur="250" autoRev="1" fill="remove"/>
                                        <p:tgtEl>
                                          <p:spTgt spid="160"/>
                                        </p:tgtEl>
                                        <p:attrNameLst>
                                          <p:attrName>fill.type</p:attrName>
                                        </p:attrNameLst>
                                      </p:cBhvr>
                                      <p:to>
                                        <p:strVal val="solid"/>
                                      </p:to>
                                    </p:set>
                                    <p:set>
                                      <p:cBhvr>
                                        <p:cTn id="609" dur="250" autoRev="1" fill="remove"/>
                                        <p:tgtEl>
                                          <p:spTgt spid="160"/>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610" restart="whenNotActive" fill="hold" evtFilter="cancelBubble" nodeType="interactiveSeq">
                <p:stCondLst>
                  <p:cond evt="onClick" delay="0">
                    <p:tgtEl>
                      <p:spTgt spid="161"/>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61"/>
                                        </p:tgtEl>
                                        <p:attrNameLst>
                                          <p:attrName>style.color</p:attrName>
                                        </p:attrNameLst>
                                      </p:cBhvr>
                                      <p:to>
                                        <a:srgbClr val="FF3399"/>
                                      </p:to>
                                    </p:animClr>
                                    <p:animClr clrSpc="rgb" dir="cw">
                                      <p:cBhvr>
                                        <p:cTn id="615" dur="250" autoRev="1" fill="remove"/>
                                        <p:tgtEl>
                                          <p:spTgt spid="161"/>
                                        </p:tgtEl>
                                        <p:attrNameLst>
                                          <p:attrName>fillcolor</p:attrName>
                                        </p:attrNameLst>
                                      </p:cBhvr>
                                      <p:to>
                                        <a:srgbClr val="FF3399"/>
                                      </p:to>
                                    </p:animClr>
                                    <p:set>
                                      <p:cBhvr>
                                        <p:cTn id="616" dur="250" autoRev="1" fill="remove"/>
                                        <p:tgtEl>
                                          <p:spTgt spid="161"/>
                                        </p:tgtEl>
                                        <p:attrNameLst>
                                          <p:attrName>fill.type</p:attrName>
                                        </p:attrNameLst>
                                      </p:cBhvr>
                                      <p:to>
                                        <p:strVal val="solid"/>
                                      </p:to>
                                    </p:set>
                                    <p:set>
                                      <p:cBhvr>
                                        <p:cTn id="617" dur="250" autoRev="1" fill="remove"/>
                                        <p:tgtEl>
                                          <p:spTgt spid="161"/>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618" restart="whenNotActive" fill="hold" evtFilter="cancelBubble" nodeType="interactiveSeq">
                <p:stCondLst>
                  <p:cond evt="onClick" delay="0">
                    <p:tgtEl>
                      <p:spTgt spid="162"/>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62"/>
                                        </p:tgtEl>
                                        <p:attrNameLst>
                                          <p:attrName>style.color</p:attrName>
                                        </p:attrNameLst>
                                      </p:cBhvr>
                                      <p:to>
                                        <a:srgbClr val="FF3399"/>
                                      </p:to>
                                    </p:animClr>
                                    <p:animClr clrSpc="rgb" dir="cw">
                                      <p:cBhvr>
                                        <p:cTn id="623" dur="250" autoRev="1" fill="remove"/>
                                        <p:tgtEl>
                                          <p:spTgt spid="162"/>
                                        </p:tgtEl>
                                        <p:attrNameLst>
                                          <p:attrName>fillcolor</p:attrName>
                                        </p:attrNameLst>
                                      </p:cBhvr>
                                      <p:to>
                                        <a:srgbClr val="FF3399"/>
                                      </p:to>
                                    </p:animClr>
                                    <p:set>
                                      <p:cBhvr>
                                        <p:cTn id="624" dur="250" autoRev="1" fill="remove"/>
                                        <p:tgtEl>
                                          <p:spTgt spid="162"/>
                                        </p:tgtEl>
                                        <p:attrNameLst>
                                          <p:attrName>fill.type</p:attrName>
                                        </p:attrNameLst>
                                      </p:cBhvr>
                                      <p:to>
                                        <p:strVal val="solid"/>
                                      </p:to>
                                    </p:set>
                                    <p:set>
                                      <p:cBhvr>
                                        <p:cTn id="625" dur="250" autoRev="1" fill="remove"/>
                                        <p:tgtEl>
                                          <p:spTgt spid="162"/>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626" restart="whenNotActive" fill="hold" evtFilter="cancelBubble" nodeType="interactiveSeq">
                <p:stCondLst>
                  <p:cond evt="onClick" delay="0">
                    <p:tgtEl>
                      <p:spTgt spid="163"/>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63"/>
                                        </p:tgtEl>
                                        <p:attrNameLst>
                                          <p:attrName>style.color</p:attrName>
                                        </p:attrNameLst>
                                      </p:cBhvr>
                                      <p:to>
                                        <a:srgbClr val="FF3399"/>
                                      </p:to>
                                    </p:animClr>
                                    <p:animClr clrSpc="rgb" dir="cw">
                                      <p:cBhvr>
                                        <p:cTn id="631" dur="250" autoRev="1" fill="remove"/>
                                        <p:tgtEl>
                                          <p:spTgt spid="163"/>
                                        </p:tgtEl>
                                        <p:attrNameLst>
                                          <p:attrName>fillcolor</p:attrName>
                                        </p:attrNameLst>
                                      </p:cBhvr>
                                      <p:to>
                                        <a:srgbClr val="FF3399"/>
                                      </p:to>
                                    </p:animClr>
                                    <p:set>
                                      <p:cBhvr>
                                        <p:cTn id="632" dur="250" autoRev="1" fill="remove"/>
                                        <p:tgtEl>
                                          <p:spTgt spid="163"/>
                                        </p:tgtEl>
                                        <p:attrNameLst>
                                          <p:attrName>fill.type</p:attrName>
                                        </p:attrNameLst>
                                      </p:cBhvr>
                                      <p:to>
                                        <p:strVal val="solid"/>
                                      </p:to>
                                    </p:set>
                                    <p:set>
                                      <p:cBhvr>
                                        <p:cTn id="633" dur="250" autoRev="1" fill="remove"/>
                                        <p:tgtEl>
                                          <p:spTgt spid="163"/>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634" restart="whenNotActive" fill="hold" evtFilter="cancelBubble" nodeType="interactiveSeq">
                <p:stCondLst>
                  <p:cond evt="onClick" delay="0">
                    <p:tgtEl>
                      <p:spTgt spid="164"/>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64"/>
                                        </p:tgtEl>
                                        <p:attrNameLst>
                                          <p:attrName>style.color</p:attrName>
                                        </p:attrNameLst>
                                      </p:cBhvr>
                                      <p:to>
                                        <a:srgbClr val="FF3399"/>
                                      </p:to>
                                    </p:animClr>
                                    <p:animClr clrSpc="rgb" dir="cw">
                                      <p:cBhvr>
                                        <p:cTn id="639" dur="250" autoRev="1" fill="remove"/>
                                        <p:tgtEl>
                                          <p:spTgt spid="164"/>
                                        </p:tgtEl>
                                        <p:attrNameLst>
                                          <p:attrName>fillcolor</p:attrName>
                                        </p:attrNameLst>
                                      </p:cBhvr>
                                      <p:to>
                                        <a:srgbClr val="FF3399"/>
                                      </p:to>
                                    </p:animClr>
                                    <p:set>
                                      <p:cBhvr>
                                        <p:cTn id="640" dur="250" autoRev="1" fill="remove"/>
                                        <p:tgtEl>
                                          <p:spTgt spid="164"/>
                                        </p:tgtEl>
                                        <p:attrNameLst>
                                          <p:attrName>fill.type</p:attrName>
                                        </p:attrNameLst>
                                      </p:cBhvr>
                                      <p:to>
                                        <p:strVal val="solid"/>
                                      </p:to>
                                    </p:set>
                                    <p:set>
                                      <p:cBhvr>
                                        <p:cTn id="641" dur="250" autoRev="1" fill="remove"/>
                                        <p:tgtEl>
                                          <p:spTgt spid="164"/>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childTnLst>
        </p:cTn>
      </p:par>
    </p:tnLst>
    <p:bldLst>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8" name="Picture 18" descr="http://bpic.588ku.com/back_pic/03/75/86/3857bdbc16612d4.jpg">
            <a:extLst>
              <a:ext uri="{FF2B5EF4-FFF2-40B4-BE49-F238E27FC236}">
                <a16:creationId xmlns:a16="http://schemas.microsoft.com/office/drawing/2014/main" id="{411C2962-DF78-40AC-9E23-C75691E37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114300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446F8A93-33D5-4B71-B8C3-90B352A9A97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64779" y="3767061"/>
            <a:ext cx="232145" cy="2321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A1FFC0A2-1954-42E2-8B32-4B22157C679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76119" y="3743843"/>
            <a:ext cx="274584" cy="2553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11EBCC96-A1B3-4738-AECD-393BF243307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233776" y="3737343"/>
            <a:ext cx="188227" cy="2025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https://ss1.bdstatic.com/70cFuXSh_Q1YnxGkpoWK1HF6hhy/it/u=3239292283,3055703000&amp;fm=26&amp;gp=0.jpg">
            <a:extLst>
              <a:ext uri="{FF2B5EF4-FFF2-40B4-BE49-F238E27FC236}">
                <a16:creationId xmlns:a16="http://schemas.microsoft.com/office/drawing/2014/main" id="{10ED117E-7A3B-443A-87F6-BE124ECE6A6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13786" y="3165875"/>
            <a:ext cx="282078" cy="2493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https://ss0.bdstatic.com/70cFuHSh_Q1YnxGkpoWK1HF6hhy/it/u=3774562713,1694872985&amp;fm=26&amp;gp=0.jpg">
            <a:extLst>
              <a:ext uri="{FF2B5EF4-FFF2-40B4-BE49-F238E27FC236}">
                <a16:creationId xmlns:a16="http://schemas.microsoft.com/office/drawing/2014/main" id="{A1A6570F-0B10-4C35-B8C7-7CF9D815A63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43988" y="5045766"/>
            <a:ext cx="277561" cy="27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9063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hold" nodeType="clickEffect">
                                  <p:stCondLst>
                                    <p:cond delay="0"/>
                                  </p:stCondLst>
                                  <p:childTnLst>
                                    <p:animClr clrSpc="rgb" dir="cw">
                                      <p:cBhvr override="childStyle">
                                        <p:cTn id="6" dur="250" autoRev="1" fill="remove"/>
                                        <p:tgtEl>
                                          <p:spTgt spid="14"/>
                                        </p:tgtEl>
                                        <p:attrNameLst>
                                          <p:attrName>style.color</p:attrName>
                                        </p:attrNameLst>
                                      </p:cBhvr>
                                      <p:to>
                                        <a:srgbClr val="FF3399"/>
                                      </p:to>
                                    </p:animClr>
                                    <p:animClr clrSpc="rgb" dir="cw">
                                      <p:cBhvr>
                                        <p:cTn id="7" dur="250" autoRev="1" fill="remove"/>
                                        <p:tgtEl>
                                          <p:spTgt spid="14"/>
                                        </p:tgtEl>
                                        <p:attrNameLst>
                                          <p:attrName>fillcolor</p:attrName>
                                        </p:attrNameLst>
                                      </p:cBhvr>
                                      <p:to>
                                        <a:srgbClr val="FF3399"/>
                                      </p:to>
                                    </p:animClr>
                                    <p:set>
                                      <p:cBhvr>
                                        <p:cTn id="8" dur="250" autoRev="1" fill="remove"/>
                                        <p:tgtEl>
                                          <p:spTgt spid="14"/>
                                        </p:tgtEl>
                                        <p:attrNameLst>
                                          <p:attrName>fill.type</p:attrName>
                                        </p:attrNameLst>
                                      </p:cBhvr>
                                      <p:to>
                                        <p:strVal val="solid"/>
                                      </p:to>
                                    </p:set>
                                    <p:set>
                                      <p:cBhvr>
                                        <p:cTn id="9" dur="250" autoRev="1" fill="remove"/>
                                        <p:tgtEl>
                                          <p:spTgt spid="14"/>
                                        </p:tgtEl>
                                        <p:attrNameLst>
                                          <p:attrName>fill.on</p:attrName>
                                        </p:attrNameLst>
                                      </p:cBhvr>
                                      <p:to>
                                        <p:strVal val="true"/>
                                      </p:to>
                                    </p:set>
                                  </p:childTnLst>
                                </p:cTn>
                              </p:par>
                            </p:childTnLst>
                          </p:cTn>
                        </p:par>
                      </p:childTnLst>
                    </p:cTn>
                  </p:par>
                </p:childTnLst>
              </p:cTn>
              <p:nextCondLst>
                <p:cond evt="onClick" delay="0">
                  <p:tgtEl>
                    <p:spTgt spid="14"/>
                  </p:tgtEl>
                </p:cond>
              </p:nextCondLst>
            </p:seq>
            <p:seq concurrent="1" nextAc="seek">
              <p:cTn id="10" restart="whenNotActive" fill="hold" evtFilter="cancelBubble" nodeType="interactiveSeq">
                <p:stCondLst>
                  <p:cond evt="onClick" delay="0">
                    <p:tgtEl>
                      <p:spTgt spid="16"/>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nodeType="clickEffect">
                                  <p:stCondLst>
                                    <p:cond delay="0"/>
                                  </p:stCondLst>
                                  <p:childTnLst>
                                    <p:animClr clrSpc="rgb" dir="cw">
                                      <p:cBhvr override="childStyle">
                                        <p:cTn id="14" dur="250" autoRev="1" fill="remove"/>
                                        <p:tgtEl>
                                          <p:spTgt spid="16"/>
                                        </p:tgtEl>
                                        <p:attrNameLst>
                                          <p:attrName>style.color</p:attrName>
                                        </p:attrNameLst>
                                      </p:cBhvr>
                                      <p:to>
                                        <a:srgbClr val="FF3399"/>
                                      </p:to>
                                    </p:animClr>
                                    <p:animClr clrSpc="rgb" dir="cw">
                                      <p:cBhvr>
                                        <p:cTn id="15" dur="250" autoRev="1" fill="remove"/>
                                        <p:tgtEl>
                                          <p:spTgt spid="16"/>
                                        </p:tgtEl>
                                        <p:attrNameLst>
                                          <p:attrName>fillcolor</p:attrName>
                                        </p:attrNameLst>
                                      </p:cBhvr>
                                      <p:to>
                                        <a:srgbClr val="FF3399"/>
                                      </p:to>
                                    </p:animClr>
                                    <p:set>
                                      <p:cBhvr>
                                        <p:cTn id="16" dur="250" autoRev="1" fill="remove"/>
                                        <p:tgtEl>
                                          <p:spTgt spid="16"/>
                                        </p:tgtEl>
                                        <p:attrNameLst>
                                          <p:attrName>fill.type</p:attrName>
                                        </p:attrNameLst>
                                      </p:cBhvr>
                                      <p:to>
                                        <p:strVal val="solid"/>
                                      </p:to>
                                    </p:set>
                                    <p:set>
                                      <p:cBhvr>
                                        <p:cTn id="17" dur="250" autoRev="1" fill="remove"/>
                                        <p:tgtEl>
                                          <p:spTgt spid="16"/>
                                        </p:tgtEl>
                                        <p:attrNameLst>
                                          <p:attrName>fill.on</p:attrName>
                                        </p:attrNameLst>
                                      </p:cBhvr>
                                      <p:to>
                                        <p:strVal val="true"/>
                                      </p:to>
                                    </p:set>
                                  </p:childTnLst>
                                </p:cTn>
                              </p:par>
                            </p:childTnLst>
                          </p:cTn>
                        </p:par>
                      </p:childTnLst>
                    </p:cTn>
                  </p:par>
                </p:childTnLst>
              </p:cTn>
              <p:nextCondLst>
                <p:cond evt="onClick" delay="0">
                  <p:tgtEl>
                    <p:spTgt spid="16"/>
                  </p:tgtEl>
                </p:cond>
              </p:nextCondLst>
            </p:seq>
            <p:seq concurrent="1" nextAc="seek">
              <p:cTn id="18" restart="whenNotActive" fill="hold" evtFilter="cancelBubble" nodeType="interactiveSeq">
                <p:stCondLst>
                  <p:cond evt="onClick" delay="0">
                    <p:tgtEl>
                      <p:spTgt spid="1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hold" nodeType="clickEffect">
                                  <p:stCondLst>
                                    <p:cond delay="0"/>
                                  </p:stCondLst>
                                  <p:childTnLst>
                                    <p:animClr clrSpc="rgb" dir="cw">
                                      <p:cBhvr override="childStyle">
                                        <p:cTn id="22" dur="250" autoRev="1" fill="remove"/>
                                        <p:tgtEl>
                                          <p:spTgt spid="15"/>
                                        </p:tgtEl>
                                        <p:attrNameLst>
                                          <p:attrName>style.color</p:attrName>
                                        </p:attrNameLst>
                                      </p:cBhvr>
                                      <p:to>
                                        <a:srgbClr val="FF3399"/>
                                      </p:to>
                                    </p:animClr>
                                    <p:animClr clrSpc="rgb" dir="cw">
                                      <p:cBhvr>
                                        <p:cTn id="23" dur="250" autoRev="1" fill="remove"/>
                                        <p:tgtEl>
                                          <p:spTgt spid="15"/>
                                        </p:tgtEl>
                                        <p:attrNameLst>
                                          <p:attrName>fillcolor</p:attrName>
                                        </p:attrNameLst>
                                      </p:cBhvr>
                                      <p:to>
                                        <a:srgbClr val="FF3399"/>
                                      </p:to>
                                    </p:animClr>
                                    <p:set>
                                      <p:cBhvr>
                                        <p:cTn id="24" dur="250" autoRev="1" fill="remove"/>
                                        <p:tgtEl>
                                          <p:spTgt spid="15"/>
                                        </p:tgtEl>
                                        <p:attrNameLst>
                                          <p:attrName>fill.type</p:attrName>
                                        </p:attrNameLst>
                                      </p:cBhvr>
                                      <p:to>
                                        <p:strVal val="solid"/>
                                      </p:to>
                                    </p:set>
                                    <p:set>
                                      <p:cBhvr>
                                        <p:cTn id="25" dur="250" autoRev="1" fill="remove"/>
                                        <p:tgtEl>
                                          <p:spTgt spid="15"/>
                                        </p:tgtEl>
                                        <p:attrNameLst>
                                          <p:attrName>fill.on</p:attrName>
                                        </p:attrNameLst>
                                      </p:cBhvr>
                                      <p:to>
                                        <p:strVal val="true"/>
                                      </p:to>
                                    </p:set>
                                  </p:childTnLst>
                                </p:cTn>
                              </p:par>
                            </p:childTnLst>
                          </p:cTn>
                        </p:par>
                      </p:childTnLst>
                    </p:cTn>
                  </p:par>
                </p:childTnLst>
              </p:cTn>
              <p:nextCondLst>
                <p:cond evt="onClick" delay="0">
                  <p:tgtEl>
                    <p:spTgt spid="15"/>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nodeType="clickEffect">
                                  <p:stCondLst>
                                    <p:cond delay="0"/>
                                  </p:stCondLst>
                                  <p:childTnLst>
                                    <p:animClr clrSpc="rgb" dir="cw">
                                      <p:cBhvr override="childStyle">
                                        <p:cTn id="30" dur="250" autoRev="1" fill="remove"/>
                                        <p:tgtEl>
                                          <p:spTgt spid="17"/>
                                        </p:tgtEl>
                                        <p:attrNameLst>
                                          <p:attrName>style.color</p:attrName>
                                        </p:attrNameLst>
                                      </p:cBhvr>
                                      <p:to>
                                        <a:srgbClr val="FF3399"/>
                                      </p:to>
                                    </p:animClr>
                                    <p:animClr clrSpc="rgb" dir="cw">
                                      <p:cBhvr>
                                        <p:cTn id="31" dur="250" autoRev="1" fill="remove"/>
                                        <p:tgtEl>
                                          <p:spTgt spid="17"/>
                                        </p:tgtEl>
                                        <p:attrNameLst>
                                          <p:attrName>fillcolor</p:attrName>
                                        </p:attrNameLst>
                                      </p:cBhvr>
                                      <p:to>
                                        <a:srgbClr val="FF3399"/>
                                      </p:to>
                                    </p:animClr>
                                    <p:set>
                                      <p:cBhvr>
                                        <p:cTn id="32" dur="250" autoRev="1" fill="remove"/>
                                        <p:tgtEl>
                                          <p:spTgt spid="17"/>
                                        </p:tgtEl>
                                        <p:attrNameLst>
                                          <p:attrName>fill.type</p:attrName>
                                        </p:attrNameLst>
                                      </p:cBhvr>
                                      <p:to>
                                        <p:strVal val="solid"/>
                                      </p:to>
                                    </p:set>
                                    <p:set>
                                      <p:cBhvr>
                                        <p:cTn id="33" dur="250" autoRev="1" fill="remove"/>
                                        <p:tgtEl>
                                          <p:spTgt spid="17"/>
                                        </p:tgtEl>
                                        <p:attrNameLst>
                                          <p:attrName>fill.on</p:attrName>
                                        </p:attrNameLst>
                                      </p:cBhvr>
                                      <p:to>
                                        <p:strVal val="true"/>
                                      </p:to>
                                    </p:set>
                                  </p:child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13"/>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nodeType="clickEffect">
                                  <p:stCondLst>
                                    <p:cond delay="0"/>
                                  </p:stCondLst>
                                  <p:childTnLst>
                                    <p:animClr clrSpc="rgb" dir="cw">
                                      <p:cBhvr override="childStyle">
                                        <p:cTn id="38" dur="250" autoRev="1" fill="remove"/>
                                        <p:tgtEl>
                                          <p:spTgt spid="13"/>
                                        </p:tgtEl>
                                        <p:attrNameLst>
                                          <p:attrName>style.color</p:attrName>
                                        </p:attrNameLst>
                                      </p:cBhvr>
                                      <p:to>
                                        <a:srgbClr val="FF3399"/>
                                      </p:to>
                                    </p:animClr>
                                    <p:animClr clrSpc="rgb" dir="cw">
                                      <p:cBhvr>
                                        <p:cTn id="39" dur="250" autoRev="1" fill="remove"/>
                                        <p:tgtEl>
                                          <p:spTgt spid="13"/>
                                        </p:tgtEl>
                                        <p:attrNameLst>
                                          <p:attrName>fillcolor</p:attrName>
                                        </p:attrNameLst>
                                      </p:cBhvr>
                                      <p:to>
                                        <a:srgbClr val="FF3399"/>
                                      </p:to>
                                    </p:animClr>
                                    <p:set>
                                      <p:cBhvr>
                                        <p:cTn id="40" dur="250" autoRev="1" fill="remove"/>
                                        <p:tgtEl>
                                          <p:spTgt spid="13"/>
                                        </p:tgtEl>
                                        <p:attrNameLst>
                                          <p:attrName>fill.type</p:attrName>
                                        </p:attrNameLst>
                                      </p:cBhvr>
                                      <p:to>
                                        <p:strVal val="solid"/>
                                      </p:to>
                                    </p:set>
                                    <p:set>
                                      <p:cBhvr>
                                        <p:cTn id="41" dur="250" autoRev="1" fill="remove"/>
                                        <p:tgtEl>
                                          <p:spTgt spid="13"/>
                                        </p:tgtEl>
                                        <p:attrNameLst>
                                          <p:attrName>fill.on</p:attrName>
                                        </p:attrNameLst>
                                      </p:cBhvr>
                                      <p:to>
                                        <p:strVal val="true"/>
                                      </p:to>
                                    </p:set>
                                  </p:childTnLst>
                                </p:cTn>
                              </p:par>
                            </p:childTnLst>
                          </p:cTn>
                        </p:par>
                      </p:childTnLst>
                    </p:cTn>
                  </p:par>
                </p:childTnLst>
              </p:cTn>
              <p:nextCondLst>
                <p:cond evt="onClick" delay="0">
                  <p:tgtEl>
                    <p:spTgt spid="1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BA74E804-97FF-4DE1-A0F8-246F886F67E0}"/>
              </a:ext>
            </a:extLst>
          </p:cNvPr>
          <p:cNvGrpSpPr/>
          <p:nvPr/>
        </p:nvGrpSpPr>
        <p:grpSpPr>
          <a:xfrm>
            <a:off x="0" y="0"/>
            <a:ext cx="12192000" cy="7343775"/>
            <a:chOff x="0" y="0"/>
            <a:chExt cx="12192000" cy="7343775"/>
          </a:xfrm>
        </p:grpSpPr>
        <p:pic>
          <p:nvPicPr>
            <p:cNvPr id="4" name="Picture 2" descr="Digital Raster Image Resolution | Halftone dots, Halftone art ...">
              <a:extLst>
                <a:ext uri="{FF2B5EF4-FFF2-40B4-BE49-F238E27FC236}">
                  <a16:creationId xmlns:a16="http://schemas.microsoft.com/office/drawing/2014/main" id="{785A2C8A-1F2D-4315-BA6B-170C43897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gital Raster Image Resolution | Halftone dots, Halftone art ...">
              <a:extLst>
                <a:ext uri="{FF2B5EF4-FFF2-40B4-BE49-F238E27FC236}">
                  <a16:creationId xmlns:a16="http://schemas.microsoft.com/office/drawing/2014/main" id="{8E32F14B-33AE-4F47-B3F0-48E065041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igital Raster Image Resolution | Halftone dots, Halftone art ...">
              <a:extLst>
                <a:ext uri="{FF2B5EF4-FFF2-40B4-BE49-F238E27FC236}">
                  <a16:creationId xmlns:a16="http://schemas.microsoft.com/office/drawing/2014/main" id="{197475C8-0D4C-49B0-91AB-BDCB73952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igital Raster Image Resolution | Halftone dots, Halftone art ...">
              <a:extLst>
                <a:ext uri="{FF2B5EF4-FFF2-40B4-BE49-F238E27FC236}">
                  <a16:creationId xmlns:a16="http://schemas.microsoft.com/office/drawing/2014/main" id="{3365A877-3532-437B-9EB9-DBB35914A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igital Raster Image Resolution | Halftone dots, Halftone art ...">
              <a:extLst>
                <a:ext uri="{FF2B5EF4-FFF2-40B4-BE49-F238E27FC236}">
                  <a16:creationId xmlns:a16="http://schemas.microsoft.com/office/drawing/2014/main" id="{DCA73D35-A4F9-4927-A831-66C2A2DE3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igital Raster Image Resolution | Halftone dots, Halftone art ...">
              <a:extLst>
                <a:ext uri="{FF2B5EF4-FFF2-40B4-BE49-F238E27FC236}">
                  <a16:creationId xmlns:a16="http://schemas.microsoft.com/office/drawing/2014/main" id="{44D21D32-3F23-4E32-ABA0-C344FA4D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igital Raster Image Resolution | Halftone dots, Halftone art ...">
              <a:extLst>
                <a:ext uri="{FF2B5EF4-FFF2-40B4-BE49-F238E27FC236}">
                  <a16:creationId xmlns:a16="http://schemas.microsoft.com/office/drawing/2014/main" id="{A957C355-BAAC-4ECA-BB58-41CD486A8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igital Raster Image Resolution | Halftone dots, Halftone art ...">
              <a:extLst>
                <a:ext uri="{FF2B5EF4-FFF2-40B4-BE49-F238E27FC236}">
                  <a16:creationId xmlns:a16="http://schemas.microsoft.com/office/drawing/2014/main" id="{BDE26118-DC9D-468C-ADBD-6C1ABAED1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igital Raster Image Resolution | Halftone dots, Halftone art ...">
              <a:extLst>
                <a:ext uri="{FF2B5EF4-FFF2-40B4-BE49-F238E27FC236}">
                  <a16:creationId xmlns:a16="http://schemas.microsoft.com/office/drawing/2014/main" id="{571EF82D-A49F-430C-ADF4-B6F4F69CF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igital Raster Image Resolution | Halftone dots, Halftone art ...">
              <a:extLst>
                <a:ext uri="{FF2B5EF4-FFF2-40B4-BE49-F238E27FC236}">
                  <a16:creationId xmlns:a16="http://schemas.microsoft.com/office/drawing/2014/main" id="{B1203D7E-8610-49BC-B951-304944DC2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0"/>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igital Raster Image Resolution | Halftone dots, Halftone art ...">
              <a:extLst>
                <a:ext uri="{FF2B5EF4-FFF2-40B4-BE49-F238E27FC236}">
                  <a16:creationId xmlns:a16="http://schemas.microsoft.com/office/drawing/2014/main" id="{598EFA28-636C-4E97-AB5B-C5A9ABA98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2447925"/>
              <a:ext cx="3048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igital Raster Image Resolution | Halftone dots, Halftone art ...">
              <a:extLst>
                <a:ext uri="{FF2B5EF4-FFF2-40B4-BE49-F238E27FC236}">
                  <a16:creationId xmlns:a16="http://schemas.microsoft.com/office/drawing/2014/main" id="{B317F974-261A-4A62-9583-3750FE88A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4895850"/>
              <a:ext cx="3048000" cy="2447925"/>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椭圆 96">
            <a:extLst>
              <a:ext uri="{FF2B5EF4-FFF2-40B4-BE49-F238E27FC236}">
                <a16:creationId xmlns:a16="http://schemas.microsoft.com/office/drawing/2014/main" id="{81B902C7-BEFC-4CBC-A366-9901881CC5D7}"/>
              </a:ext>
            </a:extLst>
          </p:cNvPr>
          <p:cNvSpPr/>
          <p:nvPr/>
        </p:nvSpPr>
        <p:spPr>
          <a:xfrm>
            <a:off x="1450526" y="191457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C70A492B-E4AC-4C57-9C2A-1B730DE40D0B}"/>
              </a:ext>
            </a:extLst>
          </p:cNvPr>
          <p:cNvSpPr/>
          <p:nvPr/>
        </p:nvSpPr>
        <p:spPr>
          <a:xfrm>
            <a:off x="3066360" y="121359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FED366BB-52DA-44C6-9684-AEBAB8FBF0A8}"/>
              </a:ext>
            </a:extLst>
          </p:cNvPr>
          <p:cNvSpPr/>
          <p:nvPr/>
        </p:nvSpPr>
        <p:spPr>
          <a:xfrm>
            <a:off x="4665701" y="95602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E86716D5-F320-4385-A99D-E996A4D54C63}"/>
              </a:ext>
            </a:extLst>
          </p:cNvPr>
          <p:cNvSpPr/>
          <p:nvPr/>
        </p:nvSpPr>
        <p:spPr>
          <a:xfrm>
            <a:off x="4794486" y="23331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607DA6B-F015-44A6-B21E-701BDFAE284B}"/>
              </a:ext>
            </a:extLst>
          </p:cNvPr>
          <p:cNvSpPr/>
          <p:nvPr/>
        </p:nvSpPr>
        <p:spPr>
          <a:xfrm>
            <a:off x="6491084" y="162805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304CE91E-3220-4B02-B5E4-F019AD1489DE}"/>
              </a:ext>
            </a:extLst>
          </p:cNvPr>
          <p:cNvSpPr/>
          <p:nvPr/>
        </p:nvSpPr>
        <p:spPr>
          <a:xfrm>
            <a:off x="2403826" y="246191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0C974946-C1FD-4882-A846-443EE2812F4A}"/>
              </a:ext>
            </a:extLst>
          </p:cNvPr>
          <p:cNvSpPr/>
          <p:nvPr/>
        </p:nvSpPr>
        <p:spPr>
          <a:xfrm>
            <a:off x="1721843" y="127627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679D5982-DF57-4CB8-9476-621D56C87AB8}"/>
              </a:ext>
            </a:extLst>
          </p:cNvPr>
          <p:cNvSpPr/>
          <p:nvPr/>
        </p:nvSpPr>
        <p:spPr>
          <a:xfrm>
            <a:off x="3561660" y="201440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E6DC5DCB-D7F5-4D2C-AA05-BF83013B3077}"/>
              </a:ext>
            </a:extLst>
          </p:cNvPr>
          <p:cNvSpPr/>
          <p:nvPr/>
        </p:nvSpPr>
        <p:spPr>
          <a:xfrm>
            <a:off x="5161001" y="175683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376CFE73-8F28-403F-BE20-6D020048EB17}"/>
              </a:ext>
            </a:extLst>
          </p:cNvPr>
          <p:cNvSpPr/>
          <p:nvPr/>
        </p:nvSpPr>
        <p:spPr>
          <a:xfrm>
            <a:off x="5289786" y="313394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E419B48A-1376-4F49-B7EF-641680DB502C}"/>
              </a:ext>
            </a:extLst>
          </p:cNvPr>
          <p:cNvSpPr/>
          <p:nvPr/>
        </p:nvSpPr>
        <p:spPr>
          <a:xfrm>
            <a:off x="6986384" y="242886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7D686E9-F706-4C4D-9540-8559AFA9E831}"/>
              </a:ext>
            </a:extLst>
          </p:cNvPr>
          <p:cNvSpPr/>
          <p:nvPr/>
        </p:nvSpPr>
        <p:spPr>
          <a:xfrm>
            <a:off x="2899126" y="326273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46897A13-C25E-438D-8AA6-B953EE6CEC7A}"/>
              </a:ext>
            </a:extLst>
          </p:cNvPr>
          <p:cNvSpPr/>
          <p:nvPr/>
        </p:nvSpPr>
        <p:spPr>
          <a:xfrm>
            <a:off x="8717542" y="395402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CAB9758-9FC2-443E-83F2-515293DF9417}"/>
              </a:ext>
            </a:extLst>
          </p:cNvPr>
          <p:cNvSpPr/>
          <p:nvPr/>
        </p:nvSpPr>
        <p:spPr>
          <a:xfrm>
            <a:off x="3998115" y="366107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5BE5BB0A-1881-4331-A310-3E1F0440F764}"/>
              </a:ext>
            </a:extLst>
          </p:cNvPr>
          <p:cNvSpPr/>
          <p:nvPr/>
        </p:nvSpPr>
        <p:spPr>
          <a:xfrm>
            <a:off x="5837932" y="439920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CAB0175A-93B8-4AA9-B7F3-F74BA1C7BAD0}"/>
              </a:ext>
            </a:extLst>
          </p:cNvPr>
          <p:cNvSpPr/>
          <p:nvPr/>
        </p:nvSpPr>
        <p:spPr>
          <a:xfrm>
            <a:off x="7437273" y="41416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A973C199-A496-4319-878E-40DAD0D6CD84}"/>
              </a:ext>
            </a:extLst>
          </p:cNvPr>
          <p:cNvSpPr/>
          <p:nvPr/>
        </p:nvSpPr>
        <p:spPr>
          <a:xfrm>
            <a:off x="7566058" y="551874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D324DDC-2B4C-4851-B2F6-07004E0E801A}"/>
              </a:ext>
            </a:extLst>
          </p:cNvPr>
          <p:cNvSpPr/>
          <p:nvPr/>
        </p:nvSpPr>
        <p:spPr>
          <a:xfrm>
            <a:off x="9785193" y="487698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4BAF9B86-3EEE-4128-84D5-2FFE1E1911CA}"/>
              </a:ext>
            </a:extLst>
          </p:cNvPr>
          <p:cNvSpPr/>
          <p:nvPr/>
        </p:nvSpPr>
        <p:spPr>
          <a:xfrm>
            <a:off x="5175398" y="564752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35D118FC-BFB2-4235-9A31-7A4FCC32AF82}"/>
              </a:ext>
            </a:extLst>
          </p:cNvPr>
          <p:cNvSpPr/>
          <p:nvPr/>
        </p:nvSpPr>
        <p:spPr>
          <a:xfrm>
            <a:off x="8664628" y="137546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A0DBBEB0-6161-4034-A354-D5BD054D4B08}"/>
              </a:ext>
            </a:extLst>
          </p:cNvPr>
          <p:cNvSpPr/>
          <p:nvPr/>
        </p:nvSpPr>
        <p:spPr>
          <a:xfrm>
            <a:off x="10445600" y="295944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9741E91C-55EB-4F36-85E6-A9EB8B25D9C8}"/>
              </a:ext>
            </a:extLst>
          </p:cNvPr>
          <p:cNvSpPr/>
          <p:nvPr/>
        </p:nvSpPr>
        <p:spPr>
          <a:xfrm>
            <a:off x="5726173" y="266649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7EB4115B-6529-469D-92AF-43128034A7A6}"/>
              </a:ext>
            </a:extLst>
          </p:cNvPr>
          <p:cNvSpPr/>
          <p:nvPr/>
        </p:nvSpPr>
        <p:spPr>
          <a:xfrm>
            <a:off x="7565990" y="340462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44DE3580-5D91-4CE1-AE8A-B9B8D93096BF}"/>
              </a:ext>
            </a:extLst>
          </p:cNvPr>
          <p:cNvSpPr/>
          <p:nvPr/>
        </p:nvSpPr>
        <p:spPr>
          <a:xfrm>
            <a:off x="9115517" y="308822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9EE5ED8-25AE-477B-B887-963ED07AE4BB}"/>
              </a:ext>
            </a:extLst>
          </p:cNvPr>
          <p:cNvSpPr/>
          <p:nvPr/>
        </p:nvSpPr>
        <p:spPr>
          <a:xfrm>
            <a:off x="9244302" y="446533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513F43D-E16E-4B3C-8411-7DF14730C535}"/>
              </a:ext>
            </a:extLst>
          </p:cNvPr>
          <p:cNvSpPr/>
          <p:nvPr/>
        </p:nvSpPr>
        <p:spPr>
          <a:xfrm>
            <a:off x="10940900" y="376025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D8CB096-19A3-481C-807C-6809F2AD8ECC}"/>
              </a:ext>
            </a:extLst>
          </p:cNvPr>
          <p:cNvSpPr/>
          <p:nvPr/>
        </p:nvSpPr>
        <p:spPr>
          <a:xfrm>
            <a:off x="6903456" y="465295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BC4D2D6E-FC71-4A96-B3ED-8F4933DA3956}"/>
              </a:ext>
            </a:extLst>
          </p:cNvPr>
          <p:cNvSpPr/>
          <p:nvPr/>
        </p:nvSpPr>
        <p:spPr>
          <a:xfrm>
            <a:off x="2525922" y="526499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BD2B291-6E3E-4ABE-AE6A-45F48C339F37}"/>
              </a:ext>
            </a:extLst>
          </p:cNvPr>
          <p:cNvSpPr/>
          <p:nvPr/>
        </p:nvSpPr>
        <p:spPr>
          <a:xfrm>
            <a:off x="3021222" y="606581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AE22B842-3EAC-40DC-A03B-246988739B45}"/>
              </a:ext>
            </a:extLst>
          </p:cNvPr>
          <p:cNvSpPr/>
          <p:nvPr/>
        </p:nvSpPr>
        <p:spPr>
          <a:xfrm>
            <a:off x="4253980" y="427041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14E44834-E671-412B-AF4C-D047578CA48E}"/>
              </a:ext>
            </a:extLst>
          </p:cNvPr>
          <p:cNvSpPr/>
          <p:nvPr/>
        </p:nvSpPr>
        <p:spPr>
          <a:xfrm>
            <a:off x="2923897" y="439920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67BB4762-425A-4345-A7DC-8A1B6DD2A834}"/>
              </a:ext>
            </a:extLst>
          </p:cNvPr>
          <p:cNvSpPr/>
          <p:nvPr/>
        </p:nvSpPr>
        <p:spPr>
          <a:xfrm>
            <a:off x="3634591" y="502170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F1C30210-6C1B-4150-A749-009C999BBEA6}"/>
              </a:ext>
            </a:extLst>
          </p:cNvPr>
          <p:cNvSpPr/>
          <p:nvPr/>
        </p:nvSpPr>
        <p:spPr>
          <a:xfrm>
            <a:off x="4749280" y="50712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0E1D675D-6721-4AB3-AD87-69AB9BB79B2C}"/>
              </a:ext>
            </a:extLst>
          </p:cNvPr>
          <p:cNvSpPr/>
          <p:nvPr/>
        </p:nvSpPr>
        <p:spPr>
          <a:xfrm>
            <a:off x="2464930" y="186885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4CC71D77-423A-4847-A568-9B8CB5459E03}"/>
              </a:ext>
            </a:extLst>
          </p:cNvPr>
          <p:cNvSpPr/>
          <p:nvPr/>
        </p:nvSpPr>
        <p:spPr>
          <a:xfrm>
            <a:off x="3974393" y="162805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31D8FF94-A41B-4005-8A9A-36CF9F876887}"/>
              </a:ext>
            </a:extLst>
          </p:cNvPr>
          <p:cNvSpPr/>
          <p:nvPr/>
        </p:nvSpPr>
        <p:spPr>
          <a:xfrm>
            <a:off x="3663205" y="88433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DF5630C7-23B0-49D2-BA7B-495D4A83758B}"/>
              </a:ext>
            </a:extLst>
          </p:cNvPr>
          <p:cNvSpPr/>
          <p:nvPr/>
        </p:nvSpPr>
        <p:spPr>
          <a:xfrm>
            <a:off x="4249791" y="241162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43377B61-3FED-434B-AB9C-4649F5C2564B}"/>
              </a:ext>
            </a:extLst>
          </p:cNvPr>
          <p:cNvSpPr/>
          <p:nvPr/>
        </p:nvSpPr>
        <p:spPr>
          <a:xfrm>
            <a:off x="6626874" y="112893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9BA0FFE-3BB3-4092-9850-12A55E2DD67B}"/>
              </a:ext>
            </a:extLst>
          </p:cNvPr>
          <p:cNvSpPr/>
          <p:nvPr/>
        </p:nvSpPr>
        <p:spPr>
          <a:xfrm>
            <a:off x="3100392" y="263776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42C9617-365D-4C93-B462-819AE6375D9C}"/>
              </a:ext>
            </a:extLst>
          </p:cNvPr>
          <p:cNvSpPr/>
          <p:nvPr/>
        </p:nvSpPr>
        <p:spPr>
          <a:xfrm>
            <a:off x="2309169" y="87562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099DD58A-086A-4EB7-9222-291580458918}"/>
              </a:ext>
            </a:extLst>
          </p:cNvPr>
          <p:cNvSpPr/>
          <p:nvPr/>
        </p:nvSpPr>
        <p:spPr>
          <a:xfrm>
            <a:off x="5723853" y="124095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967ED41B-9DFD-4728-AD46-1195C45CED2F}"/>
              </a:ext>
            </a:extLst>
          </p:cNvPr>
          <p:cNvSpPr/>
          <p:nvPr/>
        </p:nvSpPr>
        <p:spPr>
          <a:xfrm>
            <a:off x="5835870" y="217664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8779FF1E-5A7A-4F0C-A183-5BFA81DB120D}"/>
              </a:ext>
            </a:extLst>
          </p:cNvPr>
          <p:cNvSpPr/>
          <p:nvPr/>
        </p:nvSpPr>
        <p:spPr>
          <a:xfrm>
            <a:off x="3648317" y="284100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65E44896-31F9-49B8-A27B-64E49E8F5F1C}"/>
              </a:ext>
            </a:extLst>
          </p:cNvPr>
          <p:cNvSpPr/>
          <p:nvPr/>
        </p:nvSpPr>
        <p:spPr>
          <a:xfrm>
            <a:off x="6382849" y="256808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DC0EA79F-277A-4C65-AD80-1F0AD697448B}"/>
              </a:ext>
            </a:extLst>
          </p:cNvPr>
          <p:cNvSpPr/>
          <p:nvPr/>
        </p:nvSpPr>
        <p:spPr>
          <a:xfrm>
            <a:off x="3123161" y="378560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CA3948C1-D841-46FC-8D41-F6549DBF5DB1}"/>
              </a:ext>
            </a:extLst>
          </p:cNvPr>
          <p:cNvSpPr/>
          <p:nvPr/>
        </p:nvSpPr>
        <p:spPr>
          <a:xfrm>
            <a:off x="9039552" y="231684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ACDDCE15-3707-4739-BA25-1CB37667558D}"/>
              </a:ext>
            </a:extLst>
          </p:cNvPr>
          <p:cNvSpPr/>
          <p:nvPr/>
        </p:nvSpPr>
        <p:spPr>
          <a:xfrm>
            <a:off x="5175012" y="392390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7CDEDABF-8FF5-4DF3-9671-55479CF6979F}"/>
              </a:ext>
            </a:extLst>
          </p:cNvPr>
          <p:cNvSpPr/>
          <p:nvPr/>
        </p:nvSpPr>
        <p:spPr>
          <a:xfrm>
            <a:off x="6312523" y="463949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F42E7AE8-48E0-423A-B5E8-7CD651EED5BE}"/>
              </a:ext>
            </a:extLst>
          </p:cNvPr>
          <p:cNvSpPr/>
          <p:nvPr/>
        </p:nvSpPr>
        <p:spPr>
          <a:xfrm>
            <a:off x="7583323" y="431613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D7C5A1B5-BDB7-405B-AFCA-E97FFB63DB61}"/>
              </a:ext>
            </a:extLst>
          </p:cNvPr>
          <p:cNvSpPr/>
          <p:nvPr/>
        </p:nvSpPr>
        <p:spPr>
          <a:xfrm>
            <a:off x="6924048" y="535775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2C9BA75-738D-431B-B430-A566FBAD58BD}"/>
              </a:ext>
            </a:extLst>
          </p:cNvPr>
          <p:cNvSpPr/>
          <p:nvPr/>
        </p:nvSpPr>
        <p:spPr>
          <a:xfrm>
            <a:off x="8398107" y="539818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8EDC1E93-D3B7-4A01-A56A-BC327DD7D0C0}"/>
              </a:ext>
            </a:extLst>
          </p:cNvPr>
          <p:cNvSpPr/>
          <p:nvPr/>
        </p:nvSpPr>
        <p:spPr>
          <a:xfrm>
            <a:off x="5160707" y="442122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468202C-218A-4FFB-BBE4-59529A79589E}"/>
              </a:ext>
            </a:extLst>
          </p:cNvPr>
          <p:cNvSpPr/>
          <p:nvPr/>
        </p:nvSpPr>
        <p:spPr>
          <a:xfrm>
            <a:off x="8810678" y="154996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6C19A983-BB3E-438C-8FA1-BF74343AC814}"/>
              </a:ext>
            </a:extLst>
          </p:cNvPr>
          <p:cNvSpPr/>
          <p:nvPr/>
        </p:nvSpPr>
        <p:spPr>
          <a:xfrm>
            <a:off x="9819345" y="204613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50674121-1547-4F05-A517-0622DC9C0845}"/>
              </a:ext>
            </a:extLst>
          </p:cNvPr>
          <p:cNvSpPr/>
          <p:nvPr/>
        </p:nvSpPr>
        <p:spPr>
          <a:xfrm>
            <a:off x="7538698" y="193574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58D8E138-BA33-4D4B-AD8B-4DA185083F30}"/>
              </a:ext>
            </a:extLst>
          </p:cNvPr>
          <p:cNvSpPr/>
          <p:nvPr/>
        </p:nvSpPr>
        <p:spPr>
          <a:xfrm>
            <a:off x="8387143" y="234725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6416D3B7-7E00-4FE7-845D-94A47FB05C79}"/>
              </a:ext>
            </a:extLst>
          </p:cNvPr>
          <p:cNvSpPr/>
          <p:nvPr/>
        </p:nvSpPr>
        <p:spPr>
          <a:xfrm>
            <a:off x="9309745" y="3724687"/>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1423B991-08ED-4332-B9B9-62A4EEBEA642}"/>
              </a:ext>
            </a:extLst>
          </p:cNvPr>
          <p:cNvSpPr/>
          <p:nvPr/>
        </p:nvSpPr>
        <p:spPr>
          <a:xfrm>
            <a:off x="6484989" y="381188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C71711AB-A8E1-43FB-A09C-DEB5B0300572}"/>
              </a:ext>
            </a:extLst>
          </p:cNvPr>
          <p:cNvSpPr/>
          <p:nvPr/>
        </p:nvSpPr>
        <p:spPr>
          <a:xfrm>
            <a:off x="11086950" y="393476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3D86FFB7-A0C8-41B1-BE8B-1C0CE6D5CC91}"/>
              </a:ext>
            </a:extLst>
          </p:cNvPr>
          <p:cNvSpPr/>
          <p:nvPr/>
        </p:nvSpPr>
        <p:spPr>
          <a:xfrm>
            <a:off x="6116604" y="5197372"/>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7D3377CE-4D80-420D-9495-50CCBF41AC25}"/>
              </a:ext>
            </a:extLst>
          </p:cNvPr>
          <p:cNvSpPr/>
          <p:nvPr/>
        </p:nvSpPr>
        <p:spPr>
          <a:xfrm>
            <a:off x="6439166" y="313919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4836D743-9F03-4ABA-BAA0-3409D9269C0F}"/>
              </a:ext>
            </a:extLst>
          </p:cNvPr>
          <p:cNvSpPr/>
          <p:nvPr/>
        </p:nvSpPr>
        <p:spPr>
          <a:xfrm>
            <a:off x="5697510" y="375877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002BB762-414A-466A-8A78-39E296FBB9CD}"/>
              </a:ext>
            </a:extLst>
          </p:cNvPr>
          <p:cNvSpPr/>
          <p:nvPr/>
        </p:nvSpPr>
        <p:spPr>
          <a:xfrm>
            <a:off x="4493976" y="321294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7249AF50-7879-4A03-9FB3-CDDF72855D40}"/>
              </a:ext>
            </a:extLst>
          </p:cNvPr>
          <p:cNvSpPr/>
          <p:nvPr/>
        </p:nvSpPr>
        <p:spPr>
          <a:xfrm>
            <a:off x="3534216" y="427544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F29E2E11-6168-4322-9F96-BA63B45E961D}"/>
              </a:ext>
            </a:extLst>
          </p:cNvPr>
          <p:cNvSpPr/>
          <p:nvPr/>
        </p:nvSpPr>
        <p:spPr>
          <a:xfrm>
            <a:off x="4026482" y="6032021"/>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196D67EA-BD19-4358-9359-98D523945511}"/>
              </a:ext>
            </a:extLst>
          </p:cNvPr>
          <p:cNvSpPr/>
          <p:nvPr/>
        </p:nvSpPr>
        <p:spPr>
          <a:xfrm>
            <a:off x="3998115" y="558178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C438B854-1D73-4066-8EAB-91A2B73A5FCC}"/>
              </a:ext>
            </a:extLst>
          </p:cNvPr>
          <p:cNvSpPr/>
          <p:nvPr/>
        </p:nvSpPr>
        <p:spPr>
          <a:xfrm>
            <a:off x="8075842" y="401237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2E4E64AC-66EE-4821-BFA8-24E577B40F0D}"/>
              </a:ext>
            </a:extLst>
          </p:cNvPr>
          <p:cNvSpPr/>
          <p:nvPr/>
        </p:nvSpPr>
        <p:spPr>
          <a:xfrm>
            <a:off x="8571142" y="4813190"/>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7BCD2077-793E-4B73-BDD7-AF0170E8EA5F}"/>
              </a:ext>
            </a:extLst>
          </p:cNvPr>
          <p:cNvSpPr/>
          <p:nvPr/>
        </p:nvSpPr>
        <p:spPr>
          <a:xfrm>
            <a:off x="8022928" y="143381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BADFD5FE-4306-41F9-B88A-5BF0037CC30D}"/>
              </a:ext>
            </a:extLst>
          </p:cNvPr>
          <p:cNvSpPr/>
          <p:nvPr/>
        </p:nvSpPr>
        <p:spPr>
          <a:xfrm>
            <a:off x="9803900" y="301779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2EC4429F-613B-44F4-B165-D00A908B632F}"/>
              </a:ext>
            </a:extLst>
          </p:cNvPr>
          <p:cNvSpPr/>
          <p:nvPr/>
        </p:nvSpPr>
        <p:spPr>
          <a:xfrm>
            <a:off x="8473817" y="314658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A3BF1157-D980-4CB8-9DD7-4325085751A0}"/>
              </a:ext>
            </a:extLst>
          </p:cNvPr>
          <p:cNvSpPr/>
          <p:nvPr/>
        </p:nvSpPr>
        <p:spPr>
          <a:xfrm>
            <a:off x="8169013" y="443202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9A3A8863-A6EB-4FCE-8950-5912125DE285}"/>
              </a:ext>
            </a:extLst>
          </p:cNvPr>
          <p:cNvSpPr/>
          <p:nvPr/>
        </p:nvSpPr>
        <p:spPr>
          <a:xfrm>
            <a:off x="10299200" y="381861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6FBBFC40-8F8C-445E-98EC-F84DF1FCBE79}"/>
              </a:ext>
            </a:extLst>
          </p:cNvPr>
          <p:cNvSpPr/>
          <p:nvPr/>
        </p:nvSpPr>
        <p:spPr>
          <a:xfrm>
            <a:off x="7020416" y="3658763"/>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424BD261-329A-4A75-B391-99FB51C61782}"/>
              </a:ext>
            </a:extLst>
          </p:cNvPr>
          <p:cNvSpPr/>
          <p:nvPr/>
        </p:nvSpPr>
        <p:spPr>
          <a:xfrm>
            <a:off x="7712039" y="4909684"/>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DEDB86D5-8402-471E-A64B-ACB3288BB4AF}"/>
              </a:ext>
            </a:extLst>
          </p:cNvPr>
          <p:cNvSpPr/>
          <p:nvPr/>
        </p:nvSpPr>
        <p:spPr>
          <a:xfrm>
            <a:off x="7604338" y="93118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42F1E9E6-7CFF-4E03-9A3E-4C13DFB74590}"/>
              </a:ext>
            </a:extLst>
          </p:cNvPr>
          <p:cNvSpPr/>
          <p:nvPr/>
        </p:nvSpPr>
        <p:spPr>
          <a:xfrm>
            <a:off x="9585822" y="2550676"/>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1B195ABB-1E25-4F3F-AAF6-C680960C203E}"/>
              </a:ext>
            </a:extLst>
          </p:cNvPr>
          <p:cNvSpPr/>
          <p:nvPr/>
        </p:nvSpPr>
        <p:spPr>
          <a:xfrm>
            <a:off x="7820817" y="2792968"/>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01EA9F20-B9D8-470E-BCA0-651BF733A632}"/>
              </a:ext>
            </a:extLst>
          </p:cNvPr>
          <p:cNvSpPr/>
          <p:nvPr/>
        </p:nvSpPr>
        <p:spPr>
          <a:xfrm>
            <a:off x="9066349" y="5124555"/>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28A26F75-0A9E-44BD-96EF-2A6AC704A7F1}"/>
              </a:ext>
            </a:extLst>
          </p:cNvPr>
          <p:cNvSpPr/>
          <p:nvPr/>
        </p:nvSpPr>
        <p:spPr>
          <a:xfrm>
            <a:off x="9866788" y="4204119"/>
            <a:ext cx="36000" cy="3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29493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7"/>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97"/>
                                        </p:tgtEl>
                                        <p:attrNameLst>
                                          <p:attrName>style.color</p:attrName>
                                        </p:attrNameLst>
                                      </p:cBhvr>
                                      <p:to>
                                        <a:srgbClr val="FF3399"/>
                                      </p:to>
                                    </p:animClr>
                                    <p:animClr clrSpc="rgb" dir="cw">
                                      <p:cBhvr>
                                        <p:cTn id="7" dur="250" autoRev="1" fill="remove"/>
                                        <p:tgtEl>
                                          <p:spTgt spid="97"/>
                                        </p:tgtEl>
                                        <p:attrNameLst>
                                          <p:attrName>fillcolor</p:attrName>
                                        </p:attrNameLst>
                                      </p:cBhvr>
                                      <p:to>
                                        <a:srgbClr val="FF3399"/>
                                      </p:to>
                                    </p:animClr>
                                    <p:set>
                                      <p:cBhvr>
                                        <p:cTn id="8" dur="250" autoRev="1" fill="remove"/>
                                        <p:tgtEl>
                                          <p:spTgt spid="97"/>
                                        </p:tgtEl>
                                        <p:attrNameLst>
                                          <p:attrName>fill.type</p:attrName>
                                        </p:attrNameLst>
                                      </p:cBhvr>
                                      <p:to>
                                        <p:strVal val="solid"/>
                                      </p:to>
                                    </p:set>
                                    <p:set>
                                      <p:cBhvr>
                                        <p:cTn id="9" dur="250" autoRev="1" fill="remove"/>
                                        <p:tgtEl>
                                          <p:spTgt spid="97"/>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10" restart="whenNotActive" fill="hold" evtFilter="cancelBubble" nodeType="interactiveSeq">
                <p:stCondLst>
                  <p:cond evt="onClick" delay="0">
                    <p:tgtEl>
                      <p:spTgt spid="98"/>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98"/>
                                        </p:tgtEl>
                                        <p:attrNameLst>
                                          <p:attrName>style.color</p:attrName>
                                        </p:attrNameLst>
                                      </p:cBhvr>
                                      <p:to>
                                        <a:srgbClr val="FF3399"/>
                                      </p:to>
                                    </p:animClr>
                                    <p:animClr clrSpc="rgb" dir="cw">
                                      <p:cBhvr>
                                        <p:cTn id="15" dur="250" autoRev="1" fill="remove"/>
                                        <p:tgtEl>
                                          <p:spTgt spid="98"/>
                                        </p:tgtEl>
                                        <p:attrNameLst>
                                          <p:attrName>fillcolor</p:attrName>
                                        </p:attrNameLst>
                                      </p:cBhvr>
                                      <p:to>
                                        <a:srgbClr val="FF3399"/>
                                      </p:to>
                                    </p:animClr>
                                    <p:set>
                                      <p:cBhvr>
                                        <p:cTn id="16" dur="250" autoRev="1" fill="remove"/>
                                        <p:tgtEl>
                                          <p:spTgt spid="98"/>
                                        </p:tgtEl>
                                        <p:attrNameLst>
                                          <p:attrName>fill.type</p:attrName>
                                        </p:attrNameLst>
                                      </p:cBhvr>
                                      <p:to>
                                        <p:strVal val="solid"/>
                                      </p:to>
                                    </p:set>
                                    <p:set>
                                      <p:cBhvr>
                                        <p:cTn id="17" dur="250" autoRev="1" fill="remove"/>
                                        <p:tgtEl>
                                          <p:spTgt spid="98"/>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18" restart="whenNotActive" fill="hold" evtFilter="cancelBubble" nodeType="interactiveSeq">
                <p:stCondLst>
                  <p:cond evt="onClick" delay="0">
                    <p:tgtEl>
                      <p:spTgt spid="99"/>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99"/>
                                        </p:tgtEl>
                                        <p:attrNameLst>
                                          <p:attrName>style.color</p:attrName>
                                        </p:attrNameLst>
                                      </p:cBhvr>
                                      <p:to>
                                        <a:srgbClr val="FF3399"/>
                                      </p:to>
                                    </p:animClr>
                                    <p:animClr clrSpc="rgb" dir="cw">
                                      <p:cBhvr>
                                        <p:cTn id="23" dur="250" autoRev="1" fill="remove"/>
                                        <p:tgtEl>
                                          <p:spTgt spid="99"/>
                                        </p:tgtEl>
                                        <p:attrNameLst>
                                          <p:attrName>fillcolor</p:attrName>
                                        </p:attrNameLst>
                                      </p:cBhvr>
                                      <p:to>
                                        <a:srgbClr val="FF3399"/>
                                      </p:to>
                                    </p:animClr>
                                    <p:set>
                                      <p:cBhvr>
                                        <p:cTn id="24" dur="250" autoRev="1" fill="remove"/>
                                        <p:tgtEl>
                                          <p:spTgt spid="99"/>
                                        </p:tgtEl>
                                        <p:attrNameLst>
                                          <p:attrName>fill.type</p:attrName>
                                        </p:attrNameLst>
                                      </p:cBhvr>
                                      <p:to>
                                        <p:strVal val="solid"/>
                                      </p:to>
                                    </p:set>
                                    <p:set>
                                      <p:cBhvr>
                                        <p:cTn id="25" dur="250" autoRev="1" fill="remove"/>
                                        <p:tgtEl>
                                          <p:spTgt spid="99"/>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26" restart="whenNotActive" fill="hold" evtFilter="cancelBubble" nodeType="interactiveSeq">
                <p:stCondLst>
                  <p:cond evt="onClick" delay="0">
                    <p:tgtEl>
                      <p:spTgt spid="10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00"/>
                                        </p:tgtEl>
                                        <p:attrNameLst>
                                          <p:attrName>style.color</p:attrName>
                                        </p:attrNameLst>
                                      </p:cBhvr>
                                      <p:to>
                                        <a:srgbClr val="FF3399"/>
                                      </p:to>
                                    </p:animClr>
                                    <p:animClr clrSpc="rgb" dir="cw">
                                      <p:cBhvr>
                                        <p:cTn id="31" dur="250" autoRev="1" fill="remove"/>
                                        <p:tgtEl>
                                          <p:spTgt spid="100"/>
                                        </p:tgtEl>
                                        <p:attrNameLst>
                                          <p:attrName>fillcolor</p:attrName>
                                        </p:attrNameLst>
                                      </p:cBhvr>
                                      <p:to>
                                        <a:srgbClr val="FF3399"/>
                                      </p:to>
                                    </p:animClr>
                                    <p:set>
                                      <p:cBhvr>
                                        <p:cTn id="32" dur="250" autoRev="1" fill="remove"/>
                                        <p:tgtEl>
                                          <p:spTgt spid="100"/>
                                        </p:tgtEl>
                                        <p:attrNameLst>
                                          <p:attrName>fill.type</p:attrName>
                                        </p:attrNameLst>
                                      </p:cBhvr>
                                      <p:to>
                                        <p:strVal val="solid"/>
                                      </p:to>
                                    </p:set>
                                    <p:set>
                                      <p:cBhvr>
                                        <p:cTn id="33" dur="250" autoRev="1" fill="remove"/>
                                        <p:tgtEl>
                                          <p:spTgt spid="100"/>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34" restart="whenNotActive" fill="hold" evtFilter="cancelBubble" nodeType="interactiveSeq">
                <p:stCondLst>
                  <p:cond evt="onClick" delay="0">
                    <p:tgtEl>
                      <p:spTgt spid="101"/>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01"/>
                                        </p:tgtEl>
                                        <p:attrNameLst>
                                          <p:attrName>style.color</p:attrName>
                                        </p:attrNameLst>
                                      </p:cBhvr>
                                      <p:to>
                                        <a:srgbClr val="FF3399"/>
                                      </p:to>
                                    </p:animClr>
                                    <p:animClr clrSpc="rgb" dir="cw">
                                      <p:cBhvr>
                                        <p:cTn id="39" dur="250" autoRev="1" fill="remove"/>
                                        <p:tgtEl>
                                          <p:spTgt spid="101"/>
                                        </p:tgtEl>
                                        <p:attrNameLst>
                                          <p:attrName>fillcolor</p:attrName>
                                        </p:attrNameLst>
                                      </p:cBhvr>
                                      <p:to>
                                        <a:srgbClr val="FF3399"/>
                                      </p:to>
                                    </p:animClr>
                                    <p:set>
                                      <p:cBhvr>
                                        <p:cTn id="40" dur="250" autoRev="1" fill="remove"/>
                                        <p:tgtEl>
                                          <p:spTgt spid="101"/>
                                        </p:tgtEl>
                                        <p:attrNameLst>
                                          <p:attrName>fill.type</p:attrName>
                                        </p:attrNameLst>
                                      </p:cBhvr>
                                      <p:to>
                                        <p:strVal val="solid"/>
                                      </p:to>
                                    </p:set>
                                    <p:set>
                                      <p:cBhvr>
                                        <p:cTn id="41" dur="250" autoRev="1" fill="remove"/>
                                        <p:tgtEl>
                                          <p:spTgt spid="101"/>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42" restart="whenNotActive" fill="hold" evtFilter="cancelBubble" nodeType="interactiveSeq">
                <p:stCondLst>
                  <p:cond evt="onClick" delay="0">
                    <p:tgtEl>
                      <p:spTgt spid="102"/>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02"/>
                                        </p:tgtEl>
                                        <p:attrNameLst>
                                          <p:attrName>style.color</p:attrName>
                                        </p:attrNameLst>
                                      </p:cBhvr>
                                      <p:to>
                                        <a:srgbClr val="FF3399"/>
                                      </p:to>
                                    </p:animClr>
                                    <p:animClr clrSpc="rgb" dir="cw">
                                      <p:cBhvr>
                                        <p:cTn id="47" dur="250" autoRev="1" fill="remove"/>
                                        <p:tgtEl>
                                          <p:spTgt spid="102"/>
                                        </p:tgtEl>
                                        <p:attrNameLst>
                                          <p:attrName>fillcolor</p:attrName>
                                        </p:attrNameLst>
                                      </p:cBhvr>
                                      <p:to>
                                        <a:srgbClr val="FF3399"/>
                                      </p:to>
                                    </p:animClr>
                                    <p:set>
                                      <p:cBhvr>
                                        <p:cTn id="48" dur="250" autoRev="1" fill="remove"/>
                                        <p:tgtEl>
                                          <p:spTgt spid="102"/>
                                        </p:tgtEl>
                                        <p:attrNameLst>
                                          <p:attrName>fill.type</p:attrName>
                                        </p:attrNameLst>
                                      </p:cBhvr>
                                      <p:to>
                                        <p:strVal val="solid"/>
                                      </p:to>
                                    </p:set>
                                    <p:set>
                                      <p:cBhvr>
                                        <p:cTn id="49" dur="250" autoRev="1" fill="remove"/>
                                        <p:tgtEl>
                                          <p:spTgt spid="102"/>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50" restart="whenNotActive" fill="hold" evtFilter="cancelBubble" nodeType="interactiveSeq">
                <p:stCondLst>
                  <p:cond evt="onClick" delay="0">
                    <p:tgtEl>
                      <p:spTgt spid="103"/>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03"/>
                                        </p:tgtEl>
                                        <p:attrNameLst>
                                          <p:attrName>style.color</p:attrName>
                                        </p:attrNameLst>
                                      </p:cBhvr>
                                      <p:to>
                                        <a:srgbClr val="FF3399"/>
                                      </p:to>
                                    </p:animClr>
                                    <p:animClr clrSpc="rgb" dir="cw">
                                      <p:cBhvr>
                                        <p:cTn id="55" dur="250" autoRev="1" fill="remove"/>
                                        <p:tgtEl>
                                          <p:spTgt spid="103"/>
                                        </p:tgtEl>
                                        <p:attrNameLst>
                                          <p:attrName>fillcolor</p:attrName>
                                        </p:attrNameLst>
                                      </p:cBhvr>
                                      <p:to>
                                        <a:srgbClr val="FF3399"/>
                                      </p:to>
                                    </p:animClr>
                                    <p:set>
                                      <p:cBhvr>
                                        <p:cTn id="56" dur="250" autoRev="1" fill="remove"/>
                                        <p:tgtEl>
                                          <p:spTgt spid="103"/>
                                        </p:tgtEl>
                                        <p:attrNameLst>
                                          <p:attrName>fill.type</p:attrName>
                                        </p:attrNameLst>
                                      </p:cBhvr>
                                      <p:to>
                                        <p:strVal val="solid"/>
                                      </p:to>
                                    </p:set>
                                    <p:set>
                                      <p:cBhvr>
                                        <p:cTn id="57" dur="250" autoRev="1" fill="remove"/>
                                        <p:tgtEl>
                                          <p:spTgt spid="103"/>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58" restart="whenNotActive" fill="hold" evtFilter="cancelBubble" nodeType="interactiveSeq">
                <p:stCondLst>
                  <p:cond evt="onClick" delay="0">
                    <p:tgtEl>
                      <p:spTgt spid="104"/>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04"/>
                                        </p:tgtEl>
                                        <p:attrNameLst>
                                          <p:attrName>style.color</p:attrName>
                                        </p:attrNameLst>
                                      </p:cBhvr>
                                      <p:to>
                                        <a:srgbClr val="FF3399"/>
                                      </p:to>
                                    </p:animClr>
                                    <p:animClr clrSpc="rgb" dir="cw">
                                      <p:cBhvr>
                                        <p:cTn id="63" dur="250" autoRev="1" fill="remove"/>
                                        <p:tgtEl>
                                          <p:spTgt spid="104"/>
                                        </p:tgtEl>
                                        <p:attrNameLst>
                                          <p:attrName>fillcolor</p:attrName>
                                        </p:attrNameLst>
                                      </p:cBhvr>
                                      <p:to>
                                        <a:srgbClr val="FF3399"/>
                                      </p:to>
                                    </p:animClr>
                                    <p:set>
                                      <p:cBhvr>
                                        <p:cTn id="64" dur="250" autoRev="1" fill="remove"/>
                                        <p:tgtEl>
                                          <p:spTgt spid="104"/>
                                        </p:tgtEl>
                                        <p:attrNameLst>
                                          <p:attrName>fill.type</p:attrName>
                                        </p:attrNameLst>
                                      </p:cBhvr>
                                      <p:to>
                                        <p:strVal val="solid"/>
                                      </p:to>
                                    </p:set>
                                    <p:set>
                                      <p:cBhvr>
                                        <p:cTn id="65" dur="250" autoRev="1" fill="remove"/>
                                        <p:tgtEl>
                                          <p:spTgt spid="104"/>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66" restart="whenNotActive" fill="hold" evtFilter="cancelBubble" nodeType="interactiveSeq">
                <p:stCondLst>
                  <p:cond evt="onClick" delay="0">
                    <p:tgtEl>
                      <p:spTgt spid="105"/>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05"/>
                                        </p:tgtEl>
                                        <p:attrNameLst>
                                          <p:attrName>style.color</p:attrName>
                                        </p:attrNameLst>
                                      </p:cBhvr>
                                      <p:to>
                                        <a:srgbClr val="FF3399"/>
                                      </p:to>
                                    </p:animClr>
                                    <p:animClr clrSpc="rgb" dir="cw">
                                      <p:cBhvr>
                                        <p:cTn id="71" dur="250" autoRev="1" fill="remove"/>
                                        <p:tgtEl>
                                          <p:spTgt spid="105"/>
                                        </p:tgtEl>
                                        <p:attrNameLst>
                                          <p:attrName>fillcolor</p:attrName>
                                        </p:attrNameLst>
                                      </p:cBhvr>
                                      <p:to>
                                        <a:srgbClr val="FF3399"/>
                                      </p:to>
                                    </p:animClr>
                                    <p:set>
                                      <p:cBhvr>
                                        <p:cTn id="72" dur="250" autoRev="1" fill="remove"/>
                                        <p:tgtEl>
                                          <p:spTgt spid="105"/>
                                        </p:tgtEl>
                                        <p:attrNameLst>
                                          <p:attrName>fill.type</p:attrName>
                                        </p:attrNameLst>
                                      </p:cBhvr>
                                      <p:to>
                                        <p:strVal val="solid"/>
                                      </p:to>
                                    </p:set>
                                    <p:set>
                                      <p:cBhvr>
                                        <p:cTn id="73" dur="250" autoRev="1" fill="remove"/>
                                        <p:tgtEl>
                                          <p:spTgt spid="105"/>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74" restart="whenNotActive" fill="hold" evtFilter="cancelBubble" nodeType="interactiveSeq">
                <p:stCondLst>
                  <p:cond evt="onClick" delay="0">
                    <p:tgtEl>
                      <p:spTgt spid="106"/>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06"/>
                                        </p:tgtEl>
                                        <p:attrNameLst>
                                          <p:attrName>style.color</p:attrName>
                                        </p:attrNameLst>
                                      </p:cBhvr>
                                      <p:to>
                                        <a:srgbClr val="FF3399"/>
                                      </p:to>
                                    </p:animClr>
                                    <p:animClr clrSpc="rgb" dir="cw">
                                      <p:cBhvr>
                                        <p:cTn id="79" dur="250" autoRev="1" fill="remove"/>
                                        <p:tgtEl>
                                          <p:spTgt spid="106"/>
                                        </p:tgtEl>
                                        <p:attrNameLst>
                                          <p:attrName>fillcolor</p:attrName>
                                        </p:attrNameLst>
                                      </p:cBhvr>
                                      <p:to>
                                        <a:srgbClr val="FF3399"/>
                                      </p:to>
                                    </p:animClr>
                                    <p:set>
                                      <p:cBhvr>
                                        <p:cTn id="80" dur="250" autoRev="1" fill="remove"/>
                                        <p:tgtEl>
                                          <p:spTgt spid="106"/>
                                        </p:tgtEl>
                                        <p:attrNameLst>
                                          <p:attrName>fill.type</p:attrName>
                                        </p:attrNameLst>
                                      </p:cBhvr>
                                      <p:to>
                                        <p:strVal val="solid"/>
                                      </p:to>
                                    </p:set>
                                    <p:set>
                                      <p:cBhvr>
                                        <p:cTn id="81" dur="250" autoRev="1" fill="remove"/>
                                        <p:tgtEl>
                                          <p:spTgt spid="106"/>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82" restart="whenNotActive" fill="hold" evtFilter="cancelBubble" nodeType="interactiveSeq">
                <p:stCondLst>
                  <p:cond evt="onClick" delay="0">
                    <p:tgtEl>
                      <p:spTgt spid="107"/>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07"/>
                                        </p:tgtEl>
                                        <p:attrNameLst>
                                          <p:attrName>style.color</p:attrName>
                                        </p:attrNameLst>
                                      </p:cBhvr>
                                      <p:to>
                                        <a:srgbClr val="FF3399"/>
                                      </p:to>
                                    </p:animClr>
                                    <p:animClr clrSpc="rgb" dir="cw">
                                      <p:cBhvr>
                                        <p:cTn id="87" dur="250" autoRev="1" fill="remove"/>
                                        <p:tgtEl>
                                          <p:spTgt spid="107"/>
                                        </p:tgtEl>
                                        <p:attrNameLst>
                                          <p:attrName>fillcolor</p:attrName>
                                        </p:attrNameLst>
                                      </p:cBhvr>
                                      <p:to>
                                        <a:srgbClr val="FF3399"/>
                                      </p:to>
                                    </p:animClr>
                                    <p:set>
                                      <p:cBhvr>
                                        <p:cTn id="88" dur="250" autoRev="1" fill="remove"/>
                                        <p:tgtEl>
                                          <p:spTgt spid="107"/>
                                        </p:tgtEl>
                                        <p:attrNameLst>
                                          <p:attrName>fill.type</p:attrName>
                                        </p:attrNameLst>
                                      </p:cBhvr>
                                      <p:to>
                                        <p:strVal val="solid"/>
                                      </p:to>
                                    </p:set>
                                    <p:set>
                                      <p:cBhvr>
                                        <p:cTn id="89" dur="250" autoRev="1" fill="remove"/>
                                        <p:tgtEl>
                                          <p:spTgt spid="107"/>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90" restart="whenNotActive" fill="hold" evtFilter="cancelBubble" nodeType="interactiveSeq">
                <p:stCondLst>
                  <p:cond evt="onClick" delay="0">
                    <p:tgtEl>
                      <p:spTgt spid="108"/>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08"/>
                                        </p:tgtEl>
                                        <p:attrNameLst>
                                          <p:attrName>style.color</p:attrName>
                                        </p:attrNameLst>
                                      </p:cBhvr>
                                      <p:to>
                                        <a:srgbClr val="FF3399"/>
                                      </p:to>
                                    </p:animClr>
                                    <p:animClr clrSpc="rgb" dir="cw">
                                      <p:cBhvr>
                                        <p:cTn id="95" dur="250" autoRev="1" fill="remove"/>
                                        <p:tgtEl>
                                          <p:spTgt spid="108"/>
                                        </p:tgtEl>
                                        <p:attrNameLst>
                                          <p:attrName>fillcolor</p:attrName>
                                        </p:attrNameLst>
                                      </p:cBhvr>
                                      <p:to>
                                        <a:srgbClr val="FF3399"/>
                                      </p:to>
                                    </p:animClr>
                                    <p:set>
                                      <p:cBhvr>
                                        <p:cTn id="96" dur="250" autoRev="1" fill="remove"/>
                                        <p:tgtEl>
                                          <p:spTgt spid="108"/>
                                        </p:tgtEl>
                                        <p:attrNameLst>
                                          <p:attrName>fill.type</p:attrName>
                                        </p:attrNameLst>
                                      </p:cBhvr>
                                      <p:to>
                                        <p:strVal val="solid"/>
                                      </p:to>
                                    </p:set>
                                    <p:set>
                                      <p:cBhvr>
                                        <p:cTn id="97" dur="250" autoRev="1" fill="remove"/>
                                        <p:tgtEl>
                                          <p:spTgt spid="108"/>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98" restart="whenNotActive" fill="hold" evtFilter="cancelBubble" nodeType="interactiveSeq">
                <p:stCondLst>
                  <p:cond evt="onClick" delay="0">
                    <p:tgtEl>
                      <p:spTgt spid="109"/>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09"/>
                                        </p:tgtEl>
                                        <p:attrNameLst>
                                          <p:attrName>style.color</p:attrName>
                                        </p:attrNameLst>
                                      </p:cBhvr>
                                      <p:to>
                                        <a:srgbClr val="FF3399"/>
                                      </p:to>
                                    </p:animClr>
                                    <p:animClr clrSpc="rgb" dir="cw">
                                      <p:cBhvr>
                                        <p:cTn id="103" dur="250" autoRev="1" fill="remove"/>
                                        <p:tgtEl>
                                          <p:spTgt spid="109"/>
                                        </p:tgtEl>
                                        <p:attrNameLst>
                                          <p:attrName>fillcolor</p:attrName>
                                        </p:attrNameLst>
                                      </p:cBhvr>
                                      <p:to>
                                        <a:srgbClr val="FF3399"/>
                                      </p:to>
                                    </p:animClr>
                                    <p:set>
                                      <p:cBhvr>
                                        <p:cTn id="104" dur="250" autoRev="1" fill="remove"/>
                                        <p:tgtEl>
                                          <p:spTgt spid="109"/>
                                        </p:tgtEl>
                                        <p:attrNameLst>
                                          <p:attrName>fill.type</p:attrName>
                                        </p:attrNameLst>
                                      </p:cBhvr>
                                      <p:to>
                                        <p:strVal val="solid"/>
                                      </p:to>
                                    </p:set>
                                    <p:set>
                                      <p:cBhvr>
                                        <p:cTn id="105" dur="250" autoRev="1" fill="remove"/>
                                        <p:tgtEl>
                                          <p:spTgt spid="109"/>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106" restart="whenNotActive" fill="hold" evtFilter="cancelBubble" nodeType="interactiveSeq">
                <p:stCondLst>
                  <p:cond evt="onClick" delay="0">
                    <p:tgtEl>
                      <p:spTgt spid="110"/>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10"/>
                                        </p:tgtEl>
                                        <p:attrNameLst>
                                          <p:attrName>style.color</p:attrName>
                                        </p:attrNameLst>
                                      </p:cBhvr>
                                      <p:to>
                                        <a:srgbClr val="FF3399"/>
                                      </p:to>
                                    </p:animClr>
                                    <p:animClr clrSpc="rgb" dir="cw">
                                      <p:cBhvr>
                                        <p:cTn id="111" dur="250" autoRev="1" fill="remove"/>
                                        <p:tgtEl>
                                          <p:spTgt spid="110"/>
                                        </p:tgtEl>
                                        <p:attrNameLst>
                                          <p:attrName>fillcolor</p:attrName>
                                        </p:attrNameLst>
                                      </p:cBhvr>
                                      <p:to>
                                        <a:srgbClr val="FF3399"/>
                                      </p:to>
                                    </p:animClr>
                                    <p:set>
                                      <p:cBhvr>
                                        <p:cTn id="112" dur="250" autoRev="1" fill="remove"/>
                                        <p:tgtEl>
                                          <p:spTgt spid="110"/>
                                        </p:tgtEl>
                                        <p:attrNameLst>
                                          <p:attrName>fill.type</p:attrName>
                                        </p:attrNameLst>
                                      </p:cBhvr>
                                      <p:to>
                                        <p:strVal val="solid"/>
                                      </p:to>
                                    </p:set>
                                    <p:set>
                                      <p:cBhvr>
                                        <p:cTn id="113" dur="250" autoRev="1" fill="remove"/>
                                        <p:tgtEl>
                                          <p:spTgt spid="110"/>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114" restart="whenNotActive" fill="hold" evtFilter="cancelBubble" nodeType="interactiveSeq">
                <p:stCondLst>
                  <p:cond evt="onClick" delay="0">
                    <p:tgtEl>
                      <p:spTgt spid="111"/>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11"/>
                                        </p:tgtEl>
                                        <p:attrNameLst>
                                          <p:attrName>style.color</p:attrName>
                                        </p:attrNameLst>
                                      </p:cBhvr>
                                      <p:to>
                                        <a:srgbClr val="FF3399"/>
                                      </p:to>
                                    </p:animClr>
                                    <p:animClr clrSpc="rgb" dir="cw">
                                      <p:cBhvr>
                                        <p:cTn id="119" dur="250" autoRev="1" fill="remove"/>
                                        <p:tgtEl>
                                          <p:spTgt spid="111"/>
                                        </p:tgtEl>
                                        <p:attrNameLst>
                                          <p:attrName>fillcolor</p:attrName>
                                        </p:attrNameLst>
                                      </p:cBhvr>
                                      <p:to>
                                        <a:srgbClr val="FF3399"/>
                                      </p:to>
                                    </p:animClr>
                                    <p:set>
                                      <p:cBhvr>
                                        <p:cTn id="120" dur="250" autoRev="1" fill="remove"/>
                                        <p:tgtEl>
                                          <p:spTgt spid="111"/>
                                        </p:tgtEl>
                                        <p:attrNameLst>
                                          <p:attrName>fill.type</p:attrName>
                                        </p:attrNameLst>
                                      </p:cBhvr>
                                      <p:to>
                                        <p:strVal val="solid"/>
                                      </p:to>
                                    </p:set>
                                    <p:set>
                                      <p:cBhvr>
                                        <p:cTn id="121" dur="250" autoRev="1" fill="remove"/>
                                        <p:tgtEl>
                                          <p:spTgt spid="111"/>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122" restart="whenNotActive" fill="hold" evtFilter="cancelBubble" nodeType="interactiveSeq">
                <p:stCondLst>
                  <p:cond evt="onClick" delay="0">
                    <p:tgtEl>
                      <p:spTgt spid="112"/>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12"/>
                                        </p:tgtEl>
                                        <p:attrNameLst>
                                          <p:attrName>style.color</p:attrName>
                                        </p:attrNameLst>
                                      </p:cBhvr>
                                      <p:to>
                                        <a:srgbClr val="FF3399"/>
                                      </p:to>
                                    </p:animClr>
                                    <p:animClr clrSpc="rgb" dir="cw">
                                      <p:cBhvr>
                                        <p:cTn id="127" dur="250" autoRev="1" fill="remove"/>
                                        <p:tgtEl>
                                          <p:spTgt spid="112"/>
                                        </p:tgtEl>
                                        <p:attrNameLst>
                                          <p:attrName>fillcolor</p:attrName>
                                        </p:attrNameLst>
                                      </p:cBhvr>
                                      <p:to>
                                        <a:srgbClr val="FF3399"/>
                                      </p:to>
                                    </p:animClr>
                                    <p:set>
                                      <p:cBhvr>
                                        <p:cTn id="128" dur="250" autoRev="1" fill="remove"/>
                                        <p:tgtEl>
                                          <p:spTgt spid="112"/>
                                        </p:tgtEl>
                                        <p:attrNameLst>
                                          <p:attrName>fill.type</p:attrName>
                                        </p:attrNameLst>
                                      </p:cBhvr>
                                      <p:to>
                                        <p:strVal val="solid"/>
                                      </p:to>
                                    </p:set>
                                    <p:set>
                                      <p:cBhvr>
                                        <p:cTn id="129" dur="250" autoRev="1" fill="remove"/>
                                        <p:tgtEl>
                                          <p:spTgt spid="112"/>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130" restart="whenNotActive" fill="hold" evtFilter="cancelBubble" nodeType="interactiveSeq">
                <p:stCondLst>
                  <p:cond evt="onClick" delay="0">
                    <p:tgtEl>
                      <p:spTgt spid="113"/>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13"/>
                                        </p:tgtEl>
                                        <p:attrNameLst>
                                          <p:attrName>style.color</p:attrName>
                                        </p:attrNameLst>
                                      </p:cBhvr>
                                      <p:to>
                                        <a:srgbClr val="FF3399"/>
                                      </p:to>
                                    </p:animClr>
                                    <p:animClr clrSpc="rgb" dir="cw">
                                      <p:cBhvr>
                                        <p:cTn id="135" dur="250" autoRev="1" fill="remove"/>
                                        <p:tgtEl>
                                          <p:spTgt spid="113"/>
                                        </p:tgtEl>
                                        <p:attrNameLst>
                                          <p:attrName>fillcolor</p:attrName>
                                        </p:attrNameLst>
                                      </p:cBhvr>
                                      <p:to>
                                        <a:srgbClr val="FF3399"/>
                                      </p:to>
                                    </p:animClr>
                                    <p:set>
                                      <p:cBhvr>
                                        <p:cTn id="136" dur="250" autoRev="1" fill="remove"/>
                                        <p:tgtEl>
                                          <p:spTgt spid="113"/>
                                        </p:tgtEl>
                                        <p:attrNameLst>
                                          <p:attrName>fill.type</p:attrName>
                                        </p:attrNameLst>
                                      </p:cBhvr>
                                      <p:to>
                                        <p:strVal val="solid"/>
                                      </p:to>
                                    </p:set>
                                    <p:set>
                                      <p:cBhvr>
                                        <p:cTn id="137" dur="250" autoRev="1" fill="remove"/>
                                        <p:tgtEl>
                                          <p:spTgt spid="113"/>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138" restart="whenNotActive" fill="hold" evtFilter="cancelBubble" nodeType="interactiveSeq">
                <p:stCondLst>
                  <p:cond evt="onClick" delay="0">
                    <p:tgtEl>
                      <p:spTgt spid="114"/>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14"/>
                                        </p:tgtEl>
                                        <p:attrNameLst>
                                          <p:attrName>style.color</p:attrName>
                                        </p:attrNameLst>
                                      </p:cBhvr>
                                      <p:to>
                                        <a:srgbClr val="FF3399"/>
                                      </p:to>
                                    </p:animClr>
                                    <p:animClr clrSpc="rgb" dir="cw">
                                      <p:cBhvr>
                                        <p:cTn id="143" dur="250" autoRev="1" fill="remove"/>
                                        <p:tgtEl>
                                          <p:spTgt spid="114"/>
                                        </p:tgtEl>
                                        <p:attrNameLst>
                                          <p:attrName>fillcolor</p:attrName>
                                        </p:attrNameLst>
                                      </p:cBhvr>
                                      <p:to>
                                        <a:srgbClr val="FF3399"/>
                                      </p:to>
                                    </p:animClr>
                                    <p:set>
                                      <p:cBhvr>
                                        <p:cTn id="144" dur="250" autoRev="1" fill="remove"/>
                                        <p:tgtEl>
                                          <p:spTgt spid="114"/>
                                        </p:tgtEl>
                                        <p:attrNameLst>
                                          <p:attrName>fill.type</p:attrName>
                                        </p:attrNameLst>
                                      </p:cBhvr>
                                      <p:to>
                                        <p:strVal val="solid"/>
                                      </p:to>
                                    </p:set>
                                    <p:set>
                                      <p:cBhvr>
                                        <p:cTn id="145" dur="250" autoRev="1" fill="remove"/>
                                        <p:tgtEl>
                                          <p:spTgt spid="114"/>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146" restart="whenNotActive" fill="hold" evtFilter="cancelBubble" nodeType="interactiveSeq">
                <p:stCondLst>
                  <p:cond evt="onClick" delay="0">
                    <p:tgtEl>
                      <p:spTgt spid="115"/>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15"/>
                                        </p:tgtEl>
                                        <p:attrNameLst>
                                          <p:attrName>style.color</p:attrName>
                                        </p:attrNameLst>
                                      </p:cBhvr>
                                      <p:to>
                                        <a:srgbClr val="FF3399"/>
                                      </p:to>
                                    </p:animClr>
                                    <p:animClr clrSpc="rgb" dir="cw">
                                      <p:cBhvr>
                                        <p:cTn id="151" dur="250" autoRev="1" fill="remove"/>
                                        <p:tgtEl>
                                          <p:spTgt spid="115"/>
                                        </p:tgtEl>
                                        <p:attrNameLst>
                                          <p:attrName>fillcolor</p:attrName>
                                        </p:attrNameLst>
                                      </p:cBhvr>
                                      <p:to>
                                        <a:srgbClr val="FF3399"/>
                                      </p:to>
                                    </p:animClr>
                                    <p:set>
                                      <p:cBhvr>
                                        <p:cTn id="152" dur="250" autoRev="1" fill="remove"/>
                                        <p:tgtEl>
                                          <p:spTgt spid="115"/>
                                        </p:tgtEl>
                                        <p:attrNameLst>
                                          <p:attrName>fill.type</p:attrName>
                                        </p:attrNameLst>
                                      </p:cBhvr>
                                      <p:to>
                                        <p:strVal val="solid"/>
                                      </p:to>
                                    </p:set>
                                    <p:set>
                                      <p:cBhvr>
                                        <p:cTn id="153" dur="250" autoRev="1" fill="remove"/>
                                        <p:tgtEl>
                                          <p:spTgt spid="115"/>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154" restart="whenNotActive" fill="hold" evtFilter="cancelBubble" nodeType="interactiveSeq">
                <p:stCondLst>
                  <p:cond evt="onClick" delay="0">
                    <p:tgtEl>
                      <p:spTgt spid="116"/>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16"/>
                                        </p:tgtEl>
                                        <p:attrNameLst>
                                          <p:attrName>style.color</p:attrName>
                                        </p:attrNameLst>
                                      </p:cBhvr>
                                      <p:to>
                                        <a:srgbClr val="FF3399"/>
                                      </p:to>
                                    </p:animClr>
                                    <p:animClr clrSpc="rgb" dir="cw">
                                      <p:cBhvr>
                                        <p:cTn id="159" dur="250" autoRev="1" fill="remove"/>
                                        <p:tgtEl>
                                          <p:spTgt spid="116"/>
                                        </p:tgtEl>
                                        <p:attrNameLst>
                                          <p:attrName>fillcolor</p:attrName>
                                        </p:attrNameLst>
                                      </p:cBhvr>
                                      <p:to>
                                        <a:srgbClr val="FF3399"/>
                                      </p:to>
                                    </p:animClr>
                                    <p:set>
                                      <p:cBhvr>
                                        <p:cTn id="160" dur="250" autoRev="1" fill="remove"/>
                                        <p:tgtEl>
                                          <p:spTgt spid="116"/>
                                        </p:tgtEl>
                                        <p:attrNameLst>
                                          <p:attrName>fill.type</p:attrName>
                                        </p:attrNameLst>
                                      </p:cBhvr>
                                      <p:to>
                                        <p:strVal val="solid"/>
                                      </p:to>
                                    </p:set>
                                    <p:set>
                                      <p:cBhvr>
                                        <p:cTn id="161" dur="250" autoRev="1" fill="remove"/>
                                        <p:tgtEl>
                                          <p:spTgt spid="116"/>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162" restart="whenNotActive" fill="hold" evtFilter="cancelBubble" nodeType="interactiveSeq">
                <p:stCondLst>
                  <p:cond evt="onClick" delay="0">
                    <p:tgtEl>
                      <p:spTgt spid="117"/>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17"/>
                                        </p:tgtEl>
                                        <p:attrNameLst>
                                          <p:attrName>style.color</p:attrName>
                                        </p:attrNameLst>
                                      </p:cBhvr>
                                      <p:to>
                                        <a:srgbClr val="FF3399"/>
                                      </p:to>
                                    </p:animClr>
                                    <p:animClr clrSpc="rgb" dir="cw">
                                      <p:cBhvr>
                                        <p:cTn id="167" dur="250" autoRev="1" fill="remove"/>
                                        <p:tgtEl>
                                          <p:spTgt spid="117"/>
                                        </p:tgtEl>
                                        <p:attrNameLst>
                                          <p:attrName>fillcolor</p:attrName>
                                        </p:attrNameLst>
                                      </p:cBhvr>
                                      <p:to>
                                        <a:srgbClr val="FF3399"/>
                                      </p:to>
                                    </p:animClr>
                                    <p:set>
                                      <p:cBhvr>
                                        <p:cTn id="168" dur="250" autoRev="1" fill="remove"/>
                                        <p:tgtEl>
                                          <p:spTgt spid="117"/>
                                        </p:tgtEl>
                                        <p:attrNameLst>
                                          <p:attrName>fill.type</p:attrName>
                                        </p:attrNameLst>
                                      </p:cBhvr>
                                      <p:to>
                                        <p:strVal val="solid"/>
                                      </p:to>
                                    </p:set>
                                    <p:set>
                                      <p:cBhvr>
                                        <p:cTn id="169" dur="250" autoRev="1" fill="remove"/>
                                        <p:tgtEl>
                                          <p:spTgt spid="117"/>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170" restart="whenNotActive" fill="hold" evtFilter="cancelBubble" nodeType="interactiveSeq">
                <p:stCondLst>
                  <p:cond evt="onClick" delay="0">
                    <p:tgtEl>
                      <p:spTgt spid="118"/>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18"/>
                                        </p:tgtEl>
                                        <p:attrNameLst>
                                          <p:attrName>style.color</p:attrName>
                                        </p:attrNameLst>
                                      </p:cBhvr>
                                      <p:to>
                                        <a:srgbClr val="FF3399"/>
                                      </p:to>
                                    </p:animClr>
                                    <p:animClr clrSpc="rgb" dir="cw">
                                      <p:cBhvr>
                                        <p:cTn id="175" dur="250" autoRev="1" fill="remove"/>
                                        <p:tgtEl>
                                          <p:spTgt spid="118"/>
                                        </p:tgtEl>
                                        <p:attrNameLst>
                                          <p:attrName>fillcolor</p:attrName>
                                        </p:attrNameLst>
                                      </p:cBhvr>
                                      <p:to>
                                        <a:srgbClr val="FF3399"/>
                                      </p:to>
                                    </p:animClr>
                                    <p:set>
                                      <p:cBhvr>
                                        <p:cTn id="176" dur="250" autoRev="1" fill="remove"/>
                                        <p:tgtEl>
                                          <p:spTgt spid="118"/>
                                        </p:tgtEl>
                                        <p:attrNameLst>
                                          <p:attrName>fill.type</p:attrName>
                                        </p:attrNameLst>
                                      </p:cBhvr>
                                      <p:to>
                                        <p:strVal val="solid"/>
                                      </p:to>
                                    </p:set>
                                    <p:set>
                                      <p:cBhvr>
                                        <p:cTn id="177" dur="250" autoRev="1" fill="remove"/>
                                        <p:tgtEl>
                                          <p:spTgt spid="118"/>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178" restart="whenNotActive" fill="hold" evtFilter="cancelBubble" nodeType="interactiveSeq">
                <p:stCondLst>
                  <p:cond evt="onClick" delay="0">
                    <p:tgtEl>
                      <p:spTgt spid="119"/>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19"/>
                                        </p:tgtEl>
                                        <p:attrNameLst>
                                          <p:attrName>style.color</p:attrName>
                                        </p:attrNameLst>
                                      </p:cBhvr>
                                      <p:to>
                                        <a:srgbClr val="FF3399"/>
                                      </p:to>
                                    </p:animClr>
                                    <p:animClr clrSpc="rgb" dir="cw">
                                      <p:cBhvr>
                                        <p:cTn id="183" dur="250" autoRev="1" fill="remove"/>
                                        <p:tgtEl>
                                          <p:spTgt spid="119"/>
                                        </p:tgtEl>
                                        <p:attrNameLst>
                                          <p:attrName>fillcolor</p:attrName>
                                        </p:attrNameLst>
                                      </p:cBhvr>
                                      <p:to>
                                        <a:srgbClr val="FF3399"/>
                                      </p:to>
                                    </p:animClr>
                                    <p:set>
                                      <p:cBhvr>
                                        <p:cTn id="184" dur="250" autoRev="1" fill="remove"/>
                                        <p:tgtEl>
                                          <p:spTgt spid="119"/>
                                        </p:tgtEl>
                                        <p:attrNameLst>
                                          <p:attrName>fill.type</p:attrName>
                                        </p:attrNameLst>
                                      </p:cBhvr>
                                      <p:to>
                                        <p:strVal val="solid"/>
                                      </p:to>
                                    </p:set>
                                    <p:set>
                                      <p:cBhvr>
                                        <p:cTn id="185" dur="250" autoRev="1" fill="remove"/>
                                        <p:tgtEl>
                                          <p:spTgt spid="119"/>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186" restart="whenNotActive" fill="hold" evtFilter="cancelBubble" nodeType="interactiveSeq">
                <p:stCondLst>
                  <p:cond evt="onClick" delay="0">
                    <p:tgtEl>
                      <p:spTgt spid="120"/>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20"/>
                                        </p:tgtEl>
                                        <p:attrNameLst>
                                          <p:attrName>style.color</p:attrName>
                                        </p:attrNameLst>
                                      </p:cBhvr>
                                      <p:to>
                                        <a:srgbClr val="FF3399"/>
                                      </p:to>
                                    </p:animClr>
                                    <p:animClr clrSpc="rgb" dir="cw">
                                      <p:cBhvr>
                                        <p:cTn id="191" dur="250" autoRev="1" fill="remove"/>
                                        <p:tgtEl>
                                          <p:spTgt spid="120"/>
                                        </p:tgtEl>
                                        <p:attrNameLst>
                                          <p:attrName>fillcolor</p:attrName>
                                        </p:attrNameLst>
                                      </p:cBhvr>
                                      <p:to>
                                        <a:srgbClr val="FF3399"/>
                                      </p:to>
                                    </p:animClr>
                                    <p:set>
                                      <p:cBhvr>
                                        <p:cTn id="192" dur="250" autoRev="1" fill="remove"/>
                                        <p:tgtEl>
                                          <p:spTgt spid="120"/>
                                        </p:tgtEl>
                                        <p:attrNameLst>
                                          <p:attrName>fill.type</p:attrName>
                                        </p:attrNameLst>
                                      </p:cBhvr>
                                      <p:to>
                                        <p:strVal val="solid"/>
                                      </p:to>
                                    </p:set>
                                    <p:set>
                                      <p:cBhvr>
                                        <p:cTn id="193" dur="250" autoRev="1" fill="remove"/>
                                        <p:tgtEl>
                                          <p:spTgt spid="120"/>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194" restart="whenNotActive" fill="hold" evtFilter="cancelBubble" nodeType="interactiveSeq">
                <p:stCondLst>
                  <p:cond evt="onClick" delay="0">
                    <p:tgtEl>
                      <p:spTgt spid="121"/>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21"/>
                                        </p:tgtEl>
                                        <p:attrNameLst>
                                          <p:attrName>style.color</p:attrName>
                                        </p:attrNameLst>
                                      </p:cBhvr>
                                      <p:to>
                                        <a:srgbClr val="FF3399"/>
                                      </p:to>
                                    </p:animClr>
                                    <p:animClr clrSpc="rgb" dir="cw">
                                      <p:cBhvr>
                                        <p:cTn id="199" dur="250" autoRev="1" fill="remove"/>
                                        <p:tgtEl>
                                          <p:spTgt spid="121"/>
                                        </p:tgtEl>
                                        <p:attrNameLst>
                                          <p:attrName>fillcolor</p:attrName>
                                        </p:attrNameLst>
                                      </p:cBhvr>
                                      <p:to>
                                        <a:srgbClr val="FF3399"/>
                                      </p:to>
                                    </p:animClr>
                                    <p:set>
                                      <p:cBhvr>
                                        <p:cTn id="200" dur="250" autoRev="1" fill="remove"/>
                                        <p:tgtEl>
                                          <p:spTgt spid="121"/>
                                        </p:tgtEl>
                                        <p:attrNameLst>
                                          <p:attrName>fill.type</p:attrName>
                                        </p:attrNameLst>
                                      </p:cBhvr>
                                      <p:to>
                                        <p:strVal val="solid"/>
                                      </p:to>
                                    </p:set>
                                    <p:set>
                                      <p:cBhvr>
                                        <p:cTn id="201" dur="250" autoRev="1" fill="remove"/>
                                        <p:tgtEl>
                                          <p:spTgt spid="121"/>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02" restart="whenNotActive" fill="hold" evtFilter="cancelBubble" nodeType="interactiveSeq">
                <p:stCondLst>
                  <p:cond evt="onClick" delay="0">
                    <p:tgtEl>
                      <p:spTgt spid="122"/>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22"/>
                                        </p:tgtEl>
                                        <p:attrNameLst>
                                          <p:attrName>style.color</p:attrName>
                                        </p:attrNameLst>
                                      </p:cBhvr>
                                      <p:to>
                                        <a:srgbClr val="FF3399"/>
                                      </p:to>
                                    </p:animClr>
                                    <p:animClr clrSpc="rgb" dir="cw">
                                      <p:cBhvr>
                                        <p:cTn id="207" dur="250" autoRev="1" fill="remove"/>
                                        <p:tgtEl>
                                          <p:spTgt spid="122"/>
                                        </p:tgtEl>
                                        <p:attrNameLst>
                                          <p:attrName>fillcolor</p:attrName>
                                        </p:attrNameLst>
                                      </p:cBhvr>
                                      <p:to>
                                        <a:srgbClr val="FF3399"/>
                                      </p:to>
                                    </p:animClr>
                                    <p:set>
                                      <p:cBhvr>
                                        <p:cTn id="208" dur="250" autoRev="1" fill="remove"/>
                                        <p:tgtEl>
                                          <p:spTgt spid="122"/>
                                        </p:tgtEl>
                                        <p:attrNameLst>
                                          <p:attrName>fill.type</p:attrName>
                                        </p:attrNameLst>
                                      </p:cBhvr>
                                      <p:to>
                                        <p:strVal val="solid"/>
                                      </p:to>
                                    </p:set>
                                    <p:set>
                                      <p:cBhvr>
                                        <p:cTn id="209" dur="250" autoRev="1" fill="remove"/>
                                        <p:tgtEl>
                                          <p:spTgt spid="122"/>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210" restart="whenNotActive" fill="hold" evtFilter="cancelBubble" nodeType="interactiveSeq">
                <p:stCondLst>
                  <p:cond evt="onClick" delay="0">
                    <p:tgtEl>
                      <p:spTgt spid="123"/>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23"/>
                                        </p:tgtEl>
                                        <p:attrNameLst>
                                          <p:attrName>style.color</p:attrName>
                                        </p:attrNameLst>
                                      </p:cBhvr>
                                      <p:to>
                                        <a:srgbClr val="FF3399"/>
                                      </p:to>
                                    </p:animClr>
                                    <p:animClr clrSpc="rgb" dir="cw">
                                      <p:cBhvr>
                                        <p:cTn id="215" dur="250" autoRev="1" fill="remove"/>
                                        <p:tgtEl>
                                          <p:spTgt spid="123"/>
                                        </p:tgtEl>
                                        <p:attrNameLst>
                                          <p:attrName>fillcolor</p:attrName>
                                        </p:attrNameLst>
                                      </p:cBhvr>
                                      <p:to>
                                        <a:srgbClr val="FF3399"/>
                                      </p:to>
                                    </p:animClr>
                                    <p:set>
                                      <p:cBhvr>
                                        <p:cTn id="216" dur="250" autoRev="1" fill="remove"/>
                                        <p:tgtEl>
                                          <p:spTgt spid="123"/>
                                        </p:tgtEl>
                                        <p:attrNameLst>
                                          <p:attrName>fill.type</p:attrName>
                                        </p:attrNameLst>
                                      </p:cBhvr>
                                      <p:to>
                                        <p:strVal val="solid"/>
                                      </p:to>
                                    </p:set>
                                    <p:set>
                                      <p:cBhvr>
                                        <p:cTn id="217" dur="250" autoRev="1" fill="remove"/>
                                        <p:tgtEl>
                                          <p:spTgt spid="123"/>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218" restart="whenNotActive" fill="hold" evtFilter="cancelBubble" nodeType="interactiveSeq">
                <p:stCondLst>
                  <p:cond evt="onClick" delay="0">
                    <p:tgtEl>
                      <p:spTgt spid="124"/>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24"/>
                                        </p:tgtEl>
                                        <p:attrNameLst>
                                          <p:attrName>style.color</p:attrName>
                                        </p:attrNameLst>
                                      </p:cBhvr>
                                      <p:to>
                                        <a:srgbClr val="FF3399"/>
                                      </p:to>
                                    </p:animClr>
                                    <p:animClr clrSpc="rgb" dir="cw">
                                      <p:cBhvr>
                                        <p:cTn id="223" dur="250" autoRev="1" fill="remove"/>
                                        <p:tgtEl>
                                          <p:spTgt spid="124"/>
                                        </p:tgtEl>
                                        <p:attrNameLst>
                                          <p:attrName>fillcolor</p:attrName>
                                        </p:attrNameLst>
                                      </p:cBhvr>
                                      <p:to>
                                        <a:srgbClr val="FF3399"/>
                                      </p:to>
                                    </p:animClr>
                                    <p:set>
                                      <p:cBhvr>
                                        <p:cTn id="224" dur="250" autoRev="1" fill="remove"/>
                                        <p:tgtEl>
                                          <p:spTgt spid="124"/>
                                        </p:tgtEl>
                                        <p:attrNameLst>
                                          <p:attrName>fill.type</p:attrName>
                                        </p:attrNameLst>
                                      </p:cBhvr>
                                      <p:to>
                                        <p:strVal val="solid"/>
                                      </p:to>
                                    </p:set>
                                    <p:set>
                                      <p:cBhvr>
                                        <p:cTn id="225" dur="250" autoRev="1" fill="remove"/>
                                        <p:tgtEl>
                                          <p:spTgt spid="124"/>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226" restart="whenNotActive" fill="hold" evtFilter="cancelBubble" nodeType="interactiveSeq">
                <p:stCondLst>
                  <p:cond evt="onClick" delay="0">
                    <p:tgtEl>
                      <p:spTgt spid="125"/>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25"/>
                                        </p:tgtEl>
                                        <p:attrNameLst>
                                          <p:attrName>style.color</p:attrName>
                                        </p:attrNameLst>
                                      </p:cBhvr>
                                      <p:to>
                                        <a:srgbClr val="FF3399"/>
                                      </p:to>
                                    </p:animClr>
                                    <p:animClr clrSpc="rgb" dir="cw">
                                      <p:cBhvr>
                                        <p:cTn id="231" dur="250" autoRev="1" fill="remove"/>
                                        <p:tgtEl>
                                          <p:spTgt spid="125"/>
                                        </p:tgtEl>
                                        <p:attrNameLst>
                                          <p:attrName>fillcolor</p:attrName>
                                        </p:attrNameLst>
                                      </p:cBhvr>
                                      <p:to>
                                        <a:srgbClr val="FF3399"/>
                                      </p:to>
                                    </p:animClr>
                                    <p:set>
                                      <p:cBhvr>
                                        <p:cTn id="232" dur="250" autoRev="1" fill="remove"/>
                                        <p:tgtEl>
                                          <p:spTgt spid="125"/>
                                        </p:tgtEl>
                                        <p:attrNameLst>
                                          <p:attrName>fill.type</p:attrName>
                                        </p:attrNameLst>
                                      </p:cBhvr>
                                      <p:to>
                                        <p:strVal val="solid"/>
                                      </p:to>
                                    </p:set>
                                    <p:set>
                                      <p:cBhvr>
                                        <p:cTn id="233" dur="250" autoRev="1" fill="remove"/>
                                        <p:tgtEl>
                                          <p:spTgt spid="125"/>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234" restart="whenNotActive" fill="hold" evtFilter="cancelBubble" nodeType="interactiveSeq">
                <p:stCondLst>
                  <p:cond evt="onClick" delay="0">
                    <p:tgtEl>
                      <p:spTgt spid="126"/>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26"/>
                                        </p:tgtEl>
                                        <p:attrNameLst>
                                          <p:attrName>style.color</p:attrName>
                                        </p:attrNameLst>
                                      </p:cBhvr>
                                      <p:to>
                                        <a:srgbClr val="FF3399"/>
                                      </p:to>
                                    </p:animClr>
                                    <p:animClr clrSpc="rgb" dir="cw">
                                      <p:cBhvr>
                                        <p:cTn id="239" dur="250" autoRev="1" fill="remove"/>
                                        <p:tgtEl>
                                          <p:spTgt spid="126"/>
                                        </p:tgtEl>
                                        <p:attrNameLst>
                                          <p:attrName>fillcolor</p:attrName>
                                        </p:attrNameLst>
                                      </p:cBhvr>
                                      <p:to>
                                        <a:srgbClr val="FF3399"/>
                                      </p:to>
                                    </p:animClr>
                                    <p:set>
                                      <p:cBhvr>
                                        <p:cTn id="240" dur="250" autoRev="1" fill="remove"/>
                                        <p:tgtEl>
                                          <p:spTgt spid="126"/>
                                        </p:tgtEl>
                                        <p:attrNameLst>
                                          <p:attrName>fill.type</p:attrName>
                                        </p:attrNameLst>
                                      </p:cBhvr>
                                      <p:to>
                                        <p:strVal val="solid"/>
                                      </p:to>
                                    </p:set>
                                    <p:set>
                                      <p:cBhvr>
                                        <p:cTn id="241" dur="250" autoRev="1" fill="remove"/>
                                        <p:tgtEl>
                                          <p:spTgt spid="126"/>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242" restart="whenNotActive" fill="hold" evtFilter="cancelBubble" nodeType="interactiveSeq">
                <p:stCondLst>
                  <p:cond evt="onClick" delay="0">
                    <p:tgtEl>
                      <p:spTgt spid="127"/>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27"/>
                                        </p:tgtEl>
                                        <p:attrNameLst>
                                          <p:attrName>style.color</p:attrName>
                                        </p:attrNameLst>
                                      </p:cBhvr>
                                      <p:to>
                                        <a:srgbClr val="FF3399"/>
                                      </p:to>
                                    </p:animClr>
                                    <p:animClr clrSpc="rgb" dir="cw">
                                      <p:cBhvr>
                                        <p:cTn id="247" dur="250" autoRev="1" fill="remove"/>
                                        <p:tgtEl>
                                          <p:spTgt spid="127"/>
                                        </p:tgtEl>
                                        <p:attrNameLst>
                                          <p:attrName>fillcolor</p:attrName>
                                        </p:attrNameLst>
                                      </p:cBhvr>
                                      <p:to>
                                        <a:srgbClr val="FF3399"/>
                                      </p:to>
                                    </p:animClr>
                                    <p:set>
                                      <p:cBhvr>
                                        <p:cTn id="248" dur="250" autoRev="1" fill="remove"/>
                                        <p:tgtEl>
                                          <p:spTgt spid="127"/>
                                        </p:tgtEl>
                                        <p:attrNameLst>
                                          <p:attrName>fill.type</p:attrName>
                                        </p:attrNameLst>
                                      </p:cBhvr>
                                      <p:to>
                                        <p:strVal val="solid"/>
                                      </p:to>
                                    </p:set>
                                    <p:set>
                                      <p:cBhvr>
                                        <p:cTn id="249" dur="250" autoRev="1" fill="remove"/>
                                        <p:tgtEl>
                                          <p:spTgt spid="127"/>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250" restart="whenNotActive" fill="hold" evtFilter="cancelBubble" nodeType="interactiveSeq">
                <p:stCondLst>
                  <p:cond evt="onClick" delay="0">
                    <p:tgtEl>
                      <p:spTgt spid="128"/>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28"/>
                                        </p:tgtEl>
                                        <p:attrNameLst>
                                          <p:attrName>style.color</p:attrName>
                                        </p:attrNameLst>
                                      </p:cBhvr>
                                      <p:to>
                                        <a:srgbClr val="FF3399"/>
                                      </p:to>
                                    </p:animClr>
                                    <p:animClr clrSpc="rgb" dir="cw">
                                      <p:cBhvr>
                                        <p:cTn id="255" dur="250" autoRev="1" fill="remove"/>
                                        <p:tgtEl>
                                          <p:spTgt spid="128"/>
                                        </p:tgtEl>
                                        <p:attrNameLst>
                                          <p:attrName>fillcolor</p:attrName>
                                        </p:attrNameLst>
                                      </p:cBhvr>
                                      <p:to>
                                        <a:srgbClr val="FF3399"/>
                                      </p:to>
                                    </p:animClr>
                                    <p:set>
                                      <p:cBhvr>
                                        <p:cTn id="256" dur="250" autoRev="1" fill="remove"/>
                                        <p:tgtEl>
                                          <p:spTgt spid="128"/>
                                        </p:tgtEl>
                                        <p:attrNameLst>
                                          <p:attrName>fill.type</p:attrName>
                                        </p:attrNameLst>
                                      </p:cBhvr>
                                      <p:to>
                                        <p:strVal val="solid"/>
                                      </p:to>
                                    </p:set>
                                    <p:set>
                                      <p:cBhvr>
                                        <p:cTn id="257" dur="250" autoRev="1" fill="remove"/>
                                        <p:tgtEl>
                                          <p:spTgt spid="128"/>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258" restart="whenNotActive" fill="hold" evtFilter="cancelBubble" nodeType="interactiveSeq">
                <p:stCondLst>
                  <p:cond evt="onClick" delay="0">
                    <p:tgtEl>
                      <p:spTgt spid="129"/>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29"/>
                                        </p:tgtEl>
                                        <p:attrNameLst>
                                          <p:attrName>style.color</p:attrName>
                                        </p:attrNameLst>
                                      </p:cBhvr>
                                      <p:to>
                                        <a:srgbClr val="FF3399"/>
                                      </p:to>
                                    </p:animClr>
                                    <p:animClr clrSpc="rgb" dir="cw">
                                      <p:cBhvr>
                                        <p:cTn id="263" dur="250" autoRev="1" fill="remove"/>
                                        <p:tgtEl>
                                          <p:spTgt spid="129"/>
                                        </p:tgtEl>
                                        <p:attrNameLst>
                                          <p:attrName>fillcolor</p:attrName>
                                        </p:attrNameLst>
                                      </p:cBhvr>
                                      <p:to>
                                        <a:srgbClr val="FF3399"/>
                                      </p:to>
                                    </p:animClr>
                                    <p:set>
                                      <p:cBhvr>
                                        <p:cTn id="264" dur="250" autoRev="1" fill="remove"/>
                                        <p:tgtEl>
                                          <p:spTgt spid="129"/>
                                        </p:tgtEl>
                                        <p:attrNameLst>
                                          <p:attrName>fill.type</p:attrName>
                                        </p:attrNameLst>
                                      </p:cBhvr>
                                      <p:to>
                                        <p:strVal val="solid"/>
                                      </p:to>
                                    </p:set>
                                    <p:set>
                                      <p:cBhvr>
                                        <p:cTn id="265" dur="250" autoRev="1" fill="remove"/>
                                        <p:tgtEl>
                                          <p:spTgt spid="129"/>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266" restart="whenNotActive" fill="hold" evtFilter="cancelBubble" nodeType="interactiveSeq">
                <p:stCondLst>
                  <p:cond evt="onClick" delay="0">
                    <p:tgtEl>
                      <p:spTgt spid="130"/>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30"/>
                                        </p:tgtEl>
                                        <p:attrNameLst>
                                          <p:attrName>style.color</p:attrName>
                                        </p:attrNameLst>
                                      </p:cBhvr>
                                      <p:to>
                                        <a:srgbClr val="FF3399"/>
                                      </p:to>
                                    </p:animClr>
                                    <p:animClr clrSpc="rgb" dir="cw">
                                      <p:cBhvr>
                                        <p:cTn id="271" dur="250" autoRev="1" fill="remove"/>
                                        <p:tgtEl>
                                          <p:spTgt spid="130"/>
                                        </p:tgtEl>
                                        <p:attrNameLst>
                                          <p:attrName>fillcolor</p:attrName>
                                        </p:attrNameLst>
                                      </p:cBhvr>
                                      <p:to>
                                        <a:srgbClr val="FF3399"/>
                                      </p:to>
                                    </p:animClr>
                                    <p:set>
                                      <p:cBhvr>
                                        <p:cTn id="272" dur="250" autoRev="1" fill="remove"/>
                                        <p:tgtEl>
                                          <p:spTgt spid="130"/>
                                        </p:tgtEl>
                                        <p:attrNameLst>
                                          <p:attrName>fill.type</p:attrName>
                                        </p:attrNameLst>
                                      </p:cBhvr>
                                      <p:to>
                                        <p:strVal val="solid"/>
                                      </p:to>
                                    </p:set>
                                    <p:set>
                                      <p:cBhvr>
                                        <p:cTn id="273" dur="250" autoRev="1" fill="remove"/>
                                        <p:tgtEl>
                                          <p:spTgt spid="130"/>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274" restart="whenNotActive" fill="hold" evtFilter="cancelBubble" nodeType="interactiveSeq">
                <p:stCondLst>
                  <p:cond evt="onClick" delay="0">
                    <p:tgtEl>
                      <p:spTgt spid="131"/>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31"/>
                                        </p:tgtEl>
                                        <p:attrNameLst>
                                          <p:attrName>style.color</p:attrName>
                                        </p:attrNameLst>
                                      </p:cBhvr>
                                      <p:to>
                                        <a:srgbClr val="FF3399"/>
                                      </p:to>
                                    </p:animClr>
                                    <p:animClr clrSpc="rgb" dir="cw">
                                      <p:cBhvr>
                                        <p:cTn id="279" dur="250" autoRev="1" fill="remove"/>
                                        <p:tgtEl>
                                          <p:spTgt spid="131"/>
                                        </p:tgtEl>
                                        <p:attrNameLst>
                                          <p:attrName>fillcolor</p:attrName>
                                        </p:attrNameLst>
                                      </p:cBhvr>
                                      <p:to>
                                        <a:srgbClr val="FF3399"/>
                                      </p:to>
                                    </p:animClr>
                                    <p:set>
                                      <p:cBhvr>
                                        <p:cTn id="280" dur="250" autoRev="1" fill="remove"/>
                                        <p:tgtEl>
                                          <p:spTgt spid="131"/>
                                        </p:tgtEl>
                                        <p:attrNameLst>
                                          <p:attrName>fill.type</p:attrName>
                                        </p:attrNameLst>
                                      </p:cBhvr>
                                      <p:to>
                                        <p:strVal val="solid"/>
                                      </p:to>
                                    </p:set>
                                    <p:set>
                                      <p:cBhvr>
                                        <p:cTn id="281" dur="250" autoRev="1" fill="remove"/>
                                        <p:tgtEl>
                                          <p:spTgt spid="131"/>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282" restart="whenNotActive" fill="hold" evtFilter="cancelBubble" nodeType="interactiveSeq">
                <p:stCondLst>
                  <p:cond evt="onClick" delay="0">
                    <p:tgtEl>
                      <p:spTgt spid="132"/>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32"/>
                                        </p:tgtEl>
                                        <p:attrNameLst>
                                          <p:attrName>style.color</p:attrName>
                                        </p:attrNameLst>
                                      </p:cBhvr>
                                      <p:to>
                                        <a:srgbClr val="FF3399"/>
                                      </p:to>
                                    </p:animClr>
                                    <p:animClr clrSpc="rgb" dir="cw">
                                      <p:cBhvr>
                                        <p:cTn id="287" dur="250" autoRev="1" fill="remove"/>
                                        <p:tgtEl>
                                          <p:spTgt spid="132"/>
                                        </p:tgtEl>
                                        <p:attrNameLst>
                                          <p:attrName>fillcolor</p:attrName>
                                        </p:attrNameLst>
                                      </p:cBhvr>
                                      <p:to>
                                        <a:srgbClr val="FF3399"/>
                                      </p:to>
                                    </p:animClr>
                                    <p:set>
                                      <p:cBhvr>
                                        <p:cTn id="288" dur="250" autoRev="1" fill="remove"/>
                                        <p:tgtEl>
                                          <p:spTgt spid="132"/>
                                        </p:tgtEl>
                                        <p:attrNameLst>
                                          <p:attrName>fill.type</p:attrName>
                                        </p:attrNameLst>
                                      </p:cBhvr>
                                      <p:to>
                                        <p:strVal val="solid"/>
                                      </p:to>
                                    </p:set>
                                    <p:set>
                                      <p:cBhvr>
                                        <p:cTn id="289" dur="250" autoRev="1" fill="remove"/>
                                        <p:tgtEl>
                                          <p:spTgt spid="132"/>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290" restart="whenNotActive" fill="hold" evtFilter="cancelBubble" nodeType="interactiveSeq">
                <p:stCondLst>
                  <p:cond evt="onClick" delay="0">
                    <p:tgtEl>
                      <p:spTgt spid="133"/>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33"/>
                                        </p:tgtEl>
                                        <p:attrNameLst>
                                          <p:attrName>style.color</p:attrName>
                                        </p:attrNameLst>
                                      </p:cBhvr>
                                      <p:to>
                                        <a:srgbClr val="FF3399"/>
                                      </p:to>
                                    </p:animClr>
                                    <p:animClr clrSpc="rgb" dir="cw">
                                      <p:cBhvr>
                                        <p:cTn id="295" dur="250" autoRev="1" fill="remove"/>
                                        <p:tgtEl>
                                          <p:spTgt spid="133"/>
                                        </p:tgtEl>
                                        <p:attrNameLst>
                                          <p:attrName>fillcolor</p:attrName>
                                        </p:attrNameLst>
                                      </p:cBhvr>
                                      <p:to>
                                        <a:srgbClr val="FF3399"/>
                                      </p:to>
                                    </p:animClr>
                                    <p:set>
                                      <p:cBhvr>
                                        <p:cTn id="296" dur="250" autoRev="1" fill="remove"/>
                                        <p:tgtEl>
                                          <p:spTgt spid="133"/>
                                        </p:tgtEl>
                                        <p:attrNameLst>
                                          <p:attrName>fill.type</p:attrName>
                                        </p:attrNameLst>
                                      </p:cBhvr>
                                      <p:to>
                                        <p:strVal val="solid"/>
                                      </p:to>
                                    </p:set>
                                    <p:set>
                                      <p:cBhvr>
                                        <p:cTn id="297" dur="250" autoRev="1" fill="remove"/>
                                        <p:tgtEl>
                                          <p:spTgt spid="133"/>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298" restart="whenNotActive" fill="hold" evtFilter="cancelBubble" nodeType="interactiveSeq">
                <p:stCondLst>
                  <p:cond evt="onClick" delay="0">
                    <p:tgtEl>
                      <p:spTgt spid="134"/>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34"/>
                                        </p:tgtEl>
                                        <p:attrNameLst>
                                          <p:attrName>style.color</p:attrName>
                                        </p:attrNameLst>
                                      </p:cBhvr>
                                      <p:to>
                                        <a:srgbClr val="FF3399"/>
                                      </p:to>
                                    </p:animClr>
                                    <p:animClr clrSpc="rgb" dir="cw">
                                      <p:cBhvr>
                                        <p:cTn id="303" dur="250" autoRev="1" fill="remove"/>
                                        <p:tgtEl>
                                          <p:spTgt spid="134"/>
                                        </p:tgtEl>
                                        <p:attrNameLst>
                                          <p:attrName>fillcolor</p:attrName>
                                        </p:attrNameLst>
                                      </p:cBhvr>
                                      <p:to>
                                        <a:srgbClr val="FF3399"/>
                                      </p:to>
                                    </p:animClr>
                                    <p:set>
                                      <p:cBhvr>
                                        <p:cTn id="304" dur="250" autoRev="1" fill="remove"/>
                                        <p:tgtEl>
                                          <p:spTgt spid="134"/>
                                        </p:tgtEl>
                                        <p:attrNameLst>
                                          <p:attrName>fill.type</p:attrName>
                                        </p:attrNameLst>
                                      </p:cBhvr>
                                      <p:to>
                                        <p:strVal val="solid"/>
                                      </p:to>
                                    </p:set>
                                    <p:set>
                                      <p:cBhvr>
                                        <p:cTn id="305" dur="250" autoRev="1" fill="remove"/>
                                        <p:tgtEl>
                                          <p:spTgt spid="134"/>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306" restart="whenNotActive" fill="hold" evtFilter="cancelBubble" nodeType="interactiveSeq">
                <p:stCondLst>
                  <p:cond evt="onClick" delay="0">
                    <p:tgtEl>
                      <p:spTgt spid="135"/>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35"/>
                                        </p:tgtEl>
                                        <p:attrNameLst>
                                          <p:attrName>style.color</p:attrName>
                                        </p:attrNameLst>
                                      </p:cBhvr>
                                      <p:to>
                                        <a:srgbClr val="FF3399"/>
                                      </p:to>
                                    </p:animClr>
                                    <p:animClr clrSpc="rgb" dir="cw">
                                      <p:cBhvr>
                                        <p:cTn id="311" dur="250" autoRev="1" fill="remove"/>
                                        <p:tgtEl>
                                          <p:spTgt spid="135"/>
                                        </p:tgtEl>
                                        <p:attrNameLst>
                                          <p:attrName>fillcolor</p:attrName>
                                        </p:attrNameLst>
                                      </p:cBhvr>
                                      <p:to>
                                        <a:srgbClr val="FF3399"/>
                                      </p:to>
                                    </p:animClr>
                                    <p:set>
                                      <p:cBhvr>
                                        <p:cTn id="312" dur="250" autoRev="1" fill="remove"/>
                                        <p:tgtEl>
                                          <p:spTgt spid="135"/>
                                        </p:tgtEl>
                                        <p:attrNameLst>
                                          <p:attrName>fill.type</p:attrName>
                                        </p:attrNameLst>
                                      </p:cBhvr>
                                      <p:to>
                                        <p:strVal val="solid"/>
                                      </p:to>
                                    </p:set>
                                    <p:set>
                                      <p:cBhvr>
                                        <p:cTn id="313" dur="250" autoRev="1" fill="remove"/>
                                        <p:tgtEl>
                                          <p:spTgt spid="135"/>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314" restart="whenNotActive" fill="hold" evtFilter="cancelBubble" nodeType="interactiveSeq">
                <p:stCondLst>
                  <p:cond evt="onClick" delay="0">
                    <p:tgtEl>
                      <p:spTgt spid="136"/>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36"/>
                                        </p:tgtEl>
                                        <p:attrNameLst>
                                          <p:attrName>style.color</p:attrName>
                                        </p:attrNameLst>
                                      </p:cBhvr>
                                      <p:to>
                                        <a:srgbClr val="FF3399"/>
                                      </p:to>
                                    </p:animClr>
                                    <p:animClr clrSpc="rgb" dir="cw">
                                      <p:cBhvr>
                                        <p:cTn id="319" dur="250" autoRev="1" fill="remove"/>
                                        <p:tgtEl>
                                          <p:spTgt spid="136"/>
                                        </p:tgtEl>
                                        <p:attrNameLst>
                                          <p:attrName>fillcolor</p:attrName>
                                        </p:attrNameLst>
                                      </p:cBhvr>
                                      <p:to>
                                        <a:srgbClr val="FF3399"/>
                                      </p:to>
                                    </p:animClr>
                                    <p:set>
                                      <p:cBhvr>
                                        <p:cTn id="320" dur="250" autoRev="1" fill="remove"/>
                                        <p:tgtEl>
                                          <p:spTgt spid="136"/>
                                        </p:tgtEl>
                                        <p:attrNameLst>
                                          <p:attrName>fill.type</p:attrName>
                                        </p:attrNameLst>
                                      </p:cBhvr>
                                      <p:to>
                                        <p:strVal val="solid"/>
                                      </p:to>
                                    </p:set>
                                    <p:set>
                                      <p:cBhvr>
                                        <p:cTn id="321" dur="250" autoRev="1" fill="remove"/>
                                        <p:tgtEl>
                                          <p:spTgt spid="136"/>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322" restart="whenNotActive" fill="hold" evtFilter="cancelBubble" nodeType="interactiveSeq">
                <p:stCondLst>
                  <p:cond evt="onClick" delay="0">
                    <p:tgtEl>
                      <p:spTgt spid="137"/>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37"/>
                                        </p:tgtEl>
                                        <p:attrNameLst>
                                          <p:attrName>style.color</p:attrName>
                                        </p:attrNameLst>
                                      </p:cBhvr>
                                      <p:to>
                                        <a:srgbClr val="FF3399"/>
                                      </p:to>
                                    </p:animClr>
                                    <p:animClr clrSpc="rgb" dir="cw">
                                      <p:cBhvr>
                                        <p:cTn id="327" dur="250" autoRev="1" fill="remove"/>
                                        <p:tgtEl>
                                          <p:spTgt spid="137"/>
                                        </p:tgtEl>
                                        <p:attrNameLst>
                                          <p:attrName>fillcolor</p:attrName>
                                        </p:attrNameLst>
                                      </p:cBhvr>
                                      <p:to>
                                        <a:srgbClr val="FF3399"/>
                                      </p:to>
                                    </p:animClr>
                                    <p:set>
                                      <p:cBhvr>
                                        <p:cTn id="328" dur="250" autoRev="1" fill="remove"/>
                                        <p:tgtEl>
                                          <p:spTgt spid="137"/>
                                        </p:tgtEl>
                                        <p:attrNameLst>
                                          <p:attrName>fill.type</p:attrName>
                                        </p:attrNameLst>
                                      </p:cBhvr>
                                      <p:to>
                                        <p:strVal val="solid"/>
                                      </p:to>
                                    </p:set>
                                    <p:set>
                                      <p:cBhvr>
                                        <p:cTn id="329" dur="250" autoRev="1" fill="remove"/>
                                        <p:tgtEl>
                                          <p:spTgt spid="137"/>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330" restart="whenNotActive" fill="hold" evtFilter="cancelBubble" nodeType="interactiveSeq">
                <p:stCondLst>
                  <p:cond evt="onClick" delay="0">
                    <p:tgtEl>
                      <p:spTgt spid="138"/>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38"/>
                                        </p:tgtEl>
                                        <p:attrNameLst>
                                          <p:attrName>style.color</p:attrName>
                                        </p:attrNameLst>
                                      </p:cBhvr>
                                      <p:to>
                                        <a:srgbClr val="FF3399"/>
                                      </p:to>
                                    </p:animClr>
                                    <p:animClr clrSpc="rgb" dir="cw">
                                      <p:cBhvr>
                                        <p:cTn id="335" dur="250" autoRev="1" fill="remove"/>
                                        <p:tgtEl>
                                          <p:spTgt spid="138"/>
                                        </p:tgtEl>
                                        <p:attrNameLst>
                                          <p:attrName>fillcolor</p:attrName>
                                        </p:attrNameLst>
                                      </p:cBhvr>
                                      <p:to>
                                        <a:srgbClr val="FF3399"/>
                                      </p:to>
                                    </p:animClr>
                                    <p:set>
                                      <p:cBhvr>
                                        <p:cTn id="336" dur="250" autoRev="1" fill="remove"/>
                                        <p:tgtEl>
                                          <p:spTgt spid="138"/>
                                        </p:tgtEl>
                                        <p:attrNameLst>
                                          <p:attrName>fill.type</p:attrName>
                                        </p:attrNameLst>
                                      </p:cBhvr>
                                      <p:to>
                                        <p:strVal val="solid"/>
                                      </p:to>
                                    </p:set>
                                    <p:set>
                                      <p:cBhvr>
                                        <p:cTn id="337" dur="250" autoRev="1" fill="remove"/>
                                        <p:tgtEl>
                                          <p:spTgt spid="138"/>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338" restart="whenNotActive" fill="hold" evtFilter="cancelBubble" nodeType="interactiveSeq">
                <p:stCondLst>
                  <p:cond evt="onClick" delay="0">
                    <p:tgtEl>
                      <p:spTgt spid="139"/>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39"/>
                                        </p:tgtEl>
                                        <p:attrNameLst>
                                          <p:attrName>style.color</p:attrName>
                                        </p:attrNameLst>
                                      </p:cBhvr>
                                      <p:to>
                                        <a:srgbClr val="FF3399"/>
                                      </p:to>
                                    </p:animClr>
                                    <p:animClr clrSpc="rgb" dir="cw">
                                      <p:cBhvr>
                                        <p:cTn id="343" dur="250" autoRev="1" fill="remove"/>
                                        <p:tgtEl>
                                          <p:spTgt spid="139"/>
                                        </p:tgtEl>
                                        <p:attrNameLst>
                                          <p:attrName>fillcolor</p:attrName>
                                        </p:attrNameLst>
                                      </p:cBhvr>
                                      <p:to>
                                        <a:srgbClr val="FF3399"/>
                                      </p:to>
                                    </p:animClr>
                                    <p:set>
                                      <p:cBhvr>
                                        <p:cTn id="344" dur="250" autoRev="1" fill="remove"/>
                                        <p:tgtEl>
                                          <p:spTgt spid="139"/>
                                        </p:tgtEl>
                                        <p:attrNameLst>
                                          <p:attrName>fill.type</p:attrName>
                                        </p:attrNameLst>
                                      </p:cBhvr>
                                      <p:to>
                                        <p:strVal val="solid"/>
                                      </p:to>
                                    </p:set>
                                    <p:set>
                                      <p:cBhvr>
                                        <p:cTn id="345" dur="250" autoRev="1" fill="remove"/>
                                        <p:tgtEl>
                                          <p:spTgt spid="139"/>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346" restart="whenNotActive" fill="hold" evtFilter="cancelBubble" nodeType="interactiveSeq">
                <p:stCondLst>
                  <p:cond evt="onClick" delay="0">
                    <p:tgtEl>
                      <p:spTgt spid="140"/>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40"/>
                                        </p:tgtEl>
                                        <p:attrNameLst>
                                          <p:attrName>style.color</p:attrName>
                                        </p:attrNameLst>
                                      </p:cBhvr>
                                      <p:to>
                                        <a:srgbClr val="FF3399"/>
                                      </p:to>
                                    </p:animClr>
                                    <p:animClr clrSpc="rgb" dir="cw">
                                      <p:cBhvr>
                                        <p:cTn id="351" dur="250" autoRev="1" fill="remove"/>
                                        <p:tgtEl>
                                          <p:spTgt spid="140"/>
                                        </p:tgtEl>
                                        <p:attrNameLst>
                                          <p:attrName>fillcolor</p:attrName>
                                        </p:attrNameLst>
                                      </p:cBhvr>
                                      <p:to>
                                        <a:srgbClr val="FF3399"/>
                                      </p:to>
                                    </p:animClr>
                                    <p:set>
                                      <p:cBhvr>
                                        <p:cTn id="352" dur="250" autoRev="1" fill="remove"/>
                                        <p:tgtEl>
                                          <p:spTgt spid="140"/>
                                        </p:tgtEl>
                                        <p:attrNameLst>
                                          <p:attrName>fill.type</p:attrName>
                                        </p:attrNameLst>
                                      </p:cBhvr>
                                      <p:to>
                                        <p:strVal val="solid"/>
                                      </p:to>
                                    </p:set>
                                    <p:set>
                                      <p:cBhvr>
                                        <p:cTn id="353" dur="250" autoRev="1" fill="remove"/>
                                        <p:tgtEl>
                                          <p:spTgt spid="140"/>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354" restart="whenNotActive" fill="hold" evtFilter="cancelBubble" nodeType="interactiveSeq">
                <p:stCondLst>
                  <p:cond evt="onClick" delay="0">
                    <p:tgtEl>
                      <p:spTgt spid="141"/>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41"/>
                                        </p:tgtEl>
                                        <p:attrNameLst>
                                          <p:attrName>style.color</p:attrName>
                                        </p:attrNameLst>
                                      </p:cBhvr>
                                      <p:to>
                                        <a:srgbClr val="FF3399"/>
                                      </p:to>
                                    </p:animClr>
                                    <p:animClr clrSpc="rgb" dir="cw">
                                      <p:cBhvr>
                                        <p:cTn id="359" dur="250" autoRev="1" fill="remove"/>
                                        <p:tgtEl>
                                          <p:spTgt spid="141"/>
                                        </p:tgtEl>
                                        <p:attrNameLst>
                                          <p:attrName>fillcolor</p:attrName>
                                        </p:attrNameLst>
                                      </p:cBhvr>
                                      <p:to>
                                        <a:srgbClr val="FF3399"/>
                                      </p:to>
                                    </p:animClr>
                                    <p:set>
                                      <p:cBhvr>
                                        <p:cTn id="360" dur="250" autoRev="1" fill="remove"/>
                                        <p:tgtEl>
                                          <p:spTgt spid="141"/>
                                        </p:tgtEl>
                                        <p:attrNameLst>
                                          <p:attrName>fill.type</p:attrName>
                                        </p:attrNameLst>
                                      </p:cBhvr>
                                      <p:to>
                                        <p:strVal val="solid"/>
                                      </p:to>
                                    </p:set>
                                    <p:set>
                                      <p:cBhvr>
                                        <p:cTn id="361" dur="250" autoRev="1" fill="remove"/>
                                        <p:tgtEl>
                                          <p:spTgt spid="141"/>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362" restart="whenNotActive" fill="hold" evtFilter="cancelBubble" nodeType="interactiveSeq">
                <p:stCondLst>
                  <p:cond evt="onClick" delay="0">
                    <p:tgtEl>
                      <p:spTgt spid="142"/>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42"/>
                                        </p:tgtEl>
                                        <p:attrNameLst>
                                          <p:attrName>style.color</p:attrName>
                                        </p:attrNameLst>
                                      </p:cBhvr>
                                      <p:to>
                                        <a:srgbClr val="FF3399"/>
                                      </p:to>
                                    </p:animClr>
                                    <p:animClr clrSpc="rgb" dir="cw">
                                      <p:cBhvr>
                                        <p:cTn id="367" dur="250" autoRev="1" fill="remove"/>
                                        <p:tgtEl>
                                          <p:spTgt spid="142"/>
                                        </p:tgtEl>
                                        <p:attrNameLst>
                                          <p:attrName>fillcolor</p:attrName>
                                        </p:attrNameLst>
                                      </p:cBhvr>
                                      <p:to>
                                        <a:srgbClr val="FF3399"/>
                                      </p:to>
                                    </p:animClr>
                                    <p:set>
                                      <p:cBhvr>
                                        <p:cTn id="368" dur="250" autoRev="1" fill="remove"/>
                                        <p:tgtEl>
                                          <p:spTgt spid="142"/>
                                        </p:tgtEl>
                                        <p:attrNameLst>
                                          <p:attrName>fill.type</p:attrName>
                                        </p:attrNameLst>
                                      </p:cBhvr>
                                      <p:to>
                                        <p:strVal val="solid"/>
                                      </p:to>
                                    </p:set>
                                    <p:set>
                                      <p:cBhvr>
                                        <p:cTn id="369" dur="250" autoRev="1" fill="remove"/>
                                        <p:tgtEl>
                                          <p:spTgt spid="142"/>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370" restart="whenNotActive" fill="hold" evtFilter="cancelBubble" nodeType="interactiveSeq">
                <p:stCondLst>
                  <p:cond evt="onClick" delay="0">
                    <p:tgtEl>
                      <p:spTgt spid="143"/>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43"/>
                                        </p:tgtEl>
                                        <p:attrNameLst>
                                          <p:attrName>style.color</p:attrName>
                                        </p:attrNameLst>
                                      </p:cBhvr>
                                      <p:to>
                                        <a:srgbClr val="FF3399"/>
                                      </p:to>
                                    </p:animClr>
                                    <p:animClr clrSpc="rgb" dir="cw">
                                      <p:cBhvr>
                                        <p:cTn id="375" dur="250" autoRev="1" fill="remove"/>
                                        <p:tgtEl>
                                          <p:spTgt spid="143"/>
                                        </p:tgtEl>
                                        <p:attrNameLst>
                                          <p:attrName>fillcolor</p:attrName>
                                        </p:attrNameLst>
                                      </p:cBhvr>
                                      <p:to>
                                        <a:srgbClr val="FF3399"/>
                                      </p:to>
                                    </p:animClr>
                                    <p:set>
                                      <p:cBhvr>
                                        <p:cTn id="376" dur="250" autoRev="1" fill="remove"/>
                                        <p:tgtEl>
                                          <p:spTgt spid="143"/>
                                        </p:tgtEl>
                                        <p:attrNameLst>
                                          <p:attrName>fill.type</p:attrName>
                                        </p:attrNameLst>
                                      </p:cBhvr>
                                      <p:to>
                                        <p:strVal val="solid"/>
                                      </p:to>
                                    </p:set>
                                    <p:set>
                                      <p:cBhvr>
                                        <p:cTn id="377" dur="250" autoRev="1" fill="remove"/>
                                        <p:tgtEl>
                                          <p:spTgt spid="143"/>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378" restart="whenNotActive" fill="hold" evtFilter="cancelBubble" nodeType="interactiveSeq">
                <p:stCondLst>
                  <p:cond evt="onClick" delay="0">
                    <p:tgtEl>
                      <p:spTgt spid="144"/>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44"/>
                                        </p:tgtEl>
                                        <p:attrNameLst>
                                          <p:attrName>style.color</p:attrName>
                                        </p:attrNameLst>
                                      </p:cBhvr>
                                      <p:to>
                                        <a:srgbClr val="FF3399"/>
                                      </p:to>
                                    </p:animClr>
                                    <p:animClr clrSpc="rgb" dir="cw">
                                      <p:cBhvr>
                                        <p:cTn id="383" dur="250" autoRev="1" fill="remove"/>
                                        <p:tgtEl>
                                          <p:spTgt spid="144"/>
                                        </p:tgtEl>
                                        <p:attrNameLst>
                                          <p:attrName>fillcolor</p:attrName>
                                        </p:attrNameLst>
                                      </p:cBhvr>
                                      <p:to>
                                        <a:srgbClr val="FF3399"/>
                                      </p:to>
                                    </p:animClr>
                                    <p:set>
                                      <p:cBhvr>
                                        <p:cTn id="384" dur="250" autoRev="1" fill="remove"/>
                                        <p:tgtEl>
                                          <p:spTgt spid="144"/>
                                        </p:tgtEl>
                                        <p:attrNameLst>
                                          <p:attrName>fill.type</p:attrName>
                                        </p:attrNameLst>
                                      </p:cBhvr>
                                      <p:to>
                                        <p:strVal val="solid"/>
                                      </p:to>
                                    </p:set>
                                    <p:set>
                                      <p:cBhvr>
                                        <p:cTn id="385" dur="250" autoRev="1" fill="remove"/>
                                        <p:tgtEl>
                                          <p:spTgt spid="144"/>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386" restart="whenNotActive" fill="hold" evtFilter="cancelBubble" nodeType="interactiveSeq">
                <p:stCondLst>
                  <p:cond evt="onClick" delay="0">
                    <p:tgtEl>
                      <p:spTgt spid="145"/>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45"/>
                                        </p:tgtEl>
                                        <p:attrNameLst>
                                          <p:attrName>style.color</p:attrName>
                                        </p:attrNameLst>
                                      </p:cBhvr>
                                      <p:to>
                                        <a:srgbClr val="FF3399"/>
                                      </p:to>
                                    </p:animClr>
                                    <p:animClr clrSpc="rgb" dir="cw">
                                      <p:cBhvr>
                                        <p:cTn id="391" dur="250" autoRev="1" fill="remove"/>
                                        <p:tgtEl>
                                          <p:spTgt spid="145"/>
                                        </p:tgtEl>
                                        <p:attrNameLst>
                                          <p:attrName>fillcolor</p:attrName>
                                        </p:attrNameLst>
                                      </p:cBhvr>
                                      <p:to>
                                        <a:srgbClr val="FF3399"/>
                                      </p:to>
                                    </p:animClr>
                                    <p:set>
                                      <p:cBhvr>
                                        <p:cTn id="392" dur="250" autoRev="1" fill="remove"/>
                                        <p:tgtEl>
                                          <p:spTgt spid="145"/>
                                        </p:tgtEl>
                                        <p:attrNameLst>
                                          <p:attrName>fill.type</p:attrName>
                                        </p:attrNameLst>
                                      </p:cBhvr>
                                      <p:to>
                                        <p:strVal val="solid"/>
                                      </p:to>
                                    </p:set>
                                    <p:set>
                                      <p:cBhvr>
                                        <p:cTn id="393" dur="250" autoRev="1" fill="remove"/>
                                        <p:tgtEl>
                                          <p:spTgt spid="145"/>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394" restart="whenNotActive" fill="hold" evtFilter="cancelBubble" nodeType="interactiveSeq">
                <p:stCondLst>
                  <p:cond evt="onClick" delay="0">
                    <p:tgtEl>
                      <p:spTgt spid="146"/>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46"/>
                                        </p:tgtEl>
                                        <p:attrNameLst>
                                          <p:attrName>style.color</p:attrName>
                                        </p:attrNameLst>
                                      </p:cBhvr>
                                      <p:to>
                                        <a:srgbClr val="FF3399"/>
                                      </p:to>
                                    </p:animClr>
                                    <p:animClr clrSpc="rgb" dir="cw">
                                      <p:cBhvr>
                                        <p:cTn id="399" dur="250" autoRev="1" fill="remove"/>
                                        <p:tgtEl>
                                          <p:spTgt spid="146"/>
                                        </p:tgtEl>
                                        <p:attrNameLst>
                                          <p:attrName>fillcolor</p:attrName>
                                        </p:attrNameLst>
                                      </p:cBhvr>
                                      <p:to>
                                        <a:srgbClr val="FF3399"/>
                                      </p:to>
                                    </p:animClr>
                                    <p:set>
                                      <p:cBhvr>
                                        <p:cTn id="400" dur="250" autoRev="1" fill="remove"/>
                                        <p:tgtEl>
                                          <p:spTgt spid="146"/>
                                        </p:tgtEl>
                                        <p:attrNameLst>
                                          <p:attrName>fill.type</p:attrName>
                                        </p:attrNameLst>
                                      </p:cBhvr>
                                      <p:to>
                                        <p:strVal val="solid"/>
                                      </p:to>
                                    </p:set>
                                    <p:set>
                                      <p:cBhvr>
                                        <p:cTn id="401" dur="250" autoRev="1" fill="remove"/>
                                        <p:tgtEl>
                                          <p:spTgt spid="146"/>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02" restart="whenNotActive" fill="hold" evtFilter="cancelBubble" nodeType="interactiveSeq">
                <p:stCondLst>
                  <p:cond evt="onClick" delay="0">
                    <p:tgtEl>
                      <p:spTgt spid="147"/>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47"/>
                                        </p:tgtEl>
                                        <p:attrNameLst>
                                          <p:attrName>style.color</p:attrName>
                                        </p:attrNameLst>
                                      </p:cBhvr>
                                      <p:to>
                                        <a:srgbClr val="FF3399"/>
                                      </p:to>
                                    </p:animClr>
                                    <p:animClr clrSpc="rgb" dir="cw">
                                      <p:cBhvr>
                                        <p:cTn id="407" dur="250" autoRev="1" fill="remove"/>
                                        <p:tgtEl>
                                          <p:spTgt spid="147"/>
                                        </p:tgtEl>
                                        <p:attrNameLst>
                                          <p:attrName>fillcolor</p:attrName>
                                        </p:attrNameLst>
                                      </p:cBhvr>
                                      <p:to>
                                        <a:srgbClr val="FF3399"/>
                                      </p:to>
                                    </p:animClr>
                                    <p:set>
                                      <p:cBhvr>
                                        <p:cTn id="408" dur="250" autoRev="1" fill="remove"/>
                                        <p:tgtEl>
                                          <p:spTgt spid="147"/>
                                        </p:tgtEl>
                                        <p:attrNameLst>
                                          <p:attrName>fill.type</p:attrName>
                                        </p:attrNameLst>
                                      </p:cBhvr>
                                      <p:to>
                                        <p:strVal val="solid"/>
                                      </p:to>
                                    </p:set>
                                    <p:set>
                                      <p:cBhvr>
                                        <p:cTn id="409" dur="250" autoRev="1" fill="remove"/>
                                        <p:tgtEl>
                                          <p:spTgt spid="147"/>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410" restart="whenNotActive" fill="hold" evtFilter="cancelBubble" nodeType="interactiveSeq">
                <p:stCondLst>
                  <p:cond evt="onClick" delay="0">
                    <p:tgtEl>
                      <p:spTgt spid="148"/>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48"/>
                                        </p:tgtEl>
                                        <p:attrNameLst>
                                          <p:attrName>style.color</p:attrName>
                                        </p:attrNameLst>
                                      </p:cBhvr>
                                      <p:to>
                                        <a:srgbClr val="FF3399"/>
                                      </p:to>
                                    </p:animClr>
                                    <p:animClr clrSpc="rgb" dir="cw">
                                      <p:cBhvr>
                                        <p:cTn id="415" dur="250" autoRev="1" fill="remove"/>
                                        <p:tgtEl>
                                          <p:spTgt spid="148"/>
                                        </p:tgtEl>
                                        <p:attrNameLst>
                                          <p:attrName>fillcolor</p:attrName>
                                        </p:attrNameLst>
                                      </p:cBhvr>
                                      <p:to>
                                        <a:srgbClr val="FF3399"/>
                                      </p:to>
                                    </p:animClr>
                                    <p:set>
                                      <p:cBhvr>
                                        <p:cTn id="416" dur="250" autoRev="1" fill="remove"/>
                                        <p:tgtEl>
                                          <p:spTgt spid="148"/>
                                        </p:tgtEl>
                                        <p:attrNameLst>
                                          <p:attrName>fill.type</p:attrName>
                                        </p:attrNameLst>
                                      </p:cBhvr>
                                      <p:to>
                                        <p:strVal val="solid"/>
                                      </p:to>
                                    </p:set>
                                    <p:set>
                                      <p:cBhvr>
                                        <p:cTn id="417" dur="250" autoRev="1" fill="remove"/>
                                        <p:tgtEl>
                                          <p:spTgt spid="148"/>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418" restart="whenNotActive" fill="hold" evtFilter="cancelBubble" nodeType="interactiveSeq">
                <p:stCondLst>
                  <p:cond evt="onClick" delay="0">
                    <p:tgtEl>
                      <p:spTgt spid="149"/>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49"/>
                                        </p:tgtEl>
                                        <p:attrNameLst>
                                          <p:attrName>style.color</p:attrName>
                                        </p:attrNameLst>
                                      </p:cBhvr>
                                      <p:to>
                                        <a:srgbClr val="FF3399"/>
                                      </p:to>
                                    </p:animClr>
                                    <p:animClr clrSpc="rgb" dir="cw">
                                      <p:cBhvr>
                                        <p:cTn id="423" dur="250" autoRev="1" fill="remove"/>
                                        <p:tgtEl>
                                          <p:spTgt spid="149"/>
                                        </p:tgtEl>
                                        <p:attrNameLst>
                                          <p:attrName>fillcolor</p:attrName>
                                        </p:attrNameLst>
                                      </p:cBhvr>
                                      <p:to>
                                        <a:srgbClr val="FF3399"/>
                                      </p:to>
                                    </p:animClr>
                                    <p:set>
                                      <p:cBhvr>
                                        <p:cTn id="424" dur="250" autoRev="1" fill="remove"/>
                                        <p:tgtEl>
                                          <p:spTgt spid="149"/>
                                        </p:tgtEl>
                                        <p:attrNameLst>
                                          <p:attrName>fill.type</p:attrName>
                                        </p:attrNameLst>
                                      </p:cBhvr>
                                      <p:to>
                                        <p:strVal val="solid"/>
                                      </p:to>
                                    </p:set>
                                    <p:set>
                                      <p:cBhvr>
                                        <p:cTn id="425" dur="250" autoRev="1" fill="remove"/>
                                        <p:tgtEl>
                                          <p:spTgt spid="149"/>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426" restart="whenNotActive" fill="hold" evtFilter="cancelBubble" nodeType="interactiveSeq">
                <p:stCondLst>
                  <p:cond evt="onClick" delay="0">
                    <p:tgtEl>
                      <p:spTgt spid="150"/>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50"/>
                                        </p:tgtEl>
                                        <p:attrNameLst>
                                          <p:attrName>style.color</p:attrName>
                                        </p:attrNameLst>
                                      </p:cBhvr>
                                      <p:to>
                                        <a:srgbClr val="FF3399"/>
                                      </p:to>
                                    </p:animClr>
                                    <p:animClr clrSpc="rgb" dir="cw">
                                      <p:cBhvr>
                                        <p:cTn id="431" dur="250" autoRev="1" fill="remove"/>
                                        <p:tgtEl>
                                          <p:spTgt spid="150"/>
                                        </p:tgtEl>
                                        <p:attrNameLst>
                                          <p:attrName>fillcolor</p:attrName>
                                        </p:attrNameLst>
                                      </p:cBhvr>
                                      <p:to>
                                        <a:srgbClr val="FF3399"/>
                                      </p:to>
                                    </p:animClr>
                                    <p:set>
                                      <p:cBhvr>
                                        <p:cTn id="432" dur="250" autoRev="1" fill="remove"/>
                                        <p:tgtEl>
                                          <p:spTgt spid="150"/>
                                        </p:tgtEl>
                                        <p:attrNameLst>
                                          <p:attrName>fill.type</p:attrName>
                                        </p:attrNameLst>
                                      </p:cBhvr>
                                      <p:to>
                                        <p:strVal val="solid"/>
                                      </p:to>
                                    </p:set>
                                    <p:set>
                                      <p:cBhvr>
                                        <p:cTn id="433" dur="250" autoRev="1" fill="remove"/>
                                        <p:tgtEl>
                                          <p:spTgt spid="150"/>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434" restart="whenNotActive" fill="hold" evtFilter="cancelBubble" nodeType="interactiveSeq">
                <p:stCondLst>
                  <p:cond evt="onClick" delay="0">
                    <p:tgtEl>
                      <p:spTgt spid="151"/>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51"/>
                                        </p:tgtEl>
                                        <p:attrNameLst>
                                          <p:attrName>style.color</p:attrName>
                                        </p:attrNameLst>
                                      </p:cBhvr>
                                      <p:to>
                                        <a:srgbClr val="FF3399"/>
                                      </p:to>
                                    </p:animClr>
                                    <p:animClr clrSpc="rgb" dir="cw">
                                      <p:cBhvr>
                                        <p:cTn id="439" dur="250" autoRev="1" fill="remove"/>
                                        <p:tgtEl>
                                          <p:spTgt spid="151"/>
                                        </p:tgtEl>
                                        <p:attrNameLst>
                                          <p:attrName>fillcolor</p:attrName>
                                        </p:attrNameLst>
                                      </p:cBhvr>
                                      <p:to>
                                        <a:srgbClr val="FF3399"/>
                                      </p:to>
                                    </p:animClr>
                                    <p:set>
                                      <p:cBhvr>
                                        <p:cTn id="440" dur="250" autoRev="1" fill="remove"/>
                                        <p:tgtEl>
                                          <p:spTgt spid="151"/>
                                        </p:tgtEl>
                                        <p:attrNameLst>
                                          <p:attrName>fill.type</p:attrName>
                                        </p:attrNameLst>
                                      </p:cBhvr>
                                      <p:to>
                                        <p:strVal val="solid"/>
                                      </p:to>
                                    </p:set>
                                    <p:set>
                                      <p:cBhvr>
                                        <p:cTn id="441" dur="250" autoRev="1" fill="remove"/>
                                        <p:tgtEl>
                                          <p:spTgt spid="151"/>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442" restart="whenNotActive" fill="hold" evtFilter="cancelBubble" nodeType="interactiveSeq">
                <p:stCondLst>
                  <p:cond evt="onClick" delay="0">
                    <p:tgtEl>
                      <p:spTgt spid="152"/>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52"/>
                                        </p:tgtEl>
                                        <p:attrNameLst>
                                          <p:attrName>style.color</p:attrName>
                                        </p:attrNameLst>
                                      </p:cBhvr>
                                      <p:to>
                                        <a:srgbClr val="FF3399"/>
                                      </p:to>
                                    </p:animClr>
                                    <p:animClr clrSpc="rgb" dir="cw">
                                      <p:cBhvr>
                                        <p:cTn id="447" dur="250" autoRev="1" fill="remove"/>
                                        <p:tgtEl>
                                          <p:spTgt spid="152"/>
                                        </p:tgtEl>
                                        <p:attrNameLst>
                                          <p:attrName>fillcolor</p:attrName>
                                        </p:attrNameLst>
                                      </p:cBhvr>
                                      <p:to>
                                        <a:srgbClr val="FF3399"/>
                                      </p:to>
                                    </p:animClr>
                                    <p:set>
                                      <p:cBhvr>
                                        <p:cTn id="448" dur="250" autoRev="1" fill="remove"/>
                                        <p:tgtEl>
                                          <p:spTgt spid="152"/>
                                        </p:tgtEl>
                                        <p:attrNameLst>
                                          <p:attrName>fill.type</p:attrName>
                                        </p:attrNameLst>
                                      </p:cBhvr>
                                      <p:to>
                                        <p:strVal val="solid"/>
                                      </p:to>
                                    </p:set>
                                    <p:set>
                                      <p:cBhvr>
                                        <p:cTn id="449" dur="250" autoRev="1" fill="remove"/>
                                        <p:tgtEl>
                                          <p:spTgt spid="152"/>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450" restart="whenNotActive" fill="hold" evtFilter="cancelBubble" nodeType="interactiveSeq">
                <p:stCondLst>
                  <p:cond evt="onClick" delay="0">
                    <p:tgtEl>
                      <p:spTgt spid="153"/>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53"/>
                                        </p:tgtEl>
                                        <p:attrNameLst>
                                          <p:attrName>style.color</p:attrName>
                                        </p:attrNameLst>
                                      </p:cBhvr>
                                      <p:to>
                                        <a:srgbClr val="FF3399"/>
                                      </p:to>
                                    </p:animClr>
                                    <p:animClr clrSpc="rgb" dir="cw">
                                      <p:cBhvr>
                                        <p:cTn id="455" dur="250" autoRev="1" fill="remove"/>
                                        <p:tgtEl>
                                          <p:spTgt spid="153"/>
                                        </p:tgtEl>
                                        <p:attrNameLst>
                                          <p:attrName>fillcolor</p:attrName>
                                        </p:attrNameLst>
                                      </p:cBhvr>
                                      <p:to>
                                        <a:srgbClr val="FF3399"/>
                                      </p:to>
                                    </p:animClr>
                                    <p:set>
                                      <p:cBhvr>
                                        <p:cTn id="456" dur="250" autoRev="1" fill="remove"/>
                                        <p:tgtEl>
                                          <p:spTgt spid="153"/>
                                        </p:tgtEl>
                                        <p:attrNameLst>
                                          <p:attrName>fill.type</p:attrName>
                                        </p:attrNameLst>
                                      </p:cBhvr>
                                      <p:to>
                                        <p:strVal val="solid"/>
                                      </p:to>
                                    </p:set>
                                    <p:set>
                                      <p:cBhvr>
                                        <p:cTn id="457" dur="250" autoRev="1" fill="remove"/>
                                        <p:tgtEl>
                                          <p:spTgt spid="153"/>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458" restart="whenNotActive" fill="hold" evtFilter="cancelBubble" nodeType="interactiveSeq">
                <p:stCondLst>
                  <p:cond evt="onClick" delay="0">
                    <p:tgtEl>
                      <p:spTgt spid="154"/>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54"/>
                                        </p:tgtEl>
                                        <p:attrNameLst>
                                          <p:attrName>style.color</p:attrName>
                                        </p:attrNameLst>
                                      </p:cBhvr>
                                      <p:to>
                                        <a:srgbClr val="FF3399"/>
                                      </p:to>
                                    </p:animClr>
                                    <p:animClr clrSpc="rgb" dir="cw">
                                      <p:cBhvr>
                                        <p:cTn id="463" dur="250" autoRev="1" fill="remove"/>
                                        <p:tgtEl>
                                          <p:spTgt spid="154"/>
                                        </p:tgtEl>
                                        <p:attrNameLst>
                                          <p:attrName>fillcolor</p:attrName>
                                        </p:attrNameLst>
                                      </p:cBhvr>
                                      <p:to>
                                        <a:srgbClr val="FF3399"/>
                                      </p:to>
                                    </p:animClr>
                                    <p:set>
                                      <p:cBhvr>
                                        <p:cTn id="464" dur="250" autoRev="1" fill="remove"/>
                                        <p:tgtEl>
                                          <p:spTgt spid="154"/>
                                        </p:tgtEl>
                                        <p:attrNameLst>
                                          <p:attrName>fill.type</p:attrName>
                                        </p:attrNameLst>
                                      </p:cBhvr>
                                      <p:to>
                                        <p:strVal val="solid"/>
                                      </p:to>
                                    </p:set>
                                    <p:set>
                                      <p:cBhvr>
                                        <p:cTn id="465" dur="250" autoRev="1" fill="remove"/>
                                        <p:tgtEl>
                                          <p:spTgt spid="154"/>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466" restart="whenNotActive" fill="hold" evtFilter="cancelBubble" nodeType="interactiveSeq">
                <p:stCondLst>
                  <p:cond evt="onClick" delay="0">
                    <p:tgtEl>
                      <p:spTgt spid="155"/>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55"/>
                                        </p:tgtEl>
                                        <p:attrNameLst>
                                          <p:attrName>style.color</p:attrName>
                                        </p:attrNameLst>
                                      </p:cBhvr>
                                      <p:to>
                                        <a:srgbClr val="FF3399"/>
                                      </p:to>
                                    </p:animClr>
                                    <p:animClr clrSpc="rgb" dir="cw">
                                      <p:cBhvr>
                                        <p:cTn id="471" dur="250" autoRev="1" fill="remove"/>
                                        <p:tgtEl>
                                          <p:spTgt spid="155"/>
                                        </p:tgtEl>
                                        <p:attrNameLst>
                                          <p:attrName>fillcolor</p:attrName>
                                        </p:attrNameLst>
                                      </p:cBhvr>
                                      <p:to>
                                        <a:srgbClr val="FF3399"/>
                                      </p:to>
                                    </p:animClr>
                                    <p:set>
                                      <p:cBhvr>
                                        <p:cTn id="472" dur="250" autoRev="1" fill="remove"/>
                                        <p:tgtEl>
                                          <p:spTgt spid="155"/>
                                        </p:tgtEl>
                                        <p:attrNameLst>
                                          <p:attrName>fill.type</p:attrName>
                                        </p:attrNameLst>
                                      </p:cBhvr>
                                      <p:to>
                                        <p:strVal val="solid"/>
                                      </p:to>
                                    </p:set>
                                    <p:set>
                                      <p:cBhvr>
                                        <p:cTn id="473" dur="250" autoRev="1" fill="remove"/>
                                        <p:tgtEl>
                                          <p:spTgt spid="155"/>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474" restart="whenNotActive" fill="hold" evtFilter="cancelBubble" nodeType="interactiveSeq">
                <p:stCondLst>
                  <p:cond evt="onClick" delay="0">
                    <p:tgtEl>
                      <p:spTgt spid="156"/>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56"/>
                                        </p:tgtEl>
                                        <p:attrNameLst>
                                          <p:attrName>style.color</p:attrName>
                                        </p:attrNameLst>
                                      </p:cBhvr>
                                      <p:to>
                                        <a:srgbClr val="FF3399"/>
                                      </p:to>
                                    </p:animClr>
                                    <p:animClr clrSpc="rgb" dir="cw">
                                      <p:cBhvr>
                                        <p:cTn id="479" dur="250" autoRev="1" fill="remove"/>
                                        <p:tgtEl>
                                          <p:spTgt spid="156"/>
                                        </p:tgtEl>
                                        <p:attrNameLst>
                                          <p:attrName>fillcolor</p:attrName>
                                        </p:attrNameLst>
                                      </p:cBhvr>
                                      <p:to>
                                        <a:srgbClr val="FF3399"/>
                                      </p:to>
                                    </p:animClr>
                                    <p:set>
                                      <p:cBhvr>
                                        <p:cTn id="480" dur="250" autoRev="1" fill="remove"/>
                                        <p:tgtEl>
                                          <p:spTgt spid="156"/>
                                        </p:tgtEl>
                                        <p:attrNameLst>
                                          <p:attrName>fill.type</p:attrName>
                                        </p:attrNameLst>
                                      </p:cBhvr>
                                      <p:to>
                                        <p:strVal val="solid"/>
                                      </p:to>
                                    </p:set>
                                    <p:set>
                                      <p:cBhvr>
                                        <p:cTn id="481" dur="250" autoRev="1" fill="remove"/>
                                        <p:tgtEl>
                                          <p:spTgt spid="156"/>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482" restart="whenNotActive" fill="hold" evtFilter="cancelBubble" nodeType="interactiveSeq">
                <p:stCondLst>
                  <p:cond evt="onClick" delay="0">
                    <p:tgtEl>
                      <p:spTgt spid="157"/>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57"/>
                                        </p:tgtEl>
                                        <p:attrNameLst>
                                          <p:attrName>style.color</p:attrName>
                                        </p:attrNameLst>
                                      </p:cBhvr>
                                      <p:to>
                                        <a:srgbClr val="FF3399"/>
                                      </p:to>
                                    </p:animClr>
                                    <p:animClr clrSpc="rgb" dir="cw">
                                      <p:cBhvr>
                                        <p:cTn id="487" dur="250" autoRev="1" fill="remove"/>
                                        <p:tgtEl>
                                          <p:spTgt spid="157"/>
                                        </p:tgtEl>
                                        <p:attrNameLst>
                                          <p:attrName>fillcolor</p:attrName>
                                        </p:attrNameLst>
                                      </p:cBhvr>
                                      <p:to>
                                        <a:srgbClr val="FF3399"/>
                                      </p:to>
                                    </p:animClr>
                                    <p:set>
                                      <p:cBhvr>
                                        <p:cTn id="488" dur="250" autoRev="1" fill="remove"/>
                                        <p:tgtEl>
                                          <p:spTgt spid="157"/>
                                        </p:tgtEl>
                                        <p:attrNameLst>
                                          <p:attrName>fill.type</p:attrName>
                                        </p:attrNameLst>
                                      </p:cBhvr>
                                      <p:to>
                                        <p:strVal val="solid"/>
                                      </p:to>
                                    </p:set>
                                    <p:set>
                                      <p:cBhvr>
                                        <p:cTn id="489" dur="250" autoRev="1" fill="remove"/>
                                        <p:tgtEl>
                                          <p:spTgt spid="157"/>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490" restart="whenNotActive" fill="hold" evtFilter="cancelBubble" nodeType="interactiveSeq">
                <p:stCondLst>
                  <p:cond evt="onClick" delay="0">
                    <p:tgtEl>
                      <p:spTgt spid="158"/>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58"/>
                                        </p:tgtEl>
                                        <p:attrNameLst>
                                          <p:attrName>style.color</p:attrName>
                                        </p:attrNameLst>
                                      </p:cBhvr>
                                      <p:to>
                                        <a:srgbClr val="FF3399"/>
                                      </p:to>
                                    </p:animClr>
                                    <p:animClr clrSpc="rgb" dir="cw">
                                      <p:cBhvr>
                                        <p:cTn id="495" dur="250" autoRev="1" fill="remove"/>
                                        <p:tgtEl>
                                          <p:spTgt spid="158"/>
                                        </p:tgtEl>
                                        <p:attrNameLst>
                                          <p:attrName>fillcolor</p:attrName>
                                        </p:attrNameLst>
                                      </p:cBhvr>
                                      <p:to>
                                        <a:srgbClr val="FF3399"/>
                                      </p:to>
                                    </p:animClr>
                                    <p:set>
                                      <p:cBhvr>
                                        <p:cTn id="496" dur="250" autoRev="1" fill="remove"/>
                                        <p:tgtEl>
                                          <p:spTgt spid="158"/>
                                        </p:tgtEl>
                                        <p:attrNameLst>
                                          <p:attrName>fill.type</p:attrName>
                                        </p:attrNameLst>
                                      </p:cBhvr>
                                      <p:to>
                                        <p:strVal val="solid"/>
                                      </p:to>
                                    </p:set>
                                    <p:set>
                                      <p:cBhvr>
                                        <p:cTn id="497" dur="250" autoRev="1" fill="remove"/>
                                        <p:tgtEl>
                                          <p:spTgt spid="158"/>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498" restart="whenNotActive" fill="hold" evtFilter="cancelBubble" nodeType="interactiveSeq">
                <p:stCondLst>
                  <p:cond evt="onClick" delay="0">
                    <p:tgtEl>
                      <p:spTgt spid="159"/>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59"/>
                                        </p:tgtEl>
                                        <p:attrNameLst>
                                          <p:attrName>style.color</p:attrName>
                                        </p:attrNameLst>
                                      </p:cBhvr>
                                      <p:to>
                                        <a:srgbClr val="FF3399"/>
                                      </p:to>
                                    </p:animClr>
                                    <p:animClr clrSpc="rgb" dir="cw">
                                      <p:cBhvr>
                                        <p:cTn id="503" dur="250" autoRev="1" fill="remove"/>
                                        <p:tgtEl>
                                          <p:spTgt spid="159"/>
                                        </p:tgtEl>
                                        <p:attrNameLst>
                                          <p:attrName>fillcolor</p:attrName>
                                        </p:attrNameLst>
                                      </p:cBhvr>
                                      <p:to>
                                        <a:srgbClr val="FF3399"/>
                                      </p:to>
                                    </p:animClr>
                                    <p:set>
                                      <p:cBhvr>
                                        <p:cTn id="504" dur="250" autoRev="1" fill="remove"/>
                                        <p:tgtEl>
                                          <p:spTgt spid="159"/>
                                        </p:tgtEl>
                                        <p:attrNameLst>
                                          <p:attrName>fill.type</p:attrName>
                                        </p:attrNameLst>
                                      </p:cBhvr>
                                      <p:to>
                                        <p:strVal val="solid"/>
                                      </p:to>
                                    </p:set>
                                    <p:set>
                                      <p:cBhvr>
                                        <p:cTn id="505" dur="250" autoRev="1" fill="remove"/>
                                        <p:tgtEl>
                                          <p:spTgt spid="159"/>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506" restart="whenNotActive" fill="hold" evtFilter="cancelBubble" nodeType="interactiveSeq">
                <p:stCondLst>
                  <p:cond evt="onClick" delay="0">
                    <p:tgtEl>
                      <p:spTgt spid="160"/>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60"/>
                                        </p:tgtEl>
                                        <p:attrNameLst>
                                          <p:attrName>style.color</p:attrName>
                                        </p:attrNameLst>
                                      </p:cBhvr>
                                      <p:to>
                                        <a:srgbClr val="FF3399"/>
                                      </p:to>
                                    </p:animClr>
                                    <p:animClr clrSpc="rgb" dir="cw">
                                      <p:cBhvr>
                                        <p:cTn id="511" dur="250" autoRev="1" fill="remove"/>
                                        <p:tgtEl>
                                          <p:spTgt spid="160"/>
                                        </p:tgtEl>
                                        <p:attrNameLst>
                                          <p:attrName>fillcolor</p:attrName>
                                        </p:attrNameLst>
                                      </p:cBhvr>
                                      <p:to>
                                        <a:srgbClr val="FF3399"/>
                                      </p:to>
                                    </p:animClr>
                                    <p:set>
                                      <p:cBhvr>
                                        <p:cTn id="512" dur="250" autoRev="1" fill="remove"/>
                                        <p:tgtEl>
                                          <p:spTgt spid="160"/>
                                        </p:tgtEl>
                                        <p:attrNameLst>
                                          <p:attrName>fill.type</p:attrName>
                                        </p:attrNameLst>
                                      </p:cBhvr>
                                      <p:to>
                                        <p:strVal val="solid"/>
                                      </p:to>
                                    </p:set>
                                    <p:set>
                                      <p:cBhvr>
                                        <p:cTn id="513" dur="250" autoRev="1" fill="remove"/>
                                        <p:tgtEl>
                                          <p:spTgt spid="160"/>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514" restart="whenNotActive" fill="hold" evtFilter="cancelBubble" nodeType="interactiveSeq">
                <p:stCondLst>
                  <p:cond evt="onClick" delay="0">
                    <p:tgtEl>
                      <p:spTgt spid="161"/>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61"/>
                                        </p:tgtEl>
                                        <p:attrNameLst>
                                          <p:attrName>style.color</p:attrName>
                                        </p:attrNameLst>
                                      </p:cBhvr>
                                      <p:to>
                                        <a:srgbClr val="FF3399"/>
                                      </p:to>
                                    </p:animClr>
                                    <p:animClr clrSpc="rgb" dir="cw">
                                      <p:cBhvr>
                                        <p:cTn id="519" dur="250" autoRev="1" fill="remove"/>
                                        <p:tgtEl>
                                          <p:spTgt spid="161"/>
                                        </p:tgtEl>
                                        <p:attrNameLst>
                                          <p:attrName>fillcolor</p:attrName>
                                        </p:attrNameLst>
                                      </p:cBhvr>
                                      <p:to>
                                        <a:srgbClr val="FF3399"/>
                                      </p:to>
                                    </p:animClr>
                                    <p:set>
                                      <p:cBhvr>
                                        <p:cTn id="520" dur="250" autoRev="1" fill="remove"/>
                                        <p:tgtEl>
                                          <p:spTgt spid="161"/>
                                        </p:tgtEl>
                                        <p:attrNameLst>
                                          <p:attrName>fill.type</p:attrName>
                                        </p:attrNameLst>
                                      </p:cBhvr>
                                      <p:to>
                                        <p:strVal val="solid"/>
                                      </p:to>
                                    </p:set>
                                    <p:set>
                                      <p:cBhvr>
                                        <p:cTn id="521" dur="250" autoRev="1" fill="remove"/>
                                        <p:tgtEl>
                                          <p:spTgt spid="161"/>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522" restart="whenNotActive" fill="hold" evtFilter="cancelBubble" nodeType="interactiveSeq">
                <p:stCondLst>
                  <p:cond evt="onClick" delay="0">
                    <p:tgtEl>
                      <p:spTgt spid="162"/>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62"/>
                                        </p:tgtEl>
                                        <p:attrNameLst>
                                          <p:attrName>style.color</p:attrName>
                                        </p:attrNameLst>
                                      </p:cBhvr>
                                      <p:to>
                                        <a:srgbClr val="FF3399"/>
                                      </p:to>
                                    </p:animClr>
                                    <p:animClr clrSpc="rgb" dir="cw">
                                      <p:cBhvr>
                                        <p:cTn id="527" dur="250" autoRev="1" fill="remove"/>
                                        <p:tgtEl>
                                          <p:spTgt spid="162"/>
                                        </p:tgtEl>
                                        <p:attrNameLst>
                                          <p:attrName>fillcolor</p:attrName>
                                        </p:attrNameLst>
                                      </p:cBhvr>
                                      <p:to>
                                        <a:srgbClr val="FF3399"/>
                                      </p:to>
                                    </p:animClr>
                                    <p:set>
                                      <p:cBhvr>
                                        <p:cTn id="528" dur="250" autoRev="1" fill="remove"/>
                                        <p:tgtEl>
                                          <p:spTgt spid="162"/>
                                        </p:tgtEl>
                                        <p:attrNameLst>
                                          <p:attrName>fill.type</p:attrName>
                                        </p:attrNameLst>
                                      </p:cBhvr>
                                      <p:to>
                                        <p:strVal val="solid"/>
                                      </p:to>
                                    </p:set>
                                    <p:set>
                                      <p:cBhvr>
                                        <p:cTn id="529" dur="250" autoRev="1" fill="remove"/>
                                        <p:tgtEl>
                                          <p:spTgt spid="162"/>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530" restart="whenNotActive" fill="hold" evtFilter="cancelBubble" nodeType="interactiveSeq">
                <p:stCondLst>
                  <p:cond evt="onClick" delay="0">
                    <p:tgtEl>
                      <p:spTgt spid="163"/>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63"/>
                                        </p:tgtEl>
                                        <p:attrNameLst>
                                          <p:attrName>style.color</p:attrName>
                                        </p:attrNameLst>
                                      </p:cBhvr>
                                      <p:to>
                                        <a:srgbClr val="FF3399"/>
                                      </p:to>
                                    </p:animClr>
                                    <p:animClr clrSpc="rgb" dir="cw">
                                      <p:cBhvr>
                                        <p:cTn id="535" dur="250" autoRev="1" fill="remove"/>
                                        <p:tgtEl>
                                          <p:spTgt spid="163"/>
                                        </p:tgtEl>
                                        <p:attrNameLst>
                                          <p:attrName>fillcolor</p:attrName>
                                        </p:attrNameLst>
                                      </p:cBhvr>
                                      <p:to>
                                        <a:srgbClr val="FF3399"/>
                                      </p:to>
                                    </p:animClr>
                                    <p:set>
                                      <p:cBhvr>
                                        <p:cTn id="536" dur="250" autoRev="1" fill="remove"/>
                                        <p:tgtEl>
                                          <p:spTgt spid="163"/>
                                        </p:tgtEl>
                                        <p:attrNameLst>
                                          <p:attrName>fill.type</p:attrName>
                                        </p:attrNameLst>
                                      </p:cBhvr>
                                      <p:to>
                                        <p:strVal val="solid"/>
                                      </p:to>
                                    </p:set>
                                    <p:set>
                                      <p:cBhvr>
                                        <p:cTn id="537" dur="250" autoRev="1" fill="remove"/>
                                        <p:tgtEl>
                                          <p:spTgt spid="163"/>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538" restart="whenNotActive" fill="hold" evtFilter="cancelBubble" nodeType="interactiveSeq">
                <p:stCondLst>
                  <p:cond evt="onClick" delay="0">
                    <p:tgtEl>
                      <p:spTgt spid="164"/>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64"/>
                                        </p:tgtEl>
                                        <p:attrNameLst>
                                          <p:attrName>style.color</p:attrName>
                                        </p:attrNameLst>
                                      </p:cBhvr>
                                      <p:to>
                                        <a:srgbClr val="FF3399"/>
                                      </p:to>
                                    </p:animClr>
                                    <p:animClr clrSpc="rgb" dir="cw">
                                      <p:cBhvr>
                                        <p:cTn id="543" dur="250" autoRev="1" fill="remove"/>
                                        <p:tgtEl>
                                          <p:spTgt spid="164"/>
                                        </p:tgtEl>
                                        <p:attrNameLst>
                                          <p:attrName>fillcolor</p:attrName>
                                        </p:attrNameLst>
                                      </p:cBhvr>
                                      <p:to>
                                        <a:srgbClr val="FF3399"/>
                                      </p:to>
                                    </p:animClr>
                                    <p:set>
                                      <p:cBhvr>
                                        <p:cTn id="544" dur="250" autoRev="1" fill="remove"/>
                                        <p:tgtEl>
                                          <p:spTgt spid="164"/>
                                        </p:tgtEl>
                                        <p:attrNameLst>
                                          <p:attrName>fill.type</p:attrName>
                                        </p:attrNameLst>
                                      </p:cBhvr>
                                      <p:to>
                                        <p:strVal val="solid"/>
                                      </p:to>
                                    </p:set>
                                    <p:set>
                                      <p:cBhvr>
                                        <p:cTn id="545" dur="250" autoRev="1" fill="remove"/>
                                        <p:tgtEl>
                                          <p:spTgt spid="164"/>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seq concurrent="1" nextAc="seek">
              <p:cTn id="546" restart="whenNotActive" fill="hold" evtFilter="cancelBubble" nodeType="interactiveSeq">
                <p:stCondLst>
                  <p:cond evt="onClick" delay="0">
                    <p:tgtEl>
                      <p:spTgt spid="165"/>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65"/>
                                        </p:tgtEl>
                                        <p:attrNameLst>
                                          <p:attrName>style.color</p:attrName>
                                        </p:attrNameLst>
                                      </p:cBhvr>
                                      <p:to>
                                        <a:srgbClr val="FF3399"/>
                                      </p:to>
                                    </p:animClr>
                                    <p:animClr clrSpc="rgb" dir="cw">
                                      <p:cBhvr>
                                        <p:cTn id="551" dur="250" autoRev="1" fill="remove"/>
                                        <p:tgtEl>
                                          <p:spTgt spid="165"/>
                                        </p:tgtEl>
                                        <p:attrNameLst>
                                          <p:attrName>fillcolor</p:attrName>
                                        </p:attrNameLst>
                                      </p:cBhvr>
                                      <p:to>
                                        <a:srgbClr val="FF3399"/>
                                      </p:to>
                                    </p:animClr>
                                    <p:set>
                                      <p:cBhvr>
                                        <p:cTn id="552" dur="250" autoRev="1" fill="remove"/>
                                        <p:tgtEl>
                                          <p:spTgt spid="165"/>
                                        </p:tgtEl>
                                        <p:attrNameLst>
                                          <p:attrName>fill.type</p:attrName>
                                        </p:attrNameLst>
                                      </p:cBhvr>
                                      <p:to>
                                        <p:strVal val="solid"/>
                                      </p:to>
                                    </p:set>
                                    <p:set>
                                      <p:cBhvr>
                                        <p:cTn id="553" dur="250" autoRev="1" fill="remove"/>
                                        <p:tgtEl>
                                          <p:spTgt spid="165"/>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5"/>
                  </p:tgtEl>
                </p:cond>
              </p:nextCondLst>
            </p:seq>
            <p:seq concurrent="1" nextAc="seek">
              <p:cTn id="554" restart="whenNotActive" fill="hold" evtFilter="cancelBubble" nodeType="interactiveSeq">
                <p:stCondLst>
                  <p:cond evt="onClick" delay="0">
                    <p:tgtEl>
                      <p:spTgt spid="166"/>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66"/>
                                        </p:tgtEl>
                                        <p:attrNameLst>
                                          <p:attrName>style.color</p:attrName>
                                        </p:attrNameLst>
                                      </p:cBhvr>
                                      <p:to>
                                        <a:srgbClr val="FF3399"/>
                                      </p:to>
                                    </p:animClr>
                                    <p:animClr clrSpc="rgb" dir="cw">
                                      <p:cBhvr>
                                        <p:cTn id="559" dur="250" autoRev="1" fill="remove"/>
                                        <p:tgtEl>
                                          <p:spTgt spid="166"/>
                                        </p:tgtEl>
                                        <p:attrNameLst>
                                          <p:attrName>fillcolor</p:attrName>
                                        </p:attrNameLst>
                                      </p:cBhvr>
                                      <p:to>
                                        <a:srgbClr val="FF3399"/>
                                      </p:to>
                                    </p:animClr>
                                    <p:set>
                                      <p:cBhvr>
                                        <p:cTn id="560" dur="250" autoRev="1" fill="remove"/>
                                        <p:tgtEl>
                                          <p:spTgt spid="166"/>
                                        </p:tgtEl>
                                        <p:attrNameLst>
                                          <p:attrName>fill.type</p:attrName>
                                        </p:attrNameLst>
                                      </p:cBhvr>
                                      <p:to>
                                        <p:strVal val="solid"/>
                                      </p:to>
                                    </p:set>
                                    <p:set>
                                      <p:cBhvr>
                                        <p:cTn id="561" dur="250" autoRev="1" fill="remove"/>
                                        <p:tgtEl>
                                          <p:spTgt spid="166"/>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6"/>
                  </p:tgtEl>
                </p:cond>
              </p:nextCondLst>
            </p:seq>
            <p:seq concurrent="1" nextAc="seek">
              <p:cTn id="562" restart="whenNotActive" fill="hold" evtFilter="cancelBubble" nodeType="interactiveSeq">
                <p:stCondLst>
                  <p:cond evt="onClick" delay="0">
                    <p:tgtEl>
                      <p:spTgt spid="167"/>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67"/>
                                        </p:tgtEl>
                                        <p:attrNameLst>
                                          <p:attrName>style.color</p:attrName>
                                        </p:attrNameLst>
                                      </p:cBhvr>
                                      <p:to>
                                        <a:srgbClr val="FF3399"/>
                                      </p:to>
                                    </p:animClr>
                                    <p:animClr clrSpc="rgb" dir="cw">
                                      <p:cBhvr>
                                        <p:cTn id="567" dur="250" autoRev="1" fill="remove"/>
                                        <p:tgtEl>
                                          <p:spTgt spid="167"/>
                                        </p:tgtEl>
                                        <p:attrNameLst>
                                          <p:attrName>fillcolor</p:attrName>
                                        </p:attrNameLst>
                                      </p:cBhvr>
                                      <p:to>
                                        <a:srgbClr val="FF3399"/>
                                      </p:to>
                                    </p:animClr>
                                    <p:set>
                                      <p:cBhvr>
                                        <p:cTn id="568" dur="250" autoRev="1" fill="remove"/>
                                        <p:tgtEl>
                                          <p:spTgt spid="167"/>
                                        </p:tgtEl>
                                        <p:attrNameLst>
                                          <p:attrName>fill.type</p:attrName>
                                        </p:attrNameLst>
                                      </p:cBhvr>
                                      <p:to>
                                        <p:strVal val="solid"/>
                                      </p:to>
                                    </p:set>
                                    <p:set>
                                      <p:cBhvr>
                                        <p:cTn id="569" dur="250" autoRev="1" fill="remove"/>
                                        <p:tgtEl>
                                          <p:spTgt spid="167"/>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7"/>
                  </p:tgtEl>
                </p:cond>
              </p:nextCondLst>
            </p:seq>
            <p:seq concurrent="1" nextAc="seek">
              <p:cTn id="570" restart="whenNotActive" fill="hold" evtFilter="cancelBubble" nodeType="interactiveSeq">
                <p:stCondLst>
                  <p:cond evt="onClick" delay="0">
                    <p:tgtEl>
                      <p:spTgt spid="168"/>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68"/>
                                        </p:tgtEl>
                                        <p:attrNameLst>
                                          <p:attrName>style.color</p:attrName>
                                        </p:attrNameLst>
                                      </p:cBhvr>
                                      <p:to>
                                        <a:srgbClr val="FF3399"/>
                                      </p:to>
                                    </p:animClr>
                                    <p:animClr clrSpc="rgb" dir="cw">
                                      <p:cBhvr>
                                        <p:cTn id="575" dur="250" autoRev="1" fill="remove"/>
                                        <p:tgtEl>
                                          <p:spTgt spid="168"/>
                                        </p:tgtEl>
                                        <p:attrNameLst>
                                          <p:attrName>fillcolor</p:attrName>
                                        </p:attrNameLst>
                                      </p:cBhvr>
                                      <p:to>
                                        <a:srgbClr val="FF3399"/>
                                      </p:to>
                                    </p:animClr>
                                    <p:set>
                                      <p:cBhvr>
                                        <p:cTn id="576" dur="250" autoRev="1" fill="remove"/>
                                        <p:tgtEl>
                                          <p:spTgt spid="168"/>
                                        </p:tgtEl>
                                        <p:attrNameLst>
                                          <p:attrName>fill.type</p:attrName>
                                        </p:attrNameLst>
                                      </p:cBhvr>
                                      <p:to>
                                        <p:strVal val="solid"/>
                                      </p:to>
                                    </p:set>
                                    <p:set>
                                      <p:cBhvr>
                                        <p:cTn id="577" dur="250" autoRev="1" fill="remove"/>
                                        <p:tgtEl>
                                          <p:spTgt spid="168"/>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8"/>
                  </p:tgtEl>
                </p:cond>
              </p:nextCondLst>
            </p:seq>
            <p:seq concurrent="1" nextAc="seek">
              <p:cTn id="578" restart="whenNotActive" fill="hold" evtFilter="cancelBubble" nodeType="interactiveSeq">
                <p:stCondLst>
                  <p:cond evt="onClick" delay="0">
                    <p:tgtEl>
                      <p:spTgt spid="169"/>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69"/>
                                        </p:tgtEl>
                                        <p:attrNameLst>
                                          <p:attrName>style.color</p:attrName>
                                        </p:attrNameLst>
                                      </p:cBhvr>
                                      <p:to>
                                        <a:srgbClr val="FF3399"/>
                                      </p:to>
                                    </p:animClr>
                                    <p:animClr clrSpc="rgb" dir="cw">
                                      <p:cBhvr>
                                        <p:cTn id="583" dur="250" autoRev="1" fill="remove"/>
                                        <p:tgtEl>
                                          <p:spTgt spid="169"/>
                                        </p:tgtEl>
                                        <p:attrNameLst>
                                          <p:attrName>fillcolor</p:attrName>
                                        </p:attrNameLst>
                                      </p:cBhvr>
                                      <p:to>
                                        <a:srgbClr val="FF3399"/>
                                      </p:to>
                                    </p:animClr>
                                    <p:set>
                                      <p:cBhvr>
                                        <p:cTn id="584" dur="250" autoRev="1" fill="remove"/>
                                        <p:tgtEl>
                                          <p:spTgt spid="169"/>
                                        </p:tgtEl>
                                        <p:attrNameLst>
                                          <p:attrName>fill.type</p:attrName>
                                        </p:attrNameLst>
                                      </p:cBhvr>
                                      <p:to>
                                        <p:strVal val="solid"/>
                                      </p:to>
                                    </p:set>
                                    <p:set>
                                      <p:cBhvr>
                                        <p:cTn id="585" dur="250" autoRev="1" fill="remove"/>
                                        <p:tgtEl>
                                          <p:spTgt spid="169"/>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9"/>
                  </p:tgtEl>
                </p:cond>
              </p:nextCondLst>
            </p:seq>
            <p:seq concurrent="1" nextAc="seek">
              <p:cTn id="586" restart="whenNotActive" fill="hold" evtFilter="cancelBubble" nodeType="interactiveSeq">
                <p:stCondLst>
                  <p:cond evt="onClick" delay="0">
                    <p:tgtEl>
                      <p:spTgt spid="170"/>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70"/>
                                        </p:tgtEl>
                                        <p:attrNameLst>
                                          <p:attrName>style.color</p:attrName>
                                        </p:attrNameLst>
                                      </p:cBhvr>
                                      <p:to>
                                        <a:srgbClr val="FF3399"/>
                                      </p:to>
                                    </p:animClr>
                                    <p:animClr clrSpc="rgb" dir="cw">
                                      <p:cBhvr>
                                        <p:cTn id="591" dur="250" autoRev="1" fill="remove"/>
                                        <p:tgtEl>
                                          <p:spTgt spid="170"/>
                                        </p:tgtEl>
                                        <p:attrNameLst>
                                          <p:attrName>fillcolor</p:attrName>
                                        </p:attrNameLst>
                                      </p:cBhvr>
                                      <p:to>
                                        <a:srgbClr val="FF3399"/>
                                      </p:to>
                                    </p:animClr>
                                    <p:set>
                                      <p:cBhvr>
                                        <p:cTn id="592" dur="250" autoRev="1" fill="remove"/>
                                        <p:tgtEl>
                                          <p:spTgt spid="170"/>
                                        </p:tgtEl>
                                        <p:attrNameLst>
                                          <p:attrName>fill.type</p:attrName>
                                        </p:attrNameLst>
                                      </p:cBhvr>
                                      <p:to>
                                        <p:strVal val="solid"/>
                                      </p:to>
                                    </p:set>
                                    <p:set>
                                      <p:cBhvr>
                                        <p:cTn id="593" dur="250" autoRev="1" fill="remove"/>
                                        <p:tgtEl>
                                          <p:spTgt spid="170"/>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0"/>
                  </p:tgtEl>
                </p:cond>
              </p:nextCondLst>
            </p:seq>
            <p:seq concurrent="1" nextAc="seek">
              <p:cTn id="594" restart="whenNotActive" fill="hold" evtFilter="cancelBubble" nodeType="interactiveSeq">
                <p:stCondLst>
                  <p:cond evt="onClick" delay="0">
                    <p:tgtEl>
                      <p:spTgt spid="171"/>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71"/>
                                        </p:tgtEl>
                                        <p:attrNameLst>
                                          <p:attrName>style.color</p:attrName>
                                        </p:attrNameLst>
                                      </p:cBhvr>
                                      <p:to>
                                        <a:srgbClr val="FF3399"/>
                                      </p:to>
                                    </p:animClr>
                                    <p:animClr clrSpc="rgb" dir="cw">
                                      <p:cBhvr>
                                        <p:cTn id="599" dur="250" autoRev="1" fill="remove"/>
                                        <p:tgtEl>
                                          <p:spTgt spid="171"/>
                                        </p:tgtEl>
                                        <p:attrNameLst>
                                          <p:attrName>fillcolor</p:attrName>
                                        </p:attrNameLst>
                                      </p:cBhvr>
                                      <p:to>
                                        <a:srgbClr val="FF3399"/>
                                      </p:to>
                                    </p:animClr>
                                    <p:set>
                                      <p:cBhvr>
                                        <p:cTn id="600" dur="250" autoRev="1" fill="remove"/>
                                        <p:tgtEl>
                                          <p:spTgt spid="171"/>
                                        </p:tgtEl>
                                        <p:attrNameLst>
                                          <p:attrName>fill.type</p:attrName>
                                        </p:attrNameLst>
                                      </p:cBhvr>
                                      <p:to>
                                        <p:strVal val="solid"/>
                                      </p:to>
                                    </p:set>
                                    <p:set>
                                      <p:cBhvr>
                                        <p:cTn id="601" dur="250" autoRev="1" fill="remove"/>
                                        <p:tgtEl>
                                          <p:spTgt spid="171"/>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1"/>
                  </p:tgtEl>
                </p:cond>
              </p:nextCondLst>
            </p:seq>
            <p:seq concurrent="1" nextAc="seek">
              <p:cTn id="602" restart="whenNotActive" fill="hold" evtFilter="cancelBubble" nodeType="interactiveSeq">
                <p:stCondLst>
                  <p:cond evt="onClick" delay="0">
                    <p:tgtEl>
                      <p:spTgt spid="172"/>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72"/>
                                        </p:tgtEl>
                                        <p:attrNameLst>
                                          <p:attrName>style.color</p:attrName>
                                        </p:attrNameLst>
                                      </p:cBhvr>
                                      <p:to>
                                        <a:srgbClr val="FF3399"/>
                                      </p:to>
                                    </p:animClr>
                                    <p:animClr clrSpc="rgb" dir="cw">
                                      <p:cBhvr>
                                        <p:cTn id="607" dur="250" autoRev="1" fill="remove"/>
                                        <p:tgtEl>
                                          <p:spTgt spid="172"/>
                                        </p:tgtEl>
                                        <p:attrNameLst>
                                          <p:attrName>fillcolor</p:attrName>
                                        </p:attrNameLst>
                                      </p:cBhvr>
                                      <p:to>
                                        <a:srgbClr val="FF3399"/>
                                      </p:to>
                                    </p:animClr>
                                    <p:set>
                                      <p:cBhvr>
                                        <p:cTn id="608" dur="250" autoRev="1" fill="remove"/>
                                        <p:tgtEl>
                                          <p:spTgt spid="172"/>
                                        </p:tgtEl>
                                        <p:attrNameLst>
                                          <p:attrName>fill.type</p:attrName>
                                        </p:attrNameLst>
                                      </p:cBhvr>
                                      <p:to>
                                        <p:strVal val="solid"/>
                                      </p:to>
                                    </p:set>
                                    <p:set>
                                      <p:cBhvr>
                                        <p:cTn id="609" dur="250" autoRev="1" fill="remove"/>
                                        <p:tgtEl>
                                          <p:spTgt spid="172"/>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2"/>
                  </p:tgtEl>
                </p:cond>
              </p:nextCondLst>
            </p:seq>
            <p:seq concurrent="1" nextAc="seek">
              <p:cTn id="610" restart="whenNotActive" fill="hold" evtFilter="cancelBubble" nodeType="interactiveSeq">
                <p:stCondLst>
                  <p:cond evt="onClick" delay="0">
                    <p:tgtEl>
                      <p:spTgt spid="173"/>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73"/>
                                        </p:tgtEl>
                                        <p:attrNameLst>
                                          <p:attrName>style.color</p:attrName>
                                        </p:attrNameLst>
                                      </p:cBhvr>
                                      <p:to>
                                        <a:srgbClr val="FF3399"/>
                                      </p:to>
                                    </p:animClr>
                                    <p:animClr clrSpc="rgb" dir="cw">
                                      <p:cBhvr>
                                        <p:cTn id="615" dur="250" autoRev="1" fill="remove"/>
                                        <p:tgtEl>
                                          <p:spTgt spid="173"/>
                                        </p:tgtEl>
                                        <p:attrNameLst>
                                          <p:attrName>fillcolor</p:attrName>
                                        </p:attrNameLst>
                                      </p:cBhvr>
                                      <p:to>
                                        <a:srgbClr val="FF3399"/>
                                      </p:to>
                                    </p:animClr>
                                    <p:set>
                                      <p:cBhvr>
                                        <p:cTn id="616" dur="250" autoRev="1" fill="remove"/>
                                        <p:tgtEl>
                                          <p:spTgt spid="173"/>
                                        </p:tgtEl>
                                        <p:attrNameLst>
                                          <p:attrName>fill.type</p:attrName>
                                        </p:attrNameLst>
                                      </p:cBhvr>
                                      <p:to>
                                        <p:strVal val="solid"/>
                                      </p:to>
                                    </p:set>
                                    <p:set>
                                      <p:cBhvr>
                                        <p:cTn id="617" dur="250" autoRev="1" fill="remove"/>
                                        <p:tgtEl>
                                          <p:spTgt spid="173"/>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3"/>
                  </p:tgtEl>
                </p:cond>
              </p:nextCondLst>
            </p:seq>
            <p:seq concurrent="1" nextAc="seek">
              <p:cTn id="618" restart="whenNotActive" fill="hold" evtFilter="cancelBubble" nodeType="interactiveSeq">
                <p:stCondLst>
                  <p:cond evt="onClick" delay="0">
                    <p:tgtEl>
                      <p:spTgt spid="174"/>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74"/>
                                        </p:tgtEl>
                                        <p:attrNameLst>
                                          <p:attrName>style.color</p:attrName>
                                        </p:attrNameLst>
                                      </p:cBhvr>
                                      <p:to>
                                        <a:srgbClr val="FF3399"/>
                                      </p:to>
                                    </p:animClr>
                                    <p:animClr clrSpc="rgb" dir="cw">
                                      <p:cBhvr>
                                        <p:cTn id="623" dur="250" autoRev="1" fill="remove"/>
                                        <p:tgtEl>
                                          <p:spTgt spid="174"/>
                                        </p:tgtEl>
                                        <p:attrNameLst>
                                          <p:attrName>fillcolor</p:attrName>
                                        </p:attrNameLst>
                                      </p:cBhvr>
                                      <p:to>
                                        <a:srgbClr val="FF3399"/>
                                      </p:to>
                                    </p:animClr>
                                    <p:set>
                                      <p:cBhvr>
                                        <p:cTn id="624" dur="250" autoRev="1" fill="remove"/>
                                        <p:tgtEl>
                                          <p:spTgt spid="174"/>
                                        </p:tgtEl>
                                        <p:attrNameLst>
                                          <p:attrName>fill.type</p:attrName>
                                        </p:attrNameLst>
                                      </p:cBhvr>
                                      <p:to>
                                        <p:strVal val="solid"/>
                                      </p:to>
                                    </p:set>
                                    <p:set>
                                      <p:cBhvr>
                                        <p:cTn id="625" dur="250" autoRev="1" fill="remove"/>
                                        <p:tgtEl>
                                          <p:spTgt spid="174"/>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4"/>
                  </p:tgtEl>
                </p:cond>
              </p:nextCondLst>
            </p:seq>
            <p:seq concurrent="1" nextAc="seek">
              <p:cTn id="626" restart="whenNotActive" fill="hold" evtFilter="cancelBubble" nodeType="interactiveSeq">
                <p:stCondLst>
                  <p:cond evt="onClick" delay="0">
                    <p:tgtEl>
                      <p:spTgt spid="175"/>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75"/>
                                        </p:tgtEl>
                                        <p:attrNameLst>
                                          <p:attrName>style.color</p:attrName>
                                        </p:attrNameLst>
                                      </p:cBhvr>
                                      <p:to>
                                        <a:srgbClr val="FF3399"/>
                                      </p:to>
                                    </p:animClr>
                                    <p:animClr clrSpc="rgb" dir="cw">
                                      <p:cBhvr>
                                        <p:cTn id="631" dur="250" autoRev="1" fill="remove"/>
                                        <p:tgtEl>
                                          <p:spTgt spid="175"/>
                                        </p:tgtEl>
                                        <p:attrNameLst>
                                          <p:attrName>fillcolor</p:attrName>
                                        </p:attrNameLst>
                                      </p:cBhvr>
                                      <p:to>
                                        <a:srgbClr val="FF3399"/>
                                      </p:to>
                                    </p:animClr>
                                    <p:set>
                                      <p:cBhvr>
                                        <p:cTn id="632" dur="250" autoRev="1" fill="remove"/>
                                        <p:tgtEl>
                                          <p:spTgt spid="175"/>
                                        </p:tgtEl>
                                        <p:attrNameLst>
                                          <p:attrName>fill.type</p:attrName>
                                        </p:attrNameLst>
                                      </p:cBhvr>
                                      <p:to>
                                        <p:strVal val="solid"/>
                                      </p:to>
                                    </p:set>
                                    <p:set>
                                      <p:cBhvr>
                                        <p:cTn id="633" dur="250" autoRev="1" fill="remove"/>
                                        <p:tgtEl>
                                          <p:spTgt spid="175"/>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5"/>
                  </p:tgtEl>
                </p:cond>
              </p:nextCondLst>
            </p:seq>
            <p:seq concurrent="1" nextAc="seek">
              <p:cTn id="634" restart="whenNotActive" fill="hold" evtFilter="cancelBubble" nodeType="interactiveSeq">
                <p:stCondLst>
                  <p:cond evt="onClick" delay="0">
                    <p:tgtEl>
                      <p:spTgt spid="176"/>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76"/>
                                        </p:tgtEl>
                                        <p:attrNameLst>
                                          <p:attrName>style.color</p:attrName>
                                        </p:attrNameLst>
                                      </p:cBhvr>
                                      <p:to>
                                        <a:srgbClr val="FF3399"/>
                                      </p:to>
                                    </p:animClr>
                                    <p:animClr clrSpc="rgb" dir="cw">
                                      <p:cBhvr>
                                        <p:cTn id="639" dur="250" autoRev="1" fill="remove"/>
                                        <p:tgtEl>
                                          <p:spTgt spid="176"/>
                                        </p:tgtEl>
                                        <p:attrNameLst>
                                          <p:attrName>fillcolor</p:attrName>
                                        </p:attrNameLst>
                                      </p:cBhvr>
                                      <p:to>
                                        <a:srgbClr val="FF3399"/>
                                      </p:to>
                                    </p:animClr>
                                    <p:set>
                                      <p:cBhvr>
                                        <p:cTn id="640" dur="250" autoRev="1" fill="remove"/>
                                        <p:tgtEl>
                                          <p:spTgt spid="176"/>
                                        </p:tgtEl>
                                        <p:attrNameLst>
                                          <p:attrName>fill.type</p:attrName>
                                        </p:attrNameLst>
                                      </p:cBhvr>
                                      <p:to>
                                        <p:strVal val="solid"/>
                                      </p:to>
                                    </p:set>
                                    <p:set>
                                      <p:cBhvr>
                                        <p:cTn id="641" dur="250" autoRev="1" fill="remove"/>
                                        <p:tgtEl>
                                          <p:spTgt spid="176"/>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6"/>
                  </p:tgtEl>
                </p:cond>
              </p:nextCondLst>
            </p:seq>
          </p:childTnLst>
        </p:cTn>
      </p:par>
    </p:tnLst>
    <p:bldLst>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bpic.588ku.com/back_pic/03/55/92/82579d96196605f.jpg">
            <a:extLst>
              <a:ext uri="{FF2B5EF4-FFF2-40B4-BE49-F238E27FC236}">
                <a16:creationId xmlns:a16="http://schemas.microsoft.com/office/drawing/2014/main" id="{9DF26480-5E1D-4D97-8E9A-76213802C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35242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pic.90sjimg.com/design/00/28/62/38/566ce5e96ca16.jpg">
            <a:extLst>
              <a:ext uri="{FF2B5EF4-FFF2-40B4-BE49-F238E27FC236}">
                <a16:creationId xmlns:a16="http://schemas.microsoft.com/office/drawing/2014/main" id="{71854BA8-0432-4F65-AA78-176BC2CA4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24250"/>
            <a:ext cx="12192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2FAE441-8075-4AD6-9CC5-B70D16FC425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292854" y="5742945"/>
            <a:ext cx="232145" cy="2321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A2A2A65-CA49-4796-9334-BB6327D8085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87969" y="1390691"/>
            <a:ext cx="399393" cy="371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EB17FAB-DBDD-40F1-BE4B-04C6485DB98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55317" y="4727698"/>
            <a:ext cx="249407" cy="2683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s://ss1.bdstatic.com/70cFuXSh_Q1YnxGkpoWK1HF6hhy/it/u=3239292283,3055703000&amp;fm=26&amp;gp=0.jpg">
            <a:extLst>
              <a:ext uri="{FF2B5EF4-FFF2-40B4-BE49-F238E27FC236}">
                <a16:creationId xmlns:a16="http://schemas.microsoft.com/office/drawing/2014/main" id="{BB07ACBF-07B9-4841-A04D-F56D622597C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18896" y="601248"/>
            <a:ext cx="282078" cy="2493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https://ss0.bdstatic.com/70cFuHSh_Q1YnxGkpoWK1HF6hhy/it/u=3774562713,1694872985&amp;fm=26&amp;gp=0.jpg">
            <a:extLst>
              <a:ext uri="{FF2B5EF4-FFF2-40B4-BE49-F238E27FC236}">
                <a16:creationId xmlns:a16="http://schemas.microsoft.com/office/drawing/2014/main" id="{DF13EA12-EC4C-4570-8E15-588EB438EE3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759531" y="5475128"/>
            <a:ext cx="355502" cy="35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742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hold" nodeType="clickEffect">
                                  <p:stCondLst>
                                    <p:cond delay="0"/>
                                  </p:stCondLst>
                                  <p:childTnLst>
                                    <p:animClr clrSpc="rgb" dir="cw">
                                      <p:cBhvr override="childStyle">
                                        <p:cTn id="6" dur="250" autoRev="1" fill="remove"/>
                                        <p:tgtEl>
                                          <p:spTgt spid="7"/>
                                        </p:tgtEl>
                                        <p:attrNameLst>
                                          <p:attrName>style.color</p:attrName>
                                        </p:attrNameLst>
                                      </p:cBhvr>
                                      <p:to>
                                        <a:srgbClr val="FF3399"/>
                                      </p:to>
                                    </p:animClr>
                                    <p:animClr clrSpc="rgb" dir="cw">
                                      <p:cBhvr>
                                        <p:cTn id="7" dur="250" autoRev="1" fill="remove"/>
                                        <p:tgtEl>
                                          <p:spTgt spid="7"/>
                                        </p:tgtEl>
                                        <p:attrNameLst>
                                          <p:attrName>fillcolor</p:attrName>
                                        </p:attrNameLst>
                                      </p:cBhvr>
                                      <p:to>
                                        <a:srgbClr val="FF3399"/>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cTn>
                              </p:par>
                            </p:childTnLst>
                          </p:cTn>
                        </p:par>
                      </p:childTnLst>
                    </p:cTn>
                  </p:par>
                </p:childTnLst>
              </p:cTn>
              <p:nextCondLst>
                <p:cond evt="onClick" delay="0">
                  <p:tgtEl>
                    <p:spTgt spid="7"/>
                  </p:tgtEl>
                </p:cond>
              </p:nextCondLst>
            </p:seq>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nodeType="clickEffect">
                                  <p:stCondLst>
                                    <p:cond delay="0"/>
                                  </p:stCondLst>
                                  <p:childTnLst>
                                    <p:animClr clrSpc="rgb" dir="cw">
                                      <p:cBhvr override="childStyle">
                                        <p:cTn id="14" dur="250" autoRev="1" fill="remove"/>
                                        <p:tgtEl>
                                          <p:spTgt spid="9"/>
                                        </p:tgtEl>
                                        <p:attrNameLst>
                                          <p:attrName>style.color</p:attrName>
                                        </p:attrNameLst>
                                      </p:cBhvr>
                                      <p:to>
                                        <a:srgbClr val="FF3399"/>
                                      </p:to>
                                    </p:animClr>
                                    <p:animClr clrSpc="rgb" dir="cw">
                                      <p:cBhvr>
                                        <p:cTn id="15" dur="250" autoRev="1" fill="remove"/>
                                        <p:tgtEl>
                                          <p:spTgt spid="9"/>
                                        </p:tgtEl>
                                        <p:attrNameLst>
                                          <p:attrName>fillcolor</p:attrName>
                                        </p:attrNameLst>
                                      </p:cBhvr>
                                      <p:to>
                                        <a:srgbClr val="FF3399"/>
                                      </p:to>
                                    </p:animClr>
                                    <p:set>
                                      <p:cBhvr>
                                        <p:cTn id="16" dur="250" autoRev="1" fill="remove"/>
                                        <p:tgtEl>
                                          <p:spTgt spid="9"/>
                                        </p:tgtEl>
                                        <p:attrNameLst>
                                          <p:attrName>fill.type</p:attrName>
                                        </p:attrNameLst>
                                      </p:cBhvr>
                                      <p:to>
                                        <p:strVal val="solid"/>
                                      </p:to>
                                    </p:set>
                                    <p:set>
                                      <p:cBhvr>
                                        <p:cTn id="17" dur="250" autoRev="1" fill="remove"/>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hold" nodeType="clickEffect">
                                  <p:stCondLst>
                                    <p:cond delay="0"/>
                                  </p:stCondLst>
                                  <p:childTnLst>
                                    <p:animClr clrSpc="rgb" dir="cw">
                                      <p:cBhvr override="childStyle">
                                        <p:cTn id="22" dur="250" autoRev="1" fill="remove"/>
                                        <p:tgtEl>
                                          <p:spTgt spid="8"/>
                                        </p:tgtEl>
                                        <p:attrNameLst>
                                          <p:attrName>style.color</p:attrName>
                                        </p:attrNameLst>
                                      </p:cBhvr>
                                      <p:to>
                                        <a:srgbClr val="FF3399"/>
                                      </p:to>
                                    </p:animClr>
                                    <p:animClr clrSpc="rgb" dir="cw">
                                      <p:cBhvr>
                                        <p:cTn id="23" dur="250" autoRev="1" fill="remove"/>
                                        <p:tgtEl>
                                          <p:spTgt spid="8"/>
                                        </p:tgtEl>
                                        <p:attrNameLst>
                                          <p:attrName>fillcolor</p:attrName>
                                        </p:attrNameLst>
                                      </p:cBhvr>
                                      <p:to>
                                        <a:srgbClr val="FF3399"/>
                                      </p:to>
                                    </p:animClr>
                                    <p:set>
                                      <p:cBhvr>
                                        <p:cTn id="24" dur="250" autoRev="1" fill="remove"/>
                                        <p:tgtEl>
                                          <p:spTgt spid="8"/>
                                        </p:tgtEl>
                                        <p:attrNameLst>
                                          <p:attrName>fill.type</p:attrName>
                                        </p:attrNameLst>
                                      </p:cBhvr>
                                      <p:to>
                                        <p:strVal val="solid"/>
                                      </p:to>
                                    </p:set>
                                    <p:set>
                                      <p:cBhvr>
                                        <p:cTn id="25" dur="250" autoRev="1" fill="remove"/>
                                        <p:tgtEl>
                                          <p:spTgt spid="8"/>
                                        </p:tgtEl>
                                        <p:attrNameLst>
                                          <p:attrName>fill.on</p:attrName>
                                        </p:attrNameLst>
                                      </p:cBhvr>
                                      <p:to>
                                        <p:strVal val="true"/>
                                      </p:to>
                                    </p:set>
                                  </p:childTnLst>
                                </p:cTn>
                              </p:par>
                            </p:childTnLst>
                          </p:cTn>
                        </p:par>
                      </p:childTnLst>
                    </p:cTn>
                  </p:par>
                </p:childTnLst>
              </p:cTn>
              <p:nextCondLst>
                <p:cond evt="onClick" delay="0">
                  <p:tgtEl>
                    <p:spTgt spid="8"/>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nodeType="clickEffect">
                                  <p:stCondLst>
                                    <p:cond delay="0"/>
                                  </p:stCondLst>
                                  <p:childTnLst>
                                    <p:animClr clrSpc="rgb" dir="cw">
                                      <p:cBhvr override="childStyle">
                                        <p:cTn id="30" dur="250" autoRev="1" fill="remove"/>
                                        <p:tgtEl>
                                          <p:spTgt spid="10"/>
                                        </p:tgtEl>
                                        <p:attrNameLst>
                                          <p:attrName>style.color</p:attrName>
                                        </p:attrNameLst>
                                      </p:cBhvr>
                                      <p:to>
                                        <a:srgbClr val="FF3399"/>
                                      </p:to>
                                    </p:animClr>
                                    <p:animClr clrSpc="rgb" dir="cw">
                                      <p:cBhvr>
                                        <p:cTn id="31" dur="250" autoRev="1" fill="remove"/>
                                        <p:tgtEl>
                                          <p:spTgt spid="10"/>
                                        </p:tgtEl>
                                        <p:attrNameLst>
                                          <p:attrName>fillcolor</p:attrName>
                                        </p:attrNameLst>
                                      </p:cBhvr>
                                      <p:to>
                                        <a:srgbClr val="FF3399"/>
                                      </p:to>
                                    </p:animClr>
                                    <p:set>
                                      <p:cBhvr>
                                        <p:cTn id="32" dur="250" autoRev="1" fill="remove"/>
                                        <p:tgtEl>
                                          <p:spTgt spid="10"/>
                                        </p:tgtEl>
                                        <p:attrNameLst>
                                          <p:attrName>fill.type</p:attrName>
                                        </p:attrNameLst>
                                      </p:cBhvr>
                                      <p:to>
                                        <p:strVal val="solid"/>
                                      </p:to>
                                    </p:set>
                                    <p:set>
                                      <p:cBhvr>
                                        <p:cTn id="33" dur="250" autoRev="1" fill="remove"/>
                                        <p:tgtEl>
                                          <p:spTgt spid="10"/>
                                        </p:tgtEl>
                                        <p:attrNameLst>
                                          <p:attrName>fill.on</p:attrName>
                                        </p:attrNameLst>
                                      </p:cBhvr>
                                      <p:to>
                                        <p:strVal val="true"/>
                                      </p:to>
                                    </p:set>
                                  </p:childTnLst>
                                </p:cTn>
                              </p:par>
                            </p:childTnLst>
                          </p:cTn>
                        </p:par>
                      </p:childTnLst>
                    </p:cTn>
                  </p:par>
                </p:childTnLst>
              </p:cTn>
              <p:nextCondLst>
                <p:cond evt="onClick" delay="0">
                  <p:tgtEl>
                    <p:spTgt spid="10"/>
                  </p:tgtEl>
                </p:cond>
              </p:nextCondLst>
            </p:seq>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nodeType="clickEffect">
                                  <p:stCondLst>
                                    <p:cond delay="0"/>
                                  </p:stCondLst>
                                  <p:childTnLst>
                                    <p:animClr clrSpc="rgb" dir="cw">
                                      <p:cBhvr override="childStyle">
                                        <p:cTn id="38" dur="250" autoRev="1" fill="remove"/>
                                        <p:tgtEl>
                                          <p:spTgt spid="6"/>
                                        </p:tgtEl>
                                        <p:attrNameLst>
                                          <p:attrName>style.color</p:attrName>
                                        </p:attrNameLst>
                                      </p:cBhvr>
                                      <p:to>
                                        <a:srgbClr val="FF3399"/>
                                      </p:to>
                                    </p:animClr>
                                    <p:animClr clrSpc="rgb" dir="cw">
                                      <p:cBhvr>
                                        <p:cTn id="39" dur="250" autoRev="1" fill="remove"/>
                                        <p:tgtEl>
                                          <p:spTgt spid="6"/>
                                        </p:tgtEl>
                                        <p:attrNameLst>
                                          <p:attrName>fillcolor</p:attrName>
                                        </p:attrNameLst>
                                      </p:cBhvr>
                                      <p:to>
                                        <a:srgbClr val="FF3399"/>
                                      </p:to>
                                    </p:animClr>
                                    <p:set>
                                      <p:cBhvr>
                                        <p:cTn id="40" dur="250" autoRev="1" fill="remove"/>
                                        <p:tgtEl>
                                          <p:spTgt spid="6"/>
                                        </p:tgtEl>
                                        <p:attrNameLst>
                                          <p:attrName>fill.type</p:attrName>
                                        </p:attrNameLst>
                                      </p:cBhvr>
                                      <p:to>
                                        <p:strVal val="solid"/>
                                      </p:to>
                                    </p:set>
                                    <p:set>
                                      <p:cBhvr>
                                        <p:cTn id="41" dur="250" autoRev="1" fill="remove"/>
                                        <p:tgtEl>
                                          <p:spTgt spid="6"/>
                                        </p:tgtEl>
                                        <p:attrNameLst>
                                          <p:attrName>fill.on</p:attrName>
                                        </p:attrNameLst>
                                      </p:cBhvr>
                                      <p:to>
                                        <p:strVal val="true"/>
                                      </p:to>
                                    </p:set>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933FA1D7-27F4-4460-9B40-A880A2332F7D}"/>
              </a:ext>
            </a:extLst>
          </p:cNvPr>
          <p:cNvGrpSpPr/>
          <p:nvPr/>
        </p:nvGrpSpPr>
        <p:grpSpPr>
          <a:xfrm>
            <a:off x="-7362380" y="-2273589"/>
            <a:ext cx="26567849" cy="14746600"/>
            <a:chOff x="-5552298" y="-3465650"/>
            <a:chExt cx="23653276" cy="13128854"/>
          </a:xfrm>
        </p:grpSpPr>
        <p:pic>
          <p:nvPicPr>
            <p:cNvPr id="9" name="图片 8">
              <a:extLst>
                <a:ext uri="{FF2B5EF4-FFF2-40B4-BE49-F238E27FC236}">
                  <a16:creationId xmlns:a16="http://schemas.microsoft.com/office/drawing/2014/main" id="{7B37A464-8AC5-40DE-A64F-B25C29669C5D}"/>
                </a:ext>
              </a:extLst>
            </p:cNvPr>
            <p:cNvPicPr>
              <a:picLocks noChangeAspect="1"/>
            </p:cNvPicPr>
            <p:nvPr/>
          </p:nvPicPr>
          <p:blipFill>
            <a:blip r:embed="rId3"/>
            <a:stretch>
              <a:fillRect/>
            </a:stretch>
          </p:blipFill>
          <p:spPr>
            <a:xfrm>
              <a:off x="-5552298" y="-3465649"/>
              <a:ext cx="11817957" cy="6629741"/>
            </a:xfrm>
            <a:prstGeom prst="rect">
              <a:avLst/>
            </a:prstGeom>
          </p:spPr>
        </p:pic>
        <p:pic>
          <p:nvPicPr>
            <p:cNvPr id="10" name="图片 9">
              <a:extLst>
                <a:ext uri="{FF2B5EF4-FFF2-40B4-BE49-F238E27FC236}">
                  <a16:creationId xmlns:a16="http://schemas.microsoft.com/office/drawing/2014/main" id="{EC0DB204-856A-49D6-9073-A5EB28E7A0A5}"/>
                </a:ext>
              </a:extLst>
            </p:cNvPr>
            <p:cNvPicPr>
              <a:picLocks noChangeAspect="1"/>
            </p:cNvPicPr>
            <p:nvPr/>
          </p:nvPicPr>
          <p:blipFill>
            <a:blip r:embed="rId3"/>
            <a:stretch>
              <a:fillRect/>
            </a:stretch>
          </p:blipFill>
          <p:spPr>
            <a:xfrm>
              <a:off x="6265659" y="-3465650"/>
              <a:ext cx="11817957" cy="6629741"/>
            </a:xfrm>
            <a:prstGeom prst="rect">
              <a:avLst/>
            </a:prstGeom>
          </p:spPr>
        </p:pic>
        <p:pic>
          <p:nvPicPr>
            <p:cNvPr id="11" name="图片 10">
              <a:extLst>
                <a:ext uri="{FF2B5EF4-FFF2-40B4-BE49-F238E27FC236}">
                  <a16:creationId xmlns:a16="http://schemas.microsoft.com/office/drawing/2014/main" id="{432DD6CF-2DF7-4E39-BE64-E84542AC14C8}"/>
                </a:ext>
              </a:extLst>
            </p:cNvPr>
            <p:cNvPicPr>
              <a:picLocks noChangeAspect="1"/>
            </p:cNvPicPr>
            <p:nvPr/>
          </p:nvPicPr>
          <p:blipFill>
            <a:blip r:embed="rId3"/>
            <a:stretch>
              <a:fillRect/>
            </a:stretch>
          </p:blipFill>
          <p:spPr>
            <a:xfrm>
              <a:off x="-5534936" y="3033463"/>
              <a:ext cx="11817957" cy="6629741"/>
            </a:xfrm>
            <a:prstGeom prst="rect">
              <a:avLst/>
            </a:prstGeom>
          </p:spPr>
        </p:pic>
        <p:pic>
          <p:nvPicPr>
            <p:cNvPr id="12" name="图片 11">
              <a:extLst>
                <a:ext uri="{FF2B5EF4-FFF2-40B4-BE49-F238E27FC236}">
                  <a16:creationId xmlns:a16="http://schemas.microsoft.com/office/drawing/2014/main" id="{9A5234C3-F219-4763-8CB0-42BD07519830}"/>
                </a:ext>
              </a:extLst>
            </p:cNvPr>
            <p:cNvPicPr>
              <a:picLocks noChangeAspect="1"/>
            </p:cNvPicPr>
            <p:nvPr/>
          </p:nvPicPr>
          <p:blipFill>
            <a:blip r:embed="rId3"/>
            <a:stretch>
              <a:fillRect/>
            </a:stretch>
          </p:blipFill>
          <p:spPr>
            <a:xfrm>
              <a:off x="6283021" y="3033462"/>
              <a:ext cx="11817957" cy="6629741"/>
            </a:xfrm>
            <a:prstGeom prst="rect">
              <a:avLst/>
            </a:prstGeom>
          </p:spPr>
        </p:pic>
      </p:grpSp>
      <p:sp>
        <p:nvSpPr>
          <p:cNvPr id="14" name="椭圆 13">
            <a:extLst>
              <a:ext uri="{FF2B5EF4-FFF2-40B4-BE49-F238E27FC236}">
                <a16:creationId xmlns:a16="http://schemas.microsoft.com/office/drawing/2014/main" id="{25B78006-5406-47F7-A640-73222BA59F10}"/>
              </a:ext>
            </a:extLst>
          </p:cNvPr>
          <p:cNvSpPr/>
          <p:nvPr/>
        </p:nvSpPr>
        <p:spPr>
          <a:xfrm>
            <a:off x="1450526" y="191457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C918B6D-AEC6-4E83-99BD-86765D01F1D5}"/>
              </a:ext>
            </a:extLst>
          </p:cNvPr>
          <p:cNvSpPr/>
          <p:nvPr/>
        </p:nvSpPr>
        <p:spPr>
          <a:xfrm>
            <a:off x="3066360" y="121359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B0570B1-5FC2-4029-9848-D8609182B234}"/>
              </a:ext>
            </a:extLst>
          </p:cNvPr>
          <p:cNvSpPr/>
          <p:nvPr/>
        </p:nvSpPr>
        <p:spPr>
          <a:xfrm>
            <a:off x="4665701" y="95602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0FDA5DC-3EF8-4545-881F-BF23929C5597}"/>
              </a:ext>
            </a:extLst>
          </p:cNvPr>
          <p:cNvSpPr/>
          <p:nvPr/>
        </p:nvSpPr>
        <p:spPr>
          <a:xfrm>
            <a:off x="4794486" y="23331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8AF47D3-082F-470A-8042-9A4661FF8394}"/>
              </a:ext>
            </a:extLst>
          </p:cNvPr>
          <p:cNvSpPr/>
          <p:nvPr/>
        </p:nvSpPr>
        <p:spPr>
          <a:xfrm>
            <a:off x="6491084" y="162805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37D22F2-EA28-46C0-968E-3C894D0860D3}"/>
              </a:ext>
            </a:extLst>
          </p:cNvPr>
          <p:cNvSpPr/>
          <p:nvPr/>
        </p:nvSpPr>
        <p:spPr>
          <a:xfrm>
            <a:off x="2403826" y="246191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ED808822-3416-44F2-8B11-60D011FC0B7C}"/>
              </a:ext>
            </a:extLst>
          </p:cNvPr>
          <p:cNvSpPr/>
          <p:nvPr/>
        </p:nvSpPr>
        <p:spPr>
          <a:xfrm>
            <a:off x="1721843" y="127627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8FCABE6-9A01-4AD5-9852-C3B79827E776}"/>
              </a:ext>
            </a:extLst>
          </p:cNvPr>
          <p:cNvSpPr/>
          <p:nvPr/>
        </p:nvSpPr>
        <p:spPr>
          <a:xfrm>
            <a:off x="3561660" y="201440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A19566A-46B6-440E-BA27-1760166FF604}"/>
              </a:ext>
            </a:extLst>
          </p:cNvPr>
          <p:cNvSpPr/>
          <p:nvPr/>
        </p:nvSpPr>
        <p:spPr>
          <a:xfrm>
            <a:off x="5161001" y="175683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8331522-290A-42F7-B170-EDB80C3D1FFF}"/>
              </a:ext>
            </a:extLst>
          </p:cNvPr>
          <p:cNvSpPr/>
          <p:nvPr/>
        </p:nvSpPr>
        <p:spPr>
          <a:xfrm>
            <a:off x="5289786" y="313394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B7F4DF2-5C10-4769-AF9A-040AEFF72076}"/>
              </a:ext>
            </a:extLst>
          </p:cNvPr>
          <p:cNvSpPr/>
          <p:nvPr/>
        </p:nvSpPr>
        <p:spPr>
          <a:xfrm>
            <a:off x="6986384" y="242886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9E30C77-8852-4D22-9E70-4BE119DF9172}"/>
              </a:ext>
            </a:extLst>
          </p:cNvPr>
          <p:cNvSpPr/>
          <p:nvPr/>
        </p:nvSpPr>
        <p:spPr>
          <a:xfrm>
            <a:off x="2899126" y="326273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556F17E7-192A-4F34-ADF9-289F183E61BE}"/>
              </a:ext>
            </a:extLst>
          </p:cNvPr>
          <p:cNvSpPr/>
          <p:nvPr/>
        </p:nvSpPr>
        <p:spPr>
          <a:xfrm>
            <a:off x="8717542" y="395402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1F3FAEF7-DF7D-4943-B472-7BCCA43C5603}"/>
              </a:ext>
            </a:extLst>
          </p:cNvPr>
          <p:cNvSpPr/>
          <p:nvPr/>
        </p:nvSpPr>
        <p:spPr>
          <a:xfrm>
            <a:off x="3998115" y="366107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EA088420-D6F8-4EB8-9494-9B54E1F6AEAB}"/>
              </a:ext>
            </a:extLst>
          </p:cNvPr>
          <p:cNvSpPr/>
          <p:nvPr/>
        </p:nvSpPr>
        <p:spPr>
          <a:xfrm>
            <a:off x="5837932" y="439920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F775F4B-39EA-43A3-9683-9A2EEB20332B}"/>
              </a:ext>
            </a:extLst>
          </p:cNvPr>
          <p:cNvSpPr/>
          <p:nvPr/>
        </p:nvSpPr>
        <p:spPr>
          <a:xfrm>
            <a:off x="7437273" y="41416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4224214-747C-4FE5-A4EB-578F391CFB54}"/>
              </a:ext>
            </a:extLst>
          </p:cNvPr>
          <p:cNvSpPr/>
          <p:nvPr/>
        </p:nvSpPr>
        <p:spPr>
          <a:xfrm>
            <a:off x="7566058" y="551874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4BDE4C4-E2C1-4082-87DC-6B620D7B8C02}"/>
              </a:ext>
            </a:extLst>
          </p:cNvPr>
          <p:cNvSpPr/>
          <p:nvPr/>
        </p:nvSpPr>
        <p:spPr>
          <a:xfrm>
            <a:off x="9785193" y="487698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D9948F9-9DB6-439C-8EA4-886CA9813BE1}"/>
              </a:ext>
            </a:extLst>
          </p:cNvPr>
          <p:cNvSpPr/>
          <p:nvPr/>
        </p:nvSpPr>
        <p:spPr>
          <a:xfrm>
            <a:off x="5175398" y="564752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0F0C831-E093-4AB6-8E86-DD50766BAE6B}"/>
              </a:ext>
            </a:extLst>
          </p:cNvPr>
          <p:cNvSpPr/>
          <p:nvPr/>
        </p:nvSpPr>
        <p:spPr>
          <a:xfrm>
            <a:off x="8664628" y="137546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068D86D-7BD7-4209-84AD-44E445B3FB4D}"/>
              </a:ext>
            </a:extLst>
          </p:cNvPr>
          <p:cNvSpPr/>
          <p:nvPr/>
        </p:nvSpPr>
        <p:spPr>
          <a:xfrm>
            <a:off x="10445600" y="295944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95D612F2-0DDE-42CF-BBBB-E5AF408FBDA6}"/>
              </a:ext>
            </a:extLst>
          </p:cNvPr>
          <p:cNvSpPr/>
          <p:nvPr/>
        </p:nvSpPr>
        <p:spPr>
          <a:xfrm>
            <a:off x="5726173" y="266649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386A827-C0C8-4478-B164-638DDBF25F4B}"/>
              </a:ext>
            </a:extLst>
          </p:cNvPr>
          <p:cNvSpPr/>
          <p:nvPr/>
        </p:nvSpPr>
        <p:spPr>
          <a:xfrm>
            <a:off x="7565990" y="340462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5016CD6-7FBC-4C84-A721-62C319B098FF}"/>
              </a:ext>
            </a:extLst>
          </p:cNvPr>
          <p:cNvSpPr/>
          <p:nvPr/>
        </p:nvSpPr>
        <p:spPr>
          <a:xfrm>
            <a:off x="9115517" y="308822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C390B31-9495-4A83-B678-A56635D31D5B}"/>
              </a:ext>
            </a:extLst>
          </p:cNvPr>
          <p:cNvSpPr/>
          <p:nvPr/>
        </p:nvSpPr>
        <p:spPr>
          <a:xfrm>
            <a:off x="9244302" y="446533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CF06BF8-791D-4665-B819-6FC7D9F9CDE5}"/>
              </a:ext>
            </a:extLst>
          </p:cNvPr>
          <p:cNvSpPr/>
          <p:nvPr/>
        </p:nvSpPr>
        <p:spPr>
          <a:xfrm>
            <a:off x="10940900" y="376025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DC9D8551-6CA7-473B-99A0-292FA3927A02}"/>
              </a:ext>
            </a:extLst>
          </p:cNvPr>
          <p:cNvSpPr/>
          <p:nvPr/>
        </p:nvSpPr>
        <p:spPr>
          <a:xfrm>
            <a:off x="6903456" y="465295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E515C626-1083-47DD-93D7-480E2195DB8B}"/>
              </a:ext>
            </a:extLst>
          </p:cNvPr>
          <p:cNvSpPr/>
          <p:nvPr/>
        </p:nvSpPr>
        <p:spPr>
          <a:xfrm>
            <a:off x="2525922" y="526499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94DDC6B0-F620-4234-80B4-4EB3EE4360B2}"/>
              </a:ext>
            </a:extLst>
          </p:cNvPr>
          <p:cNvSpPr/>
          <p:nvPr/>
        </p:nvSpPr>
        <p:spPr>
          <a:xfrm>
            <a:off x="3021222" y="606581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14701C3-5279-476E-B374-FB7175C1EA5E}"/>
              </a:ext>
            </a:extLst>
          </p:cNvPr>
          <p:cNvSpPr/>
          <p:nvPr/>
        </p:nvSpPr>
        <p:spPr>
          <a:xfrm>
            <a:off x="4253980" y="427041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9125011-33F3-49E8-BB5C-12E6E808026A}"/>
              </a:ext>
            </a:extLst>
          </p:cNvPr>
          <p:cNvSpPr/>
          <p:nvPr/>
        </p:nvSpPr>
        <p:spPr>
          <a:xfrm>
            <a:off x="2923897" y="439920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39F927A-92E5-4967-B297-1DB2A397A7B4}"/>
              </a:ext>
            </a:extLst>
          </p:cNvPr>
          <p:cNvSpPr/>
          <p:nvPr/>
        </p:nvSpPr>
        <p:spPr>
          <a:xfrm>
            <a:off x="3634591" y="502170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8A5B678-C3FE-473C-B70B-46A680D5EA33}"/>
              </a:ext>
            </a:extLst>
          </p:cNvPr>
          <p:cNvSpPr/>
          <p:nvPr/>
        </p:nvSpPr>
        <p:spPr>
          <a:xfrm>
            <a:off x="4749280" y="50712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8EF4383-4160-4E44-9833-C8CB09CCF70C}"/>
              </a:ext>
            </a:extLst>
          </p:cNvPr>
          <p:cNvSpPr/>
          <p:nvPr/>
        </p:nvSpPr>
        <p:spPr>
          <a:xfrm>
            <a:off x="2464930" y="186885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0A95E44-D0DB-4703-9833-D0368DCB36F3}"/>
              </a:ext>
            </a:extLst>
          </p:cNvPr>
          <p:cNvSpPr/>
          <p:nvPr/>
        </p:nvSpPr>
        <p:spPr>
          <a:xfrm>
            <a:off x="3974393" y="162805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7EF36B9A-8B03-4A43-85C8-CCF9136AA935}"/>
              </a:ext>
            </a:extLst>
          </p:cNvPr>
          <p:cNvSpPr/>
          <p:nvPr/>
        </p:nvSpPr>
        <p:spPr>
          <a:xfrm>
            <a:off x="3663205" y="88433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7951EB27-6F1B-4FBF-B8F1-36C0D813C99A}"/>
              </a:ext>
            </a:extLst>
          </p:cNvPr>
          <p:cNvSpPr/>
          <p:nvPr/>
        </p:nvSpPr>
        <p:spPr>
          <a:xfrm>
            <a:off x="4249791" y="241162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8F25ABC3-B9CD-4F66-A963-F2FDC24952E5}"/>
              </a:ext>
            </a:extLst>
          </p:cNvPr>
          <p:cNvSpPr/>
          <p:nvPr/>
        </p:nvSpPr>
        <p:spPr>
          <a:xfrm>
            <a:off x="6626874" y="112893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AF42F151-AEBE-49CF-B0FB-36E85AB8F862}"/>
              </a:ext>
            </a:extLst>
          </p:cNvPr>
          <p:cNvSpPr/>
          <p:nvPr/>
        </p:nvSpPr>
        <p:spPr>
          <a:xfrm>
            <a:off x="3100392" y="263776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C97DCD58-5825-42F9-A255-D7AD96D6F77B}"/>
              </a:ext>
            </a:extLst>
          </p:cNvPr>
          <p:cNvSpPr/>
          <p:nvPr/>
        </p:nvSpPr>
        <p:spPr>
          <a:xfrm>
            <a:off x="2309169" y="87562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2B7E596F-163E-4463-9DF4-D83081919DE1}"/>
              </a:ext>
            </a:extLst>
          </p:cNvPr>
          <p:cNvSpPr/>
          <p:nvPr/>
        </p:nvSpPr>
        <p:spPr>
          <a:xfrm>
            <a:off x="5723853" y="124095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1348530D-A146-4D38-817C-AC9FE8C24B92}"/>
              </a:ext>
            </a:extLst>
          </p:cNvPr>
          <p:cNvSpPr/>
          <p:nvPr/>
        </p:nvSpPr>
        <p:spPr>
          <a:xfrm>
            <a:off x="5835870" y="217664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CE5E0D4F-6A85-4BC0-AE2A-8012685075B7}"/>
              </a:ext>
            </a:extLst>
          </p:cNvPr>
          <p:cNvSpPr/>
          <p:nvPr/>
        </p:nvSpPr>
        <p:spPr>
          <a:xfrm>
            <a:off x="3648317" y="284100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85D2E5C-A7D0-4C7D-8B07-8568B8869592}"/>
              </a:ext>
            </a:extLst>
          </p:cNvPr>
          <p:cNvSpPr/>
          <p:nvPr/>
        </p:nvSpPr>
        <p:spPr>
          <a:xfrm>
            <a:off x="6382849" y="256808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2785489-DDA2-4699-90C9-592133518686}"/>
              </a:ext>
            </a:extLst>
          </p:cNvPr>
          <p:cNvSpPr/>
          <p:nvPr/>
        </p:nvSpPr>
        <p:spPr>
          <a:xfrm>
            <a:off x="3123161" y="378560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B786D554-0725-422B-B286-84C287E3F586}"/>
              </a:ext>
            </a:extLst>
          </p:cNvPr>
          <p:cNvSpPr/>
          <p:nvPr/>
        </p:nvSpPr>
        <p:spPr>
          <a:xfrm>
            <a:off x="9039552" y="231684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1B12F5F-56BE-4CA8-B9B9-9FCAC4114C23}"/>
              </a:ext>
            </a:extLst>
          </p:cNvPr>
          <p:cNvSpPr/>
          <p:nvPr/>
        </p:nvSpPr>
        <p:spPr>
          <a:xfrm>
            <a:off x="5175012" y="392390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58BC025-65AE-4E92-91A9-9B6EBB727803}"/>
              </a:ext>
            </a:extLst>
          </p:cNvPr>
          <p:cNvSpPr/>
          <p:nvPr/>
        </p:nvSpPr>
        <p:spPr>
          <a:xfrm>
            <a:off x="6312523" y="463949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1C2550D-763D-4E5D-B5D0-B2061A1FEDF0}"/>
              </a:ext>
            </a:extLst>
          </p:cNvPr>
          <p:cNvSpPr/>
          <p:nvPr/>
        </p:nvSpPr>
        <p:spPr>
          <a:xfrm>
            <a:off x="7583323" y="431613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48890E03-80EB-48DA-AC4D-3AFE6007A0EB}"/>
              </a:ext>
            </a:extLst>
          </p:cNvPr>
          <p:cNvSpPr/>
          <p:nvPr/>
        </p:nvSpPr>
        <p:spPr>
          <a:xfrm>
            <a:off x="6924048" y="535775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2016F88-D9FB-471C-B672-65188F2FC829}"/>
              </a:ext>
            </a:extLst>
          </p:cNvPr>
          <p:cNvSpPr/>
          <p:nvPr/>
        </p:nvSpPr>
        <p:spPr>
          <a:xfrm>
            <a:off x="8398107" y="539818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7F0C0271-0089-4CDA-832A-FA0D6AA1DC8F}"/>
              </a:ext>
            </a:extLst>
          </p:cNvPr>
          <p:cNvSpPr/>
          <p:nvPr/>
        </p:nvSpPr>
        <p:spPr>
          <a:xfrm>
            <a:off x="5160707" y="442122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5316FA7D-FDE8-43EB-B7A9-3281AC156705}"/>
              </a:ext>
            </a:extLst>
          </p:cNvPr>
          <p:cNvSpPr/>
          <p:nvPr/>
        </p:nvSpPr>
        <p:spPr>
          <a:xfrm>
            <a:off x="8810678" y="154996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DA8DB4C6-6778-48AF-AF5D-DBB27AFF6072}"/>
              </a:ext>
            </a:extLst>
          </p:cNvPr>
          <p:cNvSpPr/>
          <p:nvPr/>
        </p:nvSpPr>
        <p:spPr>
          <a:xfrm>
            <a:off x="9819345" y="204613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802941D0-575D-44B3-84E9-355F8317BDC7}"/>
              </a:ext>
            </a:extLst>
          </p:cNvPr>
          <p:cNvSpPr/>
          <p:nvPr/>
        </p:nvSpPr>
        <p:spPr>
          <a:xfrm>
            <a:off x="7538698" y="193574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6CC1EDB-6CEC-4CA0-A8C9-1998F090596C}"/>
              </a:ext>
            </a:extLst>
          </p:cNvPr>
          <p:cNvSpPr/>
          <p:nvPr/>
        </p:nvSpPr>
        <p:spPr>
          <a:xfrm>
            <a:off x="8387143" y="234725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9AECDA9-425F-4957-AE43-2CEE13F1BA7E}"/>
              </a:ext>
            </a:extLst>
          </p:cNvPr>
          <p:cNvSpPr/>
          <p:nvPr/>
        </p:nvSpPr>
        <p:spPr>
          <a:xfrm>
            <a:off x="9309745" y="3724687"/>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3E5D2FC1-61B2-4EDE-B071-6500FBF442E8}"/>
              </a:ext>
            </a:extLst>
          </p:cNvPr>
          <p:cNvSpPr/>
          <p:nvPr/>
        </p:nvSpPr>
        <p:spPr>
          <a:xfrm>
            <a:off x="6484989" y="381188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7A5ACB8-78DB-4928-80CC-C03AF3027139}"/>
              </a:ext>
            </a:extLst>
          </p:cNvPr>
          <p:cNvSpPr/>
          <p:nvPr/>
        </p:nvSpPr>
        <p:spPr>
          <a:xfrm>
            <a:off x="11086950" y="393476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E786F85-41AB-45A5-8C10-C9ECD72C1A76}"/>
              </a:ext>
            </a:extLst>
          </p:cNvPr>
          <p:cNvSpPr/>
          <p:nvPr/>
        </p:nvSpPr>
        <p:spPr>
          <a:xfrm>
            <a:off x="6116604" y="5197372"/>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BBA60D7-C0E6-4B28-8110-7EC5713DDBD6}"/>
              </a:ext>
            </a:extLst>
          </p:cNvPr>
          <p:cNvSpPr/>
          <p:nvPr/>
        </p:nvSpPr>
        <p:spPr>
          <a:xfrm>
            <a:off x="6439166" y="313919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3E04C307-626A-451F-A035-2A43C4E85001}"/>
              </a:ext>
            </a:extLst>
          </p:cNvPr>
          <p:cNvSpPr/>
          <p:nvPr/>
        </p:nvSpPr>
        <p:spPr>
          <a:xfrm>
            <a:off x="5697510" y="375877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96C288DE-5E61-4FCC-8893-6343C6E6968A}"/>
              </a:ext>
            </a:extLst>
          </p:cNvPr>
          <p:cNvSpPr/>
          <p:nvPr/>
        </p:nvSpPr>
        <p:spPr>
          <a:xfrm>
            <a:off x="4493976" y="321294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CF6D38A-1400-42A7-BFFE-B3384065574A}"/>
              </a:ext>
            </a:extLst>
          </p:cNvPr>
          <p:cNvSpPr/>
          <p:nvPr/>
        </p:nvSpPr>
        <p:spPr>
          <a:xfrm>
            <a:off x="3534216" y="427544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A85B0869-E6C6-4F75-A58B-524F8AFC84BE}"/>
              </a:ext>
            </a:extLst>
          </p:cNvPr>
          <p:cNvSpPr/>
          <p:nvPr/>
        </p:nvSpPr>
        <p:spPr>
          <a:xfrm>
            <a:off x="4026482" y="6032021"/>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17AC2E4-02EA-4519-9D53-C9EDFC843713}"/>
              </a:ext>
            </a:extLst>
          </p:cNvPr>
          <p:cNvSpPr/>
          <p:nvPr/>
        </p:nvSpPr>
        <p:spPr>
          <a:xfrm>
            <a:off x="3998115" y="558178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D224576A-5326-435F-8D4F-1812BF21E9DA}"/>
              </a:ext>
            </a:extLst>
          </p:cNvPr>
          <p:cNvSpPr/>
          <p:nvPr/>
        </p:nvSpPr>
        <p:spPr>
          <a:xfrm>
            <a:off x="8075842" y="401237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A77E1D3-8095-4BC7-837F-E17388706CA6}"/>
              </a:ext>
            </a:extLst>
          </p:cNvPr>
          <p:cNvSpPr/>
          <p:nvPr/>
        </p:nvSpPr>
        <p:spPr>
          <a:xfrm>
            <a:off x="8571142" y="4813190"/>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5B8C56A-67A3-4618-A886-A57AF40ADBEE}"/>
              </a:ext>
            </a:extLst>
          </p:cNvPr>
          <p:cNvSpPr/>
          <p:nvPr/>
        </p:nvSpPr>
        <p:spPr>
          <a:xfrm>
            <a:off x="8022928" y="143381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D4AED0E2-25CB-4471-B729-5B9311B96167}"/>
              </a:ext>
            </a:extLst>
          </p:cNvPr>
          <p:cNvSpPr/>
          <p:nvPr/>
        </p:nvSpPr>
        <p:spPr>
          <a:xfrm>
            <a:off x="9803900" y="301779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B6EB1380-DA40-4715-A2D9-CE987C25AE1E}"/>
              </a:ext>
            </a:extLst>
          </p:cNvPr>
          <p:cNvSpPr/>
          <p:nvPr/>
        </p:nvSpPr>
        <p:spPr>
          <a:xfrm>
            <a:off x="8473817" y="314658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87E2C7C-7410-4DEF-B0A5-81B89700396F}"/>
              </a:ext>
            </a:extLst>
          </p:cNvPr>
          <p:cNvSpPr/>
          <p:nvPr/>
        </p:nvSpPr>
        <p:spPr>
          <a:xfrm>
            <a:off x="8169013" y="443202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ACF207C-D625-47F1-B1F6-D9DA427317D0}"/>
              </a:ext>
            </a:extLst>
          </p:cNvPr>
          <p:cNvSpPr/>
          <p:nvPr/>
        </p:nvSpPr>
        <p:spPr>
          <a:xfrm>
            <a:off x="10299200" y="381861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25A068C-CE6E-4FA1-A6A8-4646F49D4E11}"/>
              </a:ext>
            </a:extLst>
          </p:cNvPr>
          <p:cNvSpPr/>
          <p:nvPr/>
        </p:nvSpPr>
        <p:spPr>
          <a:xfrm>
            <a:off x="7020416" y="3658763"/>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7AC3B965-DD9E-4CCD-AE78-0C17C1489342}"/>
              </a:ext>
            </a:extLst>
          </p:cNvPr>
          <p:cNvSpPr/>
          <p:nvPr/>
        </p:nvSpPr>
        <p:spPr>
          <a:xfrm>
            <a:off x="7712039" y="4909684"/>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74CFD7D-7ED1-4CAD-9DE2-D94D6B802287}"/>
              </a:ext>
            </a:extLst>
          </p:cNvPr>
          <p:cNvSpPr/>
          <p:nvPr/>
        </p:nvSpPr>
        <p:spPr>
          <a:xfrm>
            <a:off x="7604338" y="93118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B3C7862-4657-4282-8AC0-853A75E81F59}"/>
              </a:ext>
            </a:extLst>
          </p:cNvPr>
          <p:cNvSpPr/>
          <p:nvPr/>
        </p:nvSpPr>
        <p:spPr>
          <a:xfrm>
            <a:off x="9585822" y="2550676"/>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2AB61137-E8CB-4BF8-9DC1-9832E0FC6716}"/>
              </a:ext>
            </a:extLst>
          </p:cNvPr>
          <p:cNvSpPr/>
          <p:nvPr/>
        </p:nvSpPr>
        <p:spPr>
          <a:xfrm>
            <a:off x="7820817" y="2792968"/>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ECEBBAB-172F-48BC-B0AE-E18139231A63}"/>
              </a:ext>
            </a:extLst>
          </p:cNvPr>
          <p:cNvSpPr/>
          <p:nvPr/>
        </p:nvSpPr>
        <p:spPr>
          <a:xfrm>
            <a:off x="9066349" y="5124555"/>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722987F-E1B4-4BC0-B6EC-9529FC8E44F2}"/>
              </a:ext>
            </a:extLst>
          </p:cNvPr>
          <p:cNvSpPr/>
          <p:nvPr/>
        </p:nvSpPr>
        <p:spPr>
          <a:xfrm>
            <a:off x="9866788" y="4204119"/>
            <a:ext cx="36000" cy="360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08986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14"/>
                                        </p:tgtEl>
                                        <p:attrNameLst>
                                          <p:attrName>style.color</p:attrName>
                                        </p:attrNameLst>
                                      </p:cBhvr>
                                      <p:to>
                                        <a:srgbClr val="FF3399"/>
                                      </p:to>
                                    </p:animClr>
                                    <p:animClr clrSpc="rgb" dir="cw">
                                      <p:cBhvr>
                                        <p:cTn id="12" dur="250" autoRev="1" fill="remove"/>
                                        <p:tgtEl>
                                          <p:spTgt spid="14"/>
                                        </p:tgtEl>
                                        <p:attrNameLst>
                                          <p:attrName>fillcolor</p:attrName>
                                        </p:attrNameLst>
                                      </p:cBhvr>
                                      <p:to>
                                        <a:srgbClr val="FF3399"/>
                                      </p:to>
                                    </p:animClr>
                                    <p:set>
                                      <p:cBhvr>
                                        <p:cTn id="13" dur="250" autoRev="1" fill="remove"/>
                                        <p:tgtEl>
                                          <p:spTgt spid="14"/>
                                        </p:tgtEl>
                                        <p:attrNameLst>
                                          <p:attrName>fill.type</p:attrName>
                                        </p:attrNameLst>
                                      </p:cBhvr>
                                      <p:to>
                                        <p:strVal val="solid"/>
                                      </p:to>
                                    </p:set>
                                    <p:set>
                                      <p:cBhvr>
                                        <p:cTn id="14" dur="250" autoRev="1" fill="remove"/>
                                        <p:tgtEl>
                                          <p:spTgt spid="14"/>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15" restart="whenNotActive" fill="hold" evtFilter="cancelBubble" nodeType="interactiveSeq">
                <p:stCondLst>
                  <p:cond evt="onClick" delay="0">
                    <p:tgtEl>
                      <p:spTgt spid="15"/>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15"/>
                                        </p:tgtEl>
                                        <p:attrNameLst>
                                          <p:attrName>style.color</p:attrName>
                                        </p:attrNameLst>
                                      </p:cBhvr>
                                      <p:to>
                                        <a:srgbClr val="FF3399"/>
                                      </p:to>
                                    </p:animClr>
                                    <p:animClr clrSpc="rgb" dir="cw">
                                      <p:cBhvr>
                                        <p:cTn id="20" dur="250" autoRev="1" fill="remove"/>
                                        <p:tgtEl>
                                          <p:spTgt spid="15"/>
                                        </p:tgtEl>
                                        <p:attrNameLst>
                                          <p:attrName>fillcolor</p:attrName>
                                        </p:attrNameLst>
                                      </p:cBhvr>
                                      <p:to>
                                        <a:srgbClr val="FF3399"/>
                                      </p:to>
                                    </p:animClr>
                                    <p:set>
                                      <p:cBhvr>
                                        <p:cTn id="21" dur="250" autoRev="1" fill="remove"/>
                                        <p:tgtEl>
                                          <p:spTgt spid="15"/>
                                        </p:tgtEl>
                                        <p:attrNameLst>
                                          <p:attrName>fill.type</p:attrName>
                                        </p:attrNameLst>
                                      </p:cBhvr>
                                      <p:to>
                                        <p:strVal val="solid"/>
                                      </p:to>
                                    </p:set>
                                    <p:set>
                                      <p:cBhvr>
                                        <p:cTn id="22" dur="250" autoRev="1" fill="remove"/>
                                        <p:tgtEl>
                                          <p:spTgt spid="15"/>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
                  </p:tgtEl>
                </p:cond>
              </p:nextCondLst>
            </p:seq>
            <p:seq concurrent="1" nextAc="seek">
              <p:cTn id="23" restart="whenNotActive" fill="hold" evtFilter="cancelBubble" nodeType="interactiveSeq">
                <p:stCondLst>
                  <p:cond evt="onClick" delay="0">
                    <p:tgtEl>
                      <p:spTgt spid="16"/>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16"/>
                                        </p:tgtEl>
                                        <p:attrNameLst>
                                          <p:attrName>style.color</p:attrName>
                                        </p:attrNameLst>
                                      </p:cBhvr>
                                      <p:to>
                                        <a:srgbClr val="FF3399"/>
                                      </p:to>
                                    </p:animClr>
                                    <p:animClr clrSpc="rgb" dir="cw">
                                      <p:cBhvr>
                                        <p:cTn id="28" dur="250" autoRev="1" fill="remove"/>
                                        <p:tgtEl>
                                          <p:spTgt spid="16"/>
                                        </p:tgtEl>
                                        <p:attrNameLst>
                                          <p:attrName>fillcolor</p:attrName>
                                        </p:attrNameLst>
                                      </p:cBhvr>
                                      <p:to>
                                        <a:srgbClr val="FF3399"/>
                                      </p:to>
                                    </p:animClr>
                                    <p:set>
                                      <p:cBhvr>
                                        <p:cTn id="29" dur="250" autoRev="1" fill="remove"/>
                                        <p:tgtEl>
                                          <p:spTgt spid="16"/>
                                        </p:tgtEl>
                                        <p:attrNameLst>
                                          <p:attrName>fill.type</p:attrName>
                                        </p:attrNameLst>
                                      </p:cBhvr>
                                      <p:to>
                                        <p:strVal val="solid"/>
                                      </p:to>
                                    </p:set>
                                    <p:set>
                                      <p:cBhvr>
                                        <p:cTn id="30" dur="250" autoRev="1" fill="remove"/>
                                        <p:tgtEl>
                                          <p:spTgt spid="16"/>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31" restart="whenNotActive" fill="hold" evtFilter="cancelBubble" nodeType="interactiveSeq">
                <p:stCondLst>
                  <p:cond evt="onClick" delay="0">
                    <p:tgtEl>
                      <p:spTgt spid="17"/>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17"/>
                                        </p:tgtEl>
                                        <p:attrNameLst>
                                          <p:attrName>style.color</p:attrName>
                                        </p:attrNameLst>
                                      </p:cBhvr>
                                      <p:to>
                                        <a:srgbClr val="FF3399"/>
                                      </p:to>
                                    </p:animClr>
                                    <p:animClr clrSpc="rgb" dir="cw">
                                      <p:cBhvr>
                                        <p:cTn id="36" dur="250" autoRev="1" fill="remove"/>
                                        <p:tgtEl>
                                          <p:spTgt spid="17"/>
                                        </p:tgtEl>
                                        <p:attrNameLst>
                                          <p:attrName>fillcolor</p:attrName>
                                        </p:attrNameLst>
                                      </p:cBhvr>
                                      <p:to>
                                        <a:srgbClr val="FF3399"/>
                                      </p:to>
                                    </p:animClr>
                                    <p:set>
                                      <p:cBhvr>
                                        <p:cTn id="37" dur="250" autoRev="1" fill="remove"/>
                                        <p:tgtEl>
                                          <p:spTgt spid="17"/>
                                        </p:tgtEl>
                                        <p:attrNameLst>
                                          <p:attrName>fill.type</p:attrName>
                                        </p:attrNameLst>
                                      </p:cBhvr>
                                      <p:to>
                                        <p:strVal val="solid"/>
                                      </p:to>
                                    </p:set>
                                    <p:set>
                                      <p:cBhvr>
                                        <p:cTn id="38" dur="250" autoRev="1" fill="remove"/>
                                        <p:tgtEl>
                                          <p:spTgt spid="17"/>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39" restart="whenNotActive" fill="hold" evtFilter="cancelBubble" nodeType="interactiveSeq">
                <p:stCondLst>
                  <p:cond evt="onClick" delay="0">
                    <p:tgtEl>
                      <p:spTgt spid="18"/>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18"/>
                                        </p:tgtEl>
                                        <p:attrNameLst>
                                          <p:attrName>style.color</p:attrName>
                                        </p:attrNameLst>
                                      </p:cBhvr>
                                      <p:to>
                                        <a:srgbClr val="FF3399"/>
                                      </p:to>
                                    </p:animClr>
                                    <p:animClr clrSpc="rgb" dir="cw">
                                      <p:cBhvr>
                                        <p:cTn id="44" dur="250" autoRev="1" fill="remove"/>
                                        <p:tgtEl>
                                          <p:spTgt spid="18"/>
                                        </p:tgtEl>
                                        <p:attrNameLst>
                                          <p:attrName>fillcolor</p:attrName>
                                        </p:attrNameLst>
                                      </p:cBhvr>
                                      <p:to>
                                        <a:srgbClr val="FF3399"/>
                                      </p:to>
                                    </p:animClr>
                                    <p:set>
                                      <p:cBhvr>
                                        <p:cTn id="45" dur="250" autoRev="1" fill="remove"/>
                                        <p:tgtEl>
                                          <p:spTgt spid="18"/>
                                        </p:tgtEl>
                                        <p:attrNameLst>
                                          <p:attrName>fill.type</p:attrName>
                                        </p:attrNameLst>
                                      </p:cBhvr>
                                      <p:to>
                                        <p:strVal val="solid"/>
                                      </p:to>
                                    </p:set>
                                    <p:set>
                                      <p:cBhvr>
                                        <p:cTn id="46" dur="250" autoRev="1" fill="remove"/>
                                        <p:tgtEl>
                                          <p:spTgt spid="18"/>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47" restart="whenNotActive" fill="hold" evtFilter="cancelBubble" nodeType="interactiveSeq">
                <p:stCondLst>
                  <p:cond evt="onClick" delay="0">
                    <p:tgtEl>
                      <p:spTgt spid="19"/>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19"/>
                                        </p:tgtEl>
                                        <p:attrNameLst>
                                          <p:attrName>style.color</p:attrName>
                                        </p:attrNameLst>
                                      </p:cBhvr>
                                      <p:to>
                                        <a:srgbClr val="FF3399"/>
                                      </p:to>
                                    </p:animClr>
                                    <p:animClr clrSpc="rgb" dir="cw">
                                      <p:cBhvr>
                                        <p:cTn id="52" dur="250" autoRev="1" fill="remove"/>
                                        <p:tgtEl>
                                          <p:spTgt spid="19"/>
                                        </p:tgtEl>
                                        <p:attrNameLst>
                                          <p:attrName>fillcolor</p:attrName>
                                        </p:attrNameLst>
                                      </p:cBhvr>
                                      <p:to>
                                        <a:srgbClr val="FF3399"/>
                                      </p:to>
                                    </p:animClr>
                                    <p:set>
                                      <p:cBhvr>
                                        <p:cTn id="53" dur="250" autoRev="1" fill="remove"/>
                                        <p:tgtEl>
                                          <p:spTgt spid="19"/>
                                        </p:tgtEl>
                                        <p:attrNameLst>
                                          <p:attrName>fill.type</p:attrName>
                                        </p:attrNameLst>
                                      </p:cBhvr>
                                      <p:to>
                                        <p:strVal val="solid"/>
                                      </p:to>
                                    </p:set>
                                    <p:set>
                                      <p:cBhvr>
                                        <p:cTn id="54" dur="250" autoRev="1" fill="remove"/>
                                        <p:tgtEl>
                                          <p:spTgt spid="19"/>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55" restart="whenNotActive" fill="hold" evtFilter="cancelBubble" nodeType="interactiveSeq">
                <p:stCondLst>
                  <p:cond evt="onClick" delay="0">
                    <p:tgtEl>
                      <p:spTgt spid="20"/>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20"/>
                                        </p:tgtEl>
                                        <p:attrNameLst>
                                          <p:attrName>style.color</p:attrName>
                                        </p:attrNameLst>
                                      </p:cBhvr>
                                      <p:to>
                                        <a:srgbClr val="FF3399"/>
                                      </p:to>
                                    </p:animClr>
                                    <p:animClr clrSpc="rgb" dir="cw">
                                      <p:cBhvr>
                                        <p:cTn id="60" dur="250" autoRev="1" fill="remove"/>
                                        <p:tgtEl>
                                          <p:spTgt spid="20"/>
                                        </p:tgtEl>
                                        <p:attrNameLst>
                                          <p:attrName>fillcolor</p:attrName>
                                        </p:attrNameLst>
                                      </p:cBhvr>
                                      <p:to>
                                        <a:srgbClr val="FF3399"/>
                                      </p:to>
                                    </p:animClr>
                                    <p:set>
                                      <p:cBhvr>
                                        <p:cTn id="61" dur="250" autoRev="1" fill="remove"/>
                                        <p:tgtEl>
                                          <p:spTgt spid="20"/>
                                        </p:tgtEl>
                                        <p:attrNameLst>
                                          <p:attrName>fill.type</p:attrName>
                                        </p:attrNameLst>
                                      </p:cBhvr>
                                      <p:to>
                                        <p:strVal val="solid"/>
                                      </p:to>
                                    </p:set>
                                    <p:set>
                                      <p:cBhvr>
                                        <p:cTn id="62" dur="250" autoRev="1" fill="remove"/>
                                        <p:tgtEl>
                                          <p:spTgt spid="20"/>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0"/>
                  </p:tgtEl>
                </p:cond>
              </p:nextCondLst>
            </p:seq>
            <p:seq concurrent="1" nextAc="seek">
              <p:cTn id="63" restart="whenNotActive" fill="hold" evtFilter="cancelBubble" nodeType="interactiveSeq">
                <p:stCondLst>
                  <p:cond evt="onClick" delay="0">
                    <p:tgtEl>
                      <p:spTgt spid="21"/>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21"/>
                                        </p:tgtEl>
                                        <p:attrNameLst>
                                          <p:attrName>style.color</p:attrName>
                                        </p:attrNameLst>
                                      </p:cBhvr>
                                      <p:to>
                                        <a:srgbClr val="FF3399"/>
                                      </p:to>
                                    </p:animClr>
                                    <p:animClr clrSpc="rgb" dir="cw">
                                      <p:cBhvr>
                                        <p:cTn id="68" dur="250" autoRev="1" fill="remove"/>
                                        <p:tgtEl>
                                          <p:spTgt spid="21"/>
                                        </p:tgtEl>
                                        <p:attrNameLst>
                                          <p:attrName>fillcolor</p:attrName>
                                        </p:attrNameLst>
                                      </p:cBhvr>
                                      <p:to>
                                        <a:srgbClr val="FF3399"/>
                                      </p:to>
                                    </p:animClr>
                                    <p:set>
                                      <p:cBhvr>
                                        <p:cTn id="69" dur="250" autoRev="1" fill="remove"/>
                                        <p:tgtEl>
                                          <p:spTgt spid="21"/>
                                        </p:tgtEl>
                                        <p:attrNameLst>
                                          <p:attrName>fill.type</p:attrName>
                                        </p:attrNameLst>
                                      </p:cBhvr>
                                      <p:to>
                                        <p:strVal val="solid"/>
                                      </p:to>
                                    </p:set>
                                    <p:set>
                                      <p:cBhvr>
                                        <p:cTn id="70" dur="250" autoRev="1" fill="remove"/>
                                        <p:tgtEl>
                                          <p:spTgt spid="21"/>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71" restart="whenNotActive" fill="hold" evtFilter="cancelBubble" nodeType="interactiveSeq">
                <p:stCondLst>
                  <p:cond evt="onClick" delay="0">
                    <p:tgtEl>
                      <p:spTgt spid="22"/>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22"/>
                                        </p:tgtEl>
                                        <p:attrNameLst>
                                          <p:attrName>style.color</p:attrName>
                                        </p:attrNameLst>
                                      </p:cBhvr>
                                      <p:to>
                                        <a:srgbClr val="FF3399"/>
                                      </p:to>
                                    </p:animClr>
                                    <p:animClr clrSpc="rgb" dir="cw">
                                      <p:cBhvr>
                                        <p:cTn id="76" dur="250" autoRev="1" fill="remove"/>
                                        <p:tgtEl>
                                          <p:spTgt spid="22"/>
                                        </p:tgtEl>
                                        <p:attrNameLst>
                                          <p:attrName>fillcolor</p:attrName>
                                        </p:attrNameLst>
                                      </p:cBhvr>
                                      <p:to>
                                        <a:srgbClr val="FF3399"/>
                                      </p:to>
                                    </p:animClr>
                                    <p:set>
                                      <p:cBhvr>
                                        <p:cTn id="77" dur="250" autoRev="1" fill="remove"/>
                                        <p:tgtEl>
                                          <p:spTgt spid="22"/>
                                        </p:tgtEl>
                                        <p:attrNameLst>
                                          <p:attrName>fill.type</p:attrName>
                                        </p:attrNameLst>
                                      </p:cBhvr>
                                      <p:to>
                                        <p:strVal val="solid"/>
                                      </p:to>
                                    </p:set>
                                    <p:set>
                                      <p:cBhvr>
                                        <p:cTn id="78" dur="250" autoRev="1" fill="remove"/>
                                        <p:tgtEl>
                                          <p:spTgt spid="22"/>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79" restart="whenNotActive" fill="hold" evtFilter="cancelBubble" nodeType="interactiveSeq">
                <p:stCondLst>
                  <p:cond evt="onClick" delay="0">
                    <p:tgtEl>
                      <p:spTgt spid="23"/>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23"/>
                                        </p:tgtEl>
                                        <p:attrNameLst>
                                          <p:attrName>style.color</p:attrName>
                                        </p:attrNameLst>
                                      </p:cBhvr>
                                      <p:to>
                                        <a:srgbClr val="FF3399"/>
                                      </p:to>
                                    </p:animClr>
                                    <p:animClr clrSpc="rgb" dir="cw">
                                      <p:cBhvr>
                                        <p:cTn id="84" dur="250" autoRev="1" fill="remove"/>
                                        <p:tgtEl>
                                          <p:spTgt spid="23"/>
                                        </p:tgtEl>
                                        <p:attrNameLst>
                                          <p:attrName>fillcolor</p:attrName>
                                        </p:attrNameLst>
                                      </p:cBhvr>
                                      <p:to>
                                        <a:srgbClr val="FF3399"/>
                                      </p:to>
                                    </p:animClr>
                                    <p:set>
                                      <p:cBhvr>
                                        <p:cTn id="85" dur="250" autoRev="1" fill="remove"/>
                                        <p:tgtEl>
                                          <p:spTgt spid="23"/>
                                        </p:tgtEl>
                                        <p:attrNameLst>
                                          <p:attrName>fill.type</p:attrName>
                                        </p:attrNameLst>
                                      </p:cBhvr>
                                      <p:to>
                                        <p:strVal val="solid"/>
                                      </p:to>
                                    </p:set>
                                    <p:set>
                                      <p:cBhvr>
                                        <p:cTn id="86" dur="250" autoRev="1" fill="remove"/>
                                        <p:tgtEl>
                                          <p:spTgt spid="23"/>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87" restart="whenNotActive" fill="hold" evtFilter="cancelBubble" nodeType="interactiveSeq">
                <p:stCondLst>
                  <p:cond evt="onClick" delay="0">
                    <p:tgtEl>
                      <p:spTgt spid="24"/>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24"/>
                                        </p:tgtEl>
                                        <p:attrNameLst>
                                          <p:attrName>style.color</p:attrName>
                                        </p:attrNameLst>
                                      </p:cBhvr>
                                      <p:to>
                                        <a:srgbClr val="FF3399"/>
                                      </p:to>
                                    </p:animClr>
                                    <p:animClr clrSpc="rgb" dir="cw">
                                      <p:cBhvr>
                                        <p:cTn id="92" dur="250" autoRev="1" fill="remove"/>
                                        <p:tgtEl>
                                          <p:spTgt spid="24"/>
                                        </p:tgtEl>
                                        <p:attrNameLst>
                                          <p:attrName>fillcolor</p:attrName>
                                        </p:attrNameLst>
                                      </p:cBhvr>
                                      <p:to>
                                        <a:srgbClr val="FF3399"/>
                                      </p:to>
                                    </p:animClr>
                                    <p:set>
                                      <p:cBhvr>
                                        <p:cTn id="93" dur="250" autoRev="1" fill="remove"/>
                                        <p:tgtEl>
                                          <p:spTgt spid="24"/>
                                        </p:tgtEl>
                                        <p:attrNameLst>
                                          <p:attrName>fill.type</p:attrName>
                                        </p:attrNameLst>
                                      </p:cBhvr>
                                      <p:to>
                                        <p:strVal val="solid"/>
                                      </p:to>
                                    </p:set>
                                    <p:set>
                                      <p:cBhvr>
                                        <p:cTn id="94" dur="250" autoRev="1" fill="remove"/>
                                        <p:tgtEl>
                                          <p:spTgt spid="24"/>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95" restart="whenNotActive" fill="hold" evtFilter="cancelBubble" nodeType="interactiveSeq">
                <p:stCondLst>
                  <p:cond evt="onClick" delay="0">
                    <p:tgtEl>
                      <p:spTgt spid="25"/>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25"/>
                                        </p:tgtEl>
                                        <p:attrNameLst>
                                          <p:attrName>style.color</p:attrName>
                                        </p:attrNameLst>
                                      </p:cBhvr>
                                      <p:to>
                                        <a:srgbClr val="FF3399"/>
                                      </p:to>
                                    </p:animClr>
                                    <p:animClr clrSpc="rgb" dir="cw">
                                      <p:cBhvr>
                                        <p:cTn id="100" dur="250" autoRev="1" fill="remove"/>
                                        <p:tgtEl>
                                          <p:spTgt spid="25"/>
                                        </p:tgtEl>
                                        <p:attrNameLst>
                                          <p:attrName>fillcolor</p:attrName>
                                        </p:attrNameLst>
                                      </p:cBhvr>
                                      <p:to>
                                        <a:srgbClr val="FF3399"/>
                                      </p:to>
                                    </p:animClr>
                                    <p:set>
                                      <p:cBhvr>
                                        <p:cTn id="101" dur="250" autoRev="1" fill="remove"/>
                                        <p:tgtEl>
                                          <p:spTgt spid="25"/>
                                        </p:tgtEl>
                                        <p:attrNameLst>
                                          <p:attrName>fill.type</p:attrName>
                                        </p:attrNameLst>
                                      </p:cBhvr>
                                      <p:to>
                                        <p:strVal val="solid"/>
                                      </p:to>
                                    </p:set>
                                    <p:set>
                                      <p:cBhvr>
                                        <p:cTn id="102" dur="250" autoRev="1" fill="remove"/>
                                        <p:tgtEl>
                                          <p:spTgt spid="25"/>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03" restart="whenNotActive" fill="hold" evtFilter="cancelBubble" nodeType="interactiveSeq">
                <p:stCondLst>
                  <p:cond evt="onClick" delay="0">
                    <p:tgtEl>
                      <p:spTgt spid="26"/>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26"/>
                                        </p:tgtEl>
                                        <p:attrNameLst>
                                          <p:attrName>style.color</p:attrName>
                                        </p:attrNameLst>
                                      </p:cBhvr>
                                      <p:to>
                                        <a:srgbClr val="FF3399"/>
                                      </p:to>
                                    </p:animClr>
                                    <p:animClr clrSpc="rgb" dir="cw">
                                      <p:cBhvr>
                                        <p:cTn id="108" dur="250" autoRev="1" fill="remove"/>
                                        <p:tgtEl>
                                          <p:spTgt spid="26"/>
                                        </p:tgtEl>
                                        <p:attrNameLst>
                                          <p:attrName>fillcolor</p:attrName>
                                        </p:attrNameLst>
                                      </p:cBhvr>
                                      <p:to>
                                        <a:srgbClr val="FF3399"/>
                                      </p:to>
                                    </p:animClr>
                                    <p:set>
                                      <p:cBhvr>
                                        <p:cTn id="109" dur="250" autoRev="1" fill="remove"/>
                                        <p:tgtEl>
                                          <p:spTgt spid="26"/>
                                        </p:tgtEl>
                                        <p:attrNameLst>
                                          <p:attrName>fill.type</p:attrName>
                                        </p:attrNameLst>
                                      </p:cBhvr>
                                      <p:to>
                                        <p:strVal val="solid"/>
                                      </p:to>
                                    </p:set>
                                    <p:set>
                                      <p:cBhvr>
                                        <p:cTn id="110" dur="250" autoRev="1" fill="remove"/>
                                        <p:tgtEl>
                                          <p:spTgt spid="26"/>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11" restart="whenNotActive" fill="hold" evtFilter="cancelBubble" nodeType="interactiveSeq">
                <p:stCondLst>
                  <p:cond evt="onClick" delay="0">
                    <p:tgtEl>
                      <p:spTgt spid="27"/>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27"/>
                                        </p:tgtEl>
                                        <p:attrNameLst>
                                          <p:attrName>style.color</p:attrName>
                                        </p:attrNameLst>
                                      </p:cBhvr>
                                      <p:to>
                                        <a:srgbClr val="FF3399"/>
                                      </p:to>
                                    </p:animClr>
                                    <p:animClr clrSpc="rgb" dir="cw">
                                      <p:cBhvr>
                                        <p:cTn id="116" dur="250" autoRev="1" fill="remove"/>
                                        <p:tgtEl>
                                          <p:spTgt spid="27"/>
                                        </p:tgtEl>
                                        <p:attrNameLst>
                                          <p:attrName>fillcolor</p:attrName>
                                        </p:attrNameLst>
                                      </p:cBhvr>
                                      <p:to>
                                        <a:srgbClr val="FF3399"/>
                                      </p:to>
                                    </p:animClr>
                                    <p:set>
                                      <p:cBhvr>
                                        <p:cTn id="117" dur="250" autoRev="1" fill="remove"/>
                                        <p:tgtEl>
                                          <p:spTgt spid="27"/>
                                        </p:tgtEl>
                                        <p:attrNameLst>
                                          <p:attrName>fill.type</p:attrName>
                                        </p:attrNameLst>
                                      </p:cBhvr>
                                      <p:to>
                                        <p:strVal val="solid"/>
                                      </p:to>
                                    </p:set>
                                    <p:set>
                                      <p:cBhvr>
                                        <p:cTn id="118" dur="250" autoRev="1" fill="remove"/>
                                        <p:tgtEl>
                                          <p:spTgt spid="27"/>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
                  </p:tgtEl>
                </p:cond>
              </p:nextCondLst>
            </p:seq>
            <p:seq concurrent="1" nextAc="seek">
              <p:cTn id="119" restart="whenNotActive" fill="hold" evtFilter="cancelBubble" nodeType="interactiveSeq">
                <p:stCondLst>
                  <p:cond evt="onClick" delay="0">
                    <p:tgtEl>
                      <p:spTgt spid="28"/>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28"/>
                                        </p:tgtEl>
                                        <p:attrNameLst>
                                          <p:attrName>style.color</p:attrName>
                                        </p:attrNameLst>
                                      </p:cBhvr>
                                      <p:to>
                                        <a:srgbClr val="FF3399"/>
                                      </p:to>
                                    </p:animClr>
                                    <p:animClr clrSpc="rgb" dir="cw">
                                      <p:cBhvr>
                                        <p:cTn id="124" dur="250" autoRev="1" fill="remove"/>
                                        <p:tgtEl>
                                          <p:spTgt spid="28"/>
                                        </p:tgtEl>
                                        <p:attrNameLst>
                                          <p:attrName>fillcolor</p:attrName>
                                        </p:attrNameLst>
                                      </p:cBhvr>
                                      <p:to>
                                        <a:srgbClr val="FF3399"/>
                                      </p:to>
                                    </p:animClr>
                                    <p:set>
                                      <p:cBhvr>
                                        <p:cTn id="125" dur="250" autoRev="1" fill="remove"/>
                                        <p:tgtEl>
                                          <p:spTgt spid="28"/>
                                        </p:tgtEl>
                                        <p:attrNameLst>
                                          <p:attrName>fill.type</p:attrName>
                                        </p:attrNameLst>
                                      </p:cBhvr>
                                      <p:to>
                                        <p:strVal val="solid"/>
                                      </p:to>
                                    </p:set>
                                    <p:set>
                                      <p:cBhvr>
                                        <p:cTn id="126" dur="250" autoRev="1" fill="remove"/>
                                        <p:tgtEl>
                                          <p:spTgt spid="28"/>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
                  </p:tgtEl>
                </p:cond>
              </p:nextCondLst>
            </p:seq>
            <p:seq concurrent="1" nextAc="seek">
              <p:cTn id="127" restart="whenNotActive" fill="hold" evtFilter="cancelBubble" nodeType="interactiveSeq">
                <p:stCondLst>
                  <p:cond evt="onClick" delay="0">
                    <p:tgtEl>
                      <p:spTgt spid="29"/>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29"/>
                                        </p:tgtEl>
                                        <p:attrNameLst>
                                          <p:attrName>style.color</p:attrName>
                                        </p:attrNameLst>
                                      </p:cBhvr>
                                      <p:to>
                                        <a:srgbClr val="FF3399"/>
                                      </p:to>
                                    </p:animClr>
                                    <p:animClr clrSpc="rgb" dir="cw">
                                      <p:cBhvr>
                                        <p:cTn id="132" dur="250" autoRev="1" fill="remove"/>
                                        <p:tgtEl>
                                          <p:spTgt spid="29"/>
                                        </p:tgtEl>
                                        <p:attrNameLst>
                                          <p:attrName>fillcolor</p:attrName>
                                        </p:attrNameLst>
                                      </p:cBhvr>
                                      <p:to>
                                        <a:srgbClr val="FF3399"/>
                                      </p:to>
                                    </p:animClr>
                                    <p:set>
                                      <p:cBhvr>
                                        <p:cTn id="133" dur="250" autoRev="1" fill="remove"/>
                                        <p:tgtEl>
                                          <p:spTgt spid="29"/>
                                        </p:tgtEl>
                                        <p:attrNameLst>
                                          <p:attrName>fill.type</p:attrName>
                                        </p:attrNameLst>
                                      </p:cBhvr>
                                      <p:to>
                                        <p:strVal val="solid"/>
                                      </p:to>
                                    </p:set>
                                    <p:set>
                                      <p:cBhvr>
                                        <p:cTn id="134" dur="250" autoRev="1" fill="remove"/>
                                        <p:tgtEl>
                                          <p:spTgt spid="29"/>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135" restart="whenNotActive" fill="hold" evtFilter="cancelBubble" nodeType="interactiveSeq">
                <p:stCondLst>
                  <p:cond evt="onClick" delay="0">
                    <p:tgtEl>
                      <p:spTgt spid="30"/>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30"/>
                                        </p:tgtEl>
                                        <p:attrNameLst>
                                          <p:attrName>style.color</p:attrName>
                                        </p:attrNameLst>
                                      </p:cBhvr>
                                      <p:to>
                                        <a:srgbClr val="FF3399"/>
                                      </p:to>
                                    </p:animClr>
                                    <p:animClr clrSpc="rgb" dir="cw">
                                      <p:cBhvr>
                                        <p:cTn id="140" dur="250" autoRev="1" fill="remove"/>
                                        <p:tgtEl>
                                          <p:spTgt spid="30"/>
                                        </p:tgtEl>
                                        <p:attrNameLst>
                                          <p:attrName>fillcolor</p:attrName>
                                        </p:attrNameLst>
                                      </p:cBhvr>
                                      <p:to>
                                        <a:srgbClr val="FF3399"/>
                                      </p:to>
                                    </p:animClr>
                                    <p:set>
                                      <p:cBhvr>
                                        <p:cTn id="141" dur="250" autoRev="1" fill="remove"/>
                                        <p:tgtEl>
                                          <p:spTgt spid="30"/>
                                        </p:tgtEl>
                                        <p:attrNameLst>
                                          <p:attrName>fill.type</p:attrName>
                                        </p:attrNameLst>
                                      </p:cBhvr>
                                      <p:to>
                                        <p:strVal val="solid"/>
                                      </p:to>
                                    </p:set>
                                    <p:set>
                                      <p:cBhvr>
                                        <p:cTn id="142" dur="250" autoRev="1" fill="remove"/>
                                        <p:tgtEl>
                                          <p:spTgt spid="30"/>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143" restart="whenNotActive" fill="hold" evtFilter="cancelBubble" nodeType="interactiveSeq">
                <p:stCondLst>
                  <p:cond evt="onClick" delay="0">
                    <p:tgtEl>
                      <p:spTgt spid="31"/>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31"/>
                                        </p:tgtEl>
                                        <p:attrNameLst>
                                          <p:attrName>style.color</p:attrName>
                                        </p:attrNameLst>
                                      </p:cBhvr>
                                      <p:to>
                                        <a:srgbClr val="FF3399"/>
                                      </p:to>
                                    </p:animClr>
                                    <p:animClr clrSpc="rgb" dir="cw">
                                      <p:cBhvr>
                                        <p:cTn id="148" dur="250" autoRev="1" fill="remove"/>
                                        <p:tgtEl>
                                          <p:spTgt spid="31"/>
                                        </p:tgtEl>
                                        <p:attrNameLst>
                                          <p:attrName>fillcolor</p:attrName>
                                        </p:attrNameLst>
                                      </p:cBhvr>
                                      <p:to>
                                        <a:srgbClr val="FF3399"/>
                                      </p:to>
                                    </p:animClr>
                                    <p:set>
                                      <p:cBhvr>
                                        <p:cTn id="149" dur="250" autoRev="1" fill="remove"/>
                                        <p:tgtEl>
                                          <p:spTgt spid="31"/>
                                        </p:tgtEl>
                                        <p:attrNameLst>
                                          <p:attrName>fill.type</p:attrName>
                                        </p:attrNameLst>
                                      </p:cBhvr>
                                      <p:to>
                                        <p:strVal val="solid"/>
                                      </p:to>
                                    </p:set>
                                    <p:set>
                                      <p:cBhvr>
                                        <p:cTn id="150" dur="250" autoRev="1" fill="remove"/>
                                        <p:tgtEl>
                                          <p:spTgt spid="31"/>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151" restart="whenNotActive" fill="hold" evtFilter="cancelBubble" nodeType="interactiveSeq">
                <p:stCondLst>
                  <p:cond evt="onClick" delay="0">
                    <p:tgtEl>
                      <p:spTgt spid="32"/>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32"/>
                                        </p:tgtEl>
                                        <p:attrNameLst>
                                          <p:attrName>style.color</p:attrName>
                                        </p:attrNameLst>
                                      </p:cBhvr>
                                      <p:to>
                                        <a:srgbClr val="FF3399"/>
                                      </p:to>
                                    </p:animClr>
                                    <p:animClr clrSpc="rgb" dir="cw">
                                      <p:cBhvr>
                                        <p:cTn id="156" dur="250" autoRev="1" fill="remove"/>
                                        <p:tgtEl>
                                          <p:spTgt spid="32"/>
                                        </p:tgtEl>
                                        <p:attrNameLst>
                                          <p:attrName>fillcolor</p:attrName>
                                        </p:attrNameLst>
                                      </p:cBhvr>
                                      <p:to>
                                        <a:srgbClr val="FF3399"/>
                                      </p:to>
                                    </p:animClr>
                                    <p:set>
                                      <p:cBhvr>
                                        <p:cTn id="157" dur="250" autoRev="1" fill="remove"/>
                                        <p:tgtEl>
                                          <p:spTgt spid="32"/>
                                        </p:tgtEl>
                                        <p:attrNameLst>
                                          <p:attrName>fill.type</p:attrName>
                                        </p:attrNameLst>
                                      </p:cBhvr>
                                      <p:to>
                                        <p:strVal val="solid"/>
                                      </p:to>
                                    </p:set>
                                    <p:set>
                                      <p:cBhvr>
                                        <p:cTn id="158" dur="250" autoRev="1" fill="remove"/>
                                        <p:tgtEl>
                                          <p:spTgt spid="32"/>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159" restart="whenNotActive" fill="hold" evtFilter="cancelBubble" nodeType="interactiveSeq">
                <p:stCondLst>
                  <p:cond evt="onClick" delay="0">
                    <p:tgtEl>
                      <p:spTgt spid="33"/>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33"/>
                                        </p:tgtEl>
                                        <p:attrNameLst>
                                          <p:attrName>style.color</p:attrName>
                                        </p:attrNameLst>
                                      </p:cBhvr>
                                      <p:to>
                                        <a:srgbClr val="FF3399"/>
                                      </p:to>
                                    </p:animClr>
                                    <p:animClr clrSpc="rgb" dir="cw">
                                      <p:cBhvr>
                                        <p:cTn id="164" dur="250" autoRev="1" fill="remove"/>
                                        <p:tgtEl>
                                          <p:spTgt spid="33"/>
                                        </p:tgtEl>
                                        <p:attrNameLst>
                                          <p:attrName>fillcolor</p:attrName>
                                        </p:attrNameLst>
                                      </p:cBhvr>
                                      <p:to>
                                        <a:srgbClr val="FF3399"/>
                                      </p:to>
                                    </p:animClr>
                                    <p:set>
                                      <p:cBhvr>
                                        <p:cTn id="165" dur="250" autoRev="1" fill="remove"/>
                                        <p:tgtEl>
                                          <p:spTgt spid="33"/>
                                        </p:tgtEl>
                                        <p:attrNameLst>
                                          <p:attrName>fill.type</p:attrName>
                                        </p:attrNameLst>
                                      </p:cBhvr>
                                      <p:to>
                                        <p:strVal val="solid"/>
                                      </p:to>
                                    </p:set>
                                    <p:set>
                                      <p:cBhvr>
                                        <p:cTn id="166" dur="250" autoRev="1" fill="remove"/>
                                        <p:tgtEl>
                                          <p:spTgt spid="33"/>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167" restart="whenNotActive" fill="hold" evtFilter="cancelBubble" nodeType="interactiveSeq">
                <p:stCondLst>
                  <p:cond evt="onClick" delay="0">
                    <p:tgtEl>
                      <p:spTgt spid="34"/>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34"/>
                                        </p:tgtEl>
                                        <p:attrNameLst>
                                          <p:attrName>style.color</p:attrName>
                                        </p:attrNameLst>
                                      </p:cBhvr>
                                      <p:to>
                                        <a:srgbClr val="FF3399"/>
                                      </p:to>
                                    </p:animClr>
                                    <p:animClr clrSpc="rgb" dir="cw">
                                      <p:cBhvr>
                                        <p:cTn id="172" dur="250" autoRev="1" fill="remove"/>
                                        <p:tgtEl>
                                          <p:spTgt spid="34"/>
                                        </p:tgtEl>
                                        <p:attrNameLst>
                                          <p:attrName>fillcolor</p:attrName>
                                        </p:attrNameLst>
                                      </p:cBhvr>
                                      <p:to>
                                        <a:srgbClr val="FF3399"/>
                                      </p:to>
                                    </p:animClr>
                                    <p:set>
                                      <p:cBhvr>
                                        <p:cTn id="173" dur="250" autoRev="1" fill="remove"/>
                                        <p:tgtEl>
                                          <p:spTgt spid="34"/>
                                        </p:tgtEl>
                                        <p:attrNameLst>
                                          <p:attrName>fill.type</p:attrName>
                                        </p:attrNameLst>
                                      </p:cBhvr>
                                      <p:to>
                                        <p:strVal val="solid"/>
                                      </p:to>
                                    </p:set>
                                    <p:set>
                                      <p:cBhvr>
                                        <p:cTn id="174" dur="250" autoRev="1" fill="remove"/>
                                        <p:tgtEl>
                                          <p:spTgt spid="34"/>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175" restart="whenNotActive" fill="hold" evtFilter="cancelBubble" nodeType="interactiveSeq">
                <p:stCondLst>
                  <p:cond evt="onClick" delay="0">
                    <p:tgtEl>
                      <p:spTgt spid="35"/>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35"/>
                                        </p:tgtEl>
                                        <p:attrNameLst>
                                          <p:attrName>style.color</p:attrName>
                                        </p:attrNameLst>
                                      </p:cBhvr>
                                      <p:to>
                                        <a:srgbClr val="FF3399"/>
                                      </p:to>
                                    </p:animClr>
                                    <p:animClr clrSpc="rgb" dir="cw">
                                      <p:cBhvr>
                                        <p:cTn id="180" dur="250" autoRev="1" fill="remove"/>
                                        <p:tgtEl>
                                          <p:spTgt spid="35"/>
                                        </p:tgtEl>
                                        <p:attrNameLst>
                                          <p:attrName>fillcolor</p:attrName>
                                        </p:attrNameLst>
                                      </p:cBhvr>
                                      <p:to>
                                        <a:srgbClr val="FF3399"/>
                                      </p:to>
                                    </p:animClr>
                                    <p:set>
                                      <p:cBhvr>
                                        <p:cTn id="181" dur="250" autoRev="1" fill="remove"/>
                                        <p:tgtEl>
                                          <p:spTgt spid="35"/>
                                        </p:tgtEl>
                                        <p:attrNameLst>
                                          <p:attrName>fill.type</p:attrName>
                                        </p:attrNameLst>
                                      </p:cBhvr>
                                      <p:to>
                                        <p:strVal val="solid"/>
                                      </p:to>
                                    </p:set>
                                    <p:set>
                                      <p:cBhvr>
                                        <p:cTn id="182" dur="250" autoRev="1" fill="remove"/>
                                        <p:tgtEl>
                                          <p:spTgt spid="35"/>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183" restart="whenNotActive" fill="hold" evtFilter="cancelBubble" nodeType="interactiveSeq">
                <p:stCondLst>
                  <p:cond evt="onClick" delay="0">
                    <p:tgtEl>
                      <p:spTgt spid="36"/>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36"/>
                                        </p:tgtEl>
                                        <p:attrNameLst>
                                          <p:attrName>style.color</p:attrName>
                                        </p:attrNameLst>
                                      </p:cBhvr>
                                      <p:to>
                                        <a:srgbClr val="FF3399"/>
                                      </p:to>
                                    </p:animClr>
                                    <p:animClr clrSpc="rgb" dir="cw">
                                      <p:cBhvr>
                                        <p:cTn id="188" dur="250" autoRev="1" fill="remove"/>
                                        <p:tgtEl>
                                          <p:spTgt spid="36"/>
                                        </p:tgtEl>
                                        <p:attrNameLst>
                                          <p:attrName>fillcolor</p:attrName>
                                        </p:attrNameLst>
                                      </p:cBhvr>
                                      <p:to>
                                        <a:srgbClr val="FF3399"/>
                                      </p:to>
                                    </p:animClr>
                                    <p:set>
                                      <p:cBhvr>
                                        <p:cTn id="189" dur="250" autoRev="1" fill="remove"/>
                                        <p:tgtEl>
                                          <p:spTgt spid="36"/>
                                        </p:tgtEl>
                                        <p:attrNameLst>
                                          <p:attrName>fill.type</p:attrName>
                                        </p:attrNameLst>
                                      </p:cBhvr>
                                      <p:to>
                                        <p:strVal val="solid"/>
                                      </p:to>
                                    </p:set>
                                    <p:set>
                                      <p:cBhvr>
                                        <p:cTn id="190" dur="250" autoRev="1" fill="remove"/>
                                        <p:tgtEl>
                                          <p:spTgt spid="36"/>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seq concurrent="1" nextAc="seek">
              <p:cTn id="191" restart="whenNotActive" fill="hold" evtFilter="cancelBubble" nodeType="interactiveSeq">
                <p:stCondLst>
                  <p:cond evt="onClick" delay="0">
                    <p:tgtEl>
                      <p:spTgt spid="37"/>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37"/>
                                        </p:tgtEl>
                                        <p:attrNameLst>
                                          <p:attrName>style.color</p:attrName>
                                        </p:attrNameLst>
                                      </p:cBhvr>
                                      <p:to>
                                        <a:srgbClr val="FF3399"/>
                                      </p:to>
                                    </p:animClr>
                                    <p:animClr clrSpc="rgb" dir="cw">
                                      <p:cBhvr>
                                        <p:cTn id="196" dur="250" autoRev="1" fill="remove"/>
                                        <p:tgtEl>
                                          <p:spTgt spid="37"/>
                                        </p:tgtEl>
                                        <p:attrNameLst>
                                          <p:attrName>fillcolor</p:attrName>
                                        </p:attrNameLst>
                                      </p:cBhvr>
                                      <p:to>
                                        <a:srgbClr val="FF3399"/>
                                      </p:to>
                                    </p:animClr>
                                    <p:set>
                                      <p:cBhvr>
                                        <p:cTn id="197" dur="250" autoRev="1" fill="remove"/>
                                        <p:tgtEl>
                                          <p:spTgt spid="37"/>
                                        </p:tgtEl>
                                        <p:attrNameLst>
                                          <p:attrName>fill.type</p:attrName>
                                        </p:attrNameLst>
                                      </p:cBhvr>
                                      <p:to>
                                        <p:strVal val="solid"/>
                                      </p:to>
                                    </p:set>
                                    <p:set>
                                      <p:cBhvr>
                                        <p:cTn id="198" dur="250" autoRev="1" fill="remove"/>
                                        <p:tgtEl>
                                          <p:spTgt spid="37"/>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7"/>
                  </p:tgtEl>
                </p:cond>
              </p:nextCondLst>
            </p:seq>
            <p:seq concurrent="1" nextAc="seek">
              <p:cTn id="199" restart="whenNotActive" fill="hold" evtFilter="cancelBubble" nodeType="interactiveSeq">
                <p:stCondLst>
                  <p:cond evt="onClick" delay="0">
                    <p:tgtEl>
                      <p:spTgt spid="38"/>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38"/>
                                        </p:tgtEl>
                                        <p:attrNameLst>
                                          <p:attrName>style.color</p:attrName>
                                        </p:attrNameLst>
                                      </p:cBhvr>
                                      <p:to>
                                        <a:srgbClr val="FF3399"/>
                                      </p:to>
                                    </p:animClr>
                                    <p:animClr clrSpc="rgb" dir="cw">
                                      <p:cBhvr>
                                        <p:cTn id="204" dur="250" autoRev="1" fill="remove"/>
                                        <p:tgtEl>
                                          <p:spTgt spid="38"/>
                                        </p:tgtEl>
                                        <p:attrNameLst>
                                          <p:attrName>fillcolor</p:attrName>
                                        </p:attrNameLst>
                                      </p:cBhvr>
                                      <p:to>
                                        <a:srgbClr val="FF3399"/>
                                      </p:to>
                                    </p:animClr>
                                    <p:set>
                                      <p:cBhvr>
                                        <p:cTn id="205" dur="250" autoRev="1" fill="remove"/>
                                        <p:tgtEl>
                                          <p:spTgt spid="38"/>
                                        </p:tgtEl>
                                        <p:attrNameLst>
                                          <p:attrName>fill.type</p:attrName>
                                        </p:attrNameLst>
                                      </p:cBhvr>
                                      <p:to>
                                        <p:strVal val="solid"/>
                                      </p:to>
                                    </p:set>
                                    <p:set>
                                      <p:cBhvr>
                                        <p:cTn id="206" dur="250" autoRev="1" fill="remove"/>
                                        <p:tgtEl>
                                          <p:spTgt spid="38"/>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8"/>
                  </p:tgtEl>
                </p:cond>
              </p:nextCondLst>
            </p:seq>
            <p:seq concurrent="1" nextAc="seek">
              <p:cTn id="207" restart="whenNotActive" fill="hold" evtFilter="cancelBubble" nodeType="interactiveSeq">
                <p:stCondLst>
                  <p:cond evt="onClick" delay="0">
                    <p:tgtEl>
                      <p:spTgt spid="39"/>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39"/>
                                        </p:tgtEl>
                                        <p:attrNameLst>
                                          <p:attrName>style.color</p:attrName>
                                        </p:attrNameLst>
                                      </p:cBhvr>
                                      <p:to>
                                        <a:srgbClr val="FF3399"/>
                                      </p:to>
                                    </p:animClr>
                                    <p:animClr clrSpc="rgb" dir="cw">
                                      <p:cBhvr>
                                        <p:cTn id="212" dur="250" autoRev="1" fill="remove"/>
                                        <p:tgtEl>
                                          <p:spTgt spid="39"/>
                                        </p:tgtEl>
                                        <p:attrNameLst>
                                          <p:attrName>fillcolor</p:attrName>
                                        </p:attrNameLst>
                                      </p:cBhvr>
                                      <p:to>
                                        <a:srgbClr val="FF3399"/>
                                      </p:to>
                                    </p:animClr>
                                    <p:set>
                                      <p:cBhvr>
                                        <p:cTn id="213" dur="250" autoRev="1" fill="remove"/>
                                        <p:tgtEl>
                                          <p:spTgt spid="39"/>
                                        </p:tgtEl>
                                        <p:attrNameLst>
                                          <p:attrName>fill.type</p:attrName>
                                        </p:attrNameLst>
                                      </p:cBhvr>
                                      <p:to>
                                        <p:strVal val="solid"/>
                                      </p:to>
                                    </p:set>
                                    <p:set>
                                      <p:cBhvr>
                                        <p:cTn id="214" dur="250" autoRev="1" fill="remove"/>
                                        <p:tgtEl>
                                          <p:spTgt spid="39"/>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215" restart="whenNotActive" fill="hold" evtFilter="cancelBubble" nodeType="interactiveSeq">
                <p:stCondLst>
                  <p:cond evt="onClick" delay="0">
                    <p:tgtEl>
                      <p:spTgt spid="40"/>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40"/>
                                        </p:tgtEl>
                                        <p:attrNameLst>
                                          <p:attrName>style.color</p:attrName>
                                        </p:attrNameLst>
                                      </p:cBhvr>
                                      <p:to>
                                        <a:srgbClr val="FF3399"/>
                                      </p:to>
                                    </p:animClr>
                                    <p:animClr clrSpc="rgb" dir="cw">
                                      <p:cBhvr>
                                        <p:cTn id="220" dur="250" autoRev="1" fill="remove"/>
                                        <p:tgtEl>
                                          <p:spTgt spid="40"/>
                                        </p:tgtEl>
                                        <p:attrNameLst>
                                          <p:attrName>fillcolor</p:attrName>
                                        </p:attrNameLst>
                                      </p:cBhvr>
                                      <p:to>
                                        <a:srgbClr val="FF3399"/>
                                      </p:to>
                                    </p:animClr>
                                    <p:set>
                                      <p:cBhvr>
                                        <p:cTn id="221" dur="250" autoRev="1" fill="remove"/>
                                        <p:tgtEl>
                                          <p:spTgt spid="40"/>
                                        </p:tgtEl>
                                        <p:attrNameLst>
                                          <p:attrName>fill.type</p:attrName>
                                        </p:attrNameLst>
                                      </p:cBhvr>
                                      <p:to>
                                        <p:strVal val="solid"/>
                                      </p:to>
                                    </p:set>
                                    <p:set>
                                      <p:cBhvr>
                                        <p:cTn id="222" dur="250" autoRev="1" fill="remove"/>
                                        <p:tgtEl>
                                          <p:spTgt spid="40"/>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223" restart="whenNotActive" fill="hold" evtFilter="cancelBubble" nodeType="interactiveSeq">
                <p:stCondLst>
                  <p:cond evt="onClick" delay="0">
                    <p:tgtEl>
                      <p:spTgt spid="41"/>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41"/>
                                        </p:tgtEl>
                                        <p:attrNameLst>
                                          <p:attrName>style.color</p:attrName>
                                        </p:attrNameLst>
                                      </p:cBhvr>
                                      <p:to>
                                        <a:srgbClr val="FF3399"/>
                                      </p:to>
                                    </p:animClr>
                                    <p:animClr clrSpc="rgb" dir="cw">
                                      <p:cBhvr>
                                        <p:cTn id="228" dur="250" autoRev="1" fill="remove"/>
                                        <p:tgtEl>
                                          <p:spTgt spid="41"/>
                                        </p:tgtEl>
                                        <p:attrNameLst>
                                          <p:attrName>fillcolor</p:attrName>
                                        </p:attrNameLst>
                                      </p:cBhvr>
                                      <p:to>
                                        <a:srgbClr val="FF3399"/>
                                      </p:to>
                                    </p:animClr>
                                    <p:set>
                                      <p:cBhvr>
                                        <p:cTn id="229" dur="250" autoRev="1" fill="remove"/>
                                        <p:tgtEl>
                                          <p:spTgt spid="41"/>
                                        </p:tgtEl>
                                        <p:attrNameLst>
                                          <p:attrName>fill.type</p:attrName>
                                        </p:attrNameLst>
                                      </p:cBhvr>
                                      <p:to>
                                        <p:strVal val="solid"/>
                                      </p:to>
                                    </p:set>
                                    <p:set>
                                      <p:cBhvr>
                                        <p:cTn id="230" dur="250" autoRev="1" fill="remove"/>
                                        <p:tgtEl>
                                          <p:spTgt spid="41"/>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1"/>
                  </p:tgtEl>
                </p:cond>
              </p:nextCondLst>
            </p:seq>
            <p:seq concurrent="1" nextAc="seek">
              <p:cTn id="231" restart="whenNotActive" fill="hold" evtFilter="cancelBubble" nodeType="interactiveSeq">
                <p:stCondLst>
                  <p:cond evt="onClick" delay="0">
                    <p:tgtEl>
                      <p:spTgt spid="42"/>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42"/>
                                        </p:tgtEl>
                                        <p:attrNameLst>
                                          <p:attrName>style.color</p:attrName>
                                        </p:attrNameLst>
                                      </p:cBhvr>
                                      <p:to>
                                        <a:srgbClr val="FF3399"/>
                                      </p:to>
                                    </p:animClr>
                                    <p:animClr clrSpc="rgb" dir="cw">
                                      <p:cBhvr>
                                        <p:cTn id="236" dur="250" autoRev="1" fill="remove"/>
                                        <p:tgtEl>
                                          <p:spTgt spid="42"/>
                                        </p:tgtEl>
                                        <p:attrNameLst>
                                          <p:attrName>fillcolor</p:attrName>
                                        </p:attrNameLst>
                                      </p:cBhvr>
                                      <p:to>
                                        <a:srgbClr val="FF3399"/>
                                      </p:to>
                                    </p:animClr>
                                    <p:set>
                                      <p:cBhvr>
                                        <p:cTn id="237" dur="250" autoRev="1" fill="remove"/>
                                        <p:tgtEl>
                                          <p:spTgt spid="42"/>
                                        </p:tgtEl>
                                        <p:attrNameLst>
                                          <p:attrName>fill.type</p:attrName>
                                        </p:attrNameLst>
                                      </p:cBhvr>
                                      <p:to>
                                        <p:strVal val="solid"/>
                                      </p:to>
                                    </p:set>
                                    <p:set>
                                      <p:cBhvr>
                                        <p:cTn id="238" dur="250" autoRev="1" fill="remove"/>
                                        <p:tgtEl>
                                          <p:spTgt spid="42"/>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239" restart="whenNotActive" fill="hold" evtFilter="cancelBubble" nodeType="interactiveSeq">
                <p:stCondLst>
                  <p:cond evt="onClick" delay="0">
                    <p:tgtEl>
                      <p:spTgt spid="43"/>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43"/>
                                        </p:tgtEl>
                                        <p:attrNameLst>
                                          <p:attrName>style.color</p:attrName>
                                        </p:attrNameLst>
                                      </p:cBhvr>
                                      <p:to>
                                        <a:srgbClr val="FF3399"/>
                                      </p:to>
                                    </p:animClr>
                                    <p:animClr clrSpc="rgb" dir="cw">
                                      <p:cBhvr>
                                        <p:cTn id="244" dur="250" autoRev="1" fill="remove"/>
                                        <p:tgtEl>
                                          <p:spTgt spid="43"/>
                                        </p:tgtEl>
                                        <p:attrNameLst>
                                          <p:attrName>fillcolor</p:attrName>
                                        </p:attrNameLst>
                                      </p:cBhvr>
                                      <p:to>
                                        <a:srgbClr val="FF3399"/>
                                      </p:to>
                                    </p:animClr>
                                    <p:set>
                                      <p:cBhvr>
                                        <p:cTn id="245" dur="250" autoRev="1" fill="remove"/>
                                        <p:tgtEl>
                                          <p:spTgt spid="43"/>
                                        </p:tgtEl>
                                        <p:attrNameLst>
                                          <p:attrName>fill.type</p:attrName>
                                        </p:attrNameLst>
                                      </p:cBhvr>
                                      <p:to>
                                        <p:strVal val="solid"/>
                                      </p:to>
                                    </p:set>
                                    <p:set>
                                      <p:cBhvr>
                                        <p:cTn id="246" dur="250" autoRev="1" fill="remove"/>
                                        <p:tgtEl>
                                          <p:spTgt spid="43"/>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247" restart="whenNotActive" fill="hold" evtFilter="cancelBubble" nodeType="interactiveSeq">
                <p:stCondLst>
                  <p:cond evt="onClick" delay="0">
                    <p:tgtEl>
                      <p:spTgt spid="44"/>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44"/>
                                        </p:tgtEl>
                                        <p:attrNameLst>
                                          <p:attrName>style.color</p:attrName>
                                        </p:attrNameLst>
                                      </p:cBhvr>
                                      <p:to>
                                        <a:srgbClr val="FF3399"/>
                                      </p:to>
                                    </p:animClr>
                                    <p:animClr clrSpc="rgb" dir="cw">
                                      <p:cBhvr>
                                        <p:cTn id="252" dur="250" autoRev="1" fill="remove"/>
                                        <p:tgtEl>
                                          <p:spTgt spid="44"/>
                                        </p:tgtEl>
                                        <p:attrNameLst>
                                          <p:attrName>fillcolor</p:attrName>
                                        </p:attrNameLst>
                                      </p:cBhvr>
                                      <p:to>
                                        <a:srgbClr val="FF3399"/>
                                      </p:to>
                                    </p:animClr>
                                    <p:set>
                                      <p:cBhvr>
                                        <p:cTn id="253" dur="250" autoRev="1" fill="remove"/>
                                        <p:tgtEl>
                                          <p:spTgt spid="44"/>
                                        </p:tgtEl>
                                        <p:attrNameLst>
                                          <p:attrName>fill.type</p:attrName>
                                        </p:attrNameLst>
                                      </p:cBhvr>
                                      <p:to>
                                        <p:strVal val="solid"/>
                                      </p:to>
                                    </p:set>
                                    <p:set>
                                      <p:cBhvr>
                                        <p:cTn id="254" dur="250" autoRev="1" fill="remove"/>
                                        <p:tgtEl>
                                          <p:spTgt spid="44"/>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255" restart="whenNotActive" fill="hold" evtFilter="cancelBubble" nodeType="interactiveSeq">
                <p:stCondLst>
                  <p:cond evt="onClick" delay="0">
                    <p:tgtEl>
                      <p:spTgt spid="45"/>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45"/>
                                        </p:tgtEl>
                                        <p:attrNameLst>
                                          <p:attrName>style.color</p:attrName>
                                        </p:attrNameLst>
                                      </p:cBhvr>
                                      <p:to>
                                        <a:srgbClr val="FF3399"/>
                                      </p:to>
                                    </p:animClr>
                                    <p:animClr clrSpc="rgb" dir="cw">
                                      <p:cBhvr>
                                        <p:cTn id="260" dur="250" autoRev="1" fill="remove"/>
                                        <p:tgtEl>
                                          <p:spTgt spid="45"/>
                                        </p:tgtEl>
                                        <p:attrNameLst>
                                          <p:attrName>fillcolor</p:attrName>
                                        </p:attrNameLst>
                                      </p:cBhvr>
                                      <p:to>
                                        <a:srgbClr val="FF3399"/>
                                      </p:to>
                                    </p:animClr>
                                    <p:set>
                                      <p:cBhvr>
                                        <p:cTn id="261" dur="250" autoRev="1" fill="remove"/>
                                        <p:tgtEl>
                                          <p:spTgt spid="45"/>
                                        </p:tgtEl>
                                        <p:attrNameLst>
                                          <p:attrName>fill.type</p:attrName>
                                        </p:attrNameLst>
                                      </p:cBhvr>
                                      <p:to>
                                        <p:strVal val="solid"/>
                                      </p:to>
                                    </p:set>
                                    <p:set>
                                      <p:cBhvr>
                                        <p:cTn id="262" dur="250" autoRev="1" fill="remove"/>
                                        <p:tgtEl>
                                          <p:spTgt spid="45"/>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263" restart="whenNotActive" fill="hold" evtFilter="cancelBubble" nodeType="interactiveSeq">
                <p:stCondLst>
                  <p:cond evt="onClick" delay="0">
                    <p:tgtEl>
                      <p:spTgt spid="46"/>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46"/>
                                        </p:tgtEl>
                                        <p:attrNameLst>
                                          <p:attrName>style.color</p:attrName>
                                        </p:attrNameLst>
                                      </p:cBhvr>
                                      <p:to>
                                        <a:srgbClr val="FF3399"/>
                                      </p:to>
                                    </p:animClr>
                                    <p:animClr clrSpc="rgb" dir="cw">
                                      <p:cBhvr>
                                        <p:cTn id="268" dur="250" autoRev="1" fill="remove"/>
                                        <p:tgtEl>
                                          <p:spTgt spid="46"/>
                                        </p:tgtEl>
                                        <p:attrNameLst>
                                          <p:attrName>fillcolor</p:attrName>
                                        </p:attrNameLst>
                                      </p:cBhvr>
                                      <p:to>
                                        <a:srgbClr val="FF3399"/>
                                      </p:to>
                                    </p:animClr>
                                    <p:set>
                                      <p:cBhvr>
                                        <p:cTn id="269" dur="250" autoRev="1" fill="remove"/>
                                        <p:tgtEl>
                                          <p:spTgt spid="46"/>
                                        </p:tgtEl>
                                        <p:attrNameLst>
                                          <p:attrName>fill.type</p:attrName>
                                        </p:attrNameLst>
                                      </p:cBhvr>
                                      <p:to>
                                        <p:strVal val="solid"/>
                                      </p:to>
                                    </p:set>
                                    <p:set>
                                      <p:cBhvr>
                                        <p:cTn id="270" dur="250" autoRev="1" fill="remove"/>
                                        <p:tgtEl>
                                          <p:spTgt spid="46"/>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271" restart="whenNotActive" fill="hold" evtFilter="cancelBubble" nodeType="interactiveSeq">
                <p:stCondLst>
                  <p:cond evt="onClick" delay="0">
                    <p:tgtEl>
                      <p:spTgt spid="47"/>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47"/>
                                        </p:tgtEl>
                                        <p:attrNameLst>
                                          <p:attrName>style.color</p:attrName>
                                        </p:attrNameLst>
                                      </p:cBhvr>
                                      <p:to>
                                        <a:srgbClr val="FF3399"/>
                                      </p:to>
                                    </p:animClr>
                                    <p:animClr clrSpc="rgb" dir="cw">
                                      <p:cBhvr>
                                        <p:cTn id="276" dur="250" autoRev="1" fill="remove"/>
                                        <p:tgtEl>
                                          <p:spTgt spid="47"/>
                                        </p:tgtEl>
                                        <p:attrNameLst>
                                          <p:attrName>fillcolor</p:attrName>
                                        </p:attrNameLst>
                                      </p:cBhvr>
                                      <p:to>
                                        <a:srgbClr val="FF3399"/>
                                      </p:to>
                                    </p:animClr>
                                    <p:set>
                                      <p:cBhvr>
                                        <p:cTn id="277" dur="250" autoRev="1" fill="remove"/>
                                        <p:tgtEl>
                                          <p:spTgt spid="47"/>
                                        </p:tgtEl>
                                        <p:attrNameLst>
                                          <p:attrName>fill.type</p:attrName>
                                        </p:attrNameLst>
                                      </p:cBhvr>
                                      <p:to>
                                        <p:strVal val="solid"/>
                                      </p:to>
                                    </p:set>
                                    <p:set>
                                      <p:cBhvr>
                                        <p:cTn id="278" dur="250" autoRev="1" fill="remove"/>
                                        <p:tgtEl>
                                          <p:spTgt spid="47"/>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7"/>
                  </p:tgtEl>
                </p:cond>
              </p:nextCondLst>
            </p:seq>
            <p:seq concurrent="1" nextAc="seek">
              <p:cTn id="279" restart="whenNotActive" fill="hold" evtFilter="cancelBubble" nodeType="interactiveSeq">
                <p:stCondLst>
                  <p:cond evt="onClick" delay="0">
                    <p:tgtEl>
                      <p:spTgt spid="48"/>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48"/>
                                        </p:tgtEl>
                                        <p:attrNameLst>
                                          <p:attrName>style.color</p:attrName>
                                        </p:attrNameLst>
                                      </p:cBhvr>
                                      <p:to>
                                        <a:srgbClr val="FF3399"/>
                                      </p:to>
                                    </p:animClr>
                                    <p:animClr clrSpc="rgb" dir="cw">
                                      <p:cBhvr>
                                        <p:cTn id="284" dur="250" autoRev="1" fill="remove"/>
                                        <p:tgtEl>
                                          <p:spTgt spid="48"/>
                                        </p:tgtEl>
                                        <p:attrNameLst>
                                          <p:attrName>fillcolor</p:attrName>
                                        </p:attrNameLst>
                                      </p:cBhvr>
                                      <p:to>
                                        <a:srgbClr val="FF3399"/>
                                      </p:to>
                                    </p:animClr>
                                    <p:set>
                                      <p:cBhvr>
                                        <p:cTn id="285" dur="250" autoRev="1" fill="remove"/>
                                        <p:tgtEl>
                                          <p:spTgt spid="48"/>
                                        </p:tgtEl>
                                        <p:attrNameLst>
                                          <p:attrName>fill.type</p:attrName>
                                        </p:attrNameLst>
                                      </p:cBhvr>
                                      <p:to>
                                        <p:strVal val="solid"/>
                                      </p:to>
                                    </p:set>
                                    <p:set>
                                      <p:cBhvr>
                                        <p:cTn id="286" dur="250" autoRev="1" fill="remove"/>
                                        <p:tgtEl>
                                          <p:spTgt spid="48"/>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287" restart="whenNotActive" fill="hold" evtFilter="cancelBubble" nodeType="interactiveSeq">
                <p:stCondLst>
                  <p:cond evt="onClick" delay="0">
                    <p:tgtEl>
                      <p:spTgt spid="49"/>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49"/>
                                        </p:tgtEl>
                                        <p:attrNameLst>
                                          <p:attrName>style.color</p:attrName>
                                        </p:attrNameLst>
                                      </p:cBhvr>
                                      <p:to>
                                        <a:srgbClr val="FF3399"/>
                                      </p:to>
                                    </p:animClr>
                                    <p:animClr clrSpc="rgb" dir="cw">
                                      <p:cBhvr>
                                        <p:cTn id="292" dur="250" autoRev="1" fill="remove"/>
                                        <p:tgtEl>
                                          <p:spTgt spid="49"/>
                                        </p:tgtEl>
                                        <p:attrNameLst>
                                          <p:attrName>fillcolor</p:attrName>
                                        </p:attrNameLst>
                                      </p:cBhvr>
                                      <p:to>
                                        <a:srgbClr val="FF3399"/>
                                      </p:to>
                                    </p:animClr>
                                    <p:set>
                                      <p:cBhvr>
                                        <p:cTn id="293" dur="250" autoRev="1" fill="remove"/>
                                        <p:tgtEl>
                                          <p:spTgt spid="49"/>
                                        </p:tgtEl>
                                        <p:attrNameLst>
                                          <p:attrName>fill.type</p:attrName>
                                        </p:attrNameLst>
                                      </p:cBhvr>
                                      <p:to>
                                        <p:strVal val="solid"/>
                                      </p:to>
                                    </p:set>
                                    <p:set>
                                      <p:cBhvr>
                                        <p:cTn id="294" dur="250" autoRev="1" fill="remove"/>
                                        <p:tgtEl>
                                          <p:spTgt spid="49"/>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295" restart="whenNotActive" fill="hold" evtFilter="cancelBubble" nodeType="interactiveSeq">
                <p:stCondLst>
                  <p:cond evt="onClick" delay="0">
                    <p:tgtEl>
                      <p:spTgt spid="50"/>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50"/>
                                        </p:tgtEl>
                                        <p:attrNameLst>
                                          <p:attrName>style.color</p:attrName>
                                        </p:attrNameLst>
                                      </p:cBhvr>
                                      <p:to>
                                        <a:srgbClr val="FF3399"/>
                                      </p:to>
                                    </p:animClr>
                                    <p:animClr clrSpc="rgb" dir="cw">
                                      <p:cBhvr>
                                        <p:cTn id="300" dur="250" autoRev="1" fill="remove"/>
                                        <p:tgtEl>
                                          <p:spTgt spid="50"/>
                                        </p:tgtEl>
                                        <p:attrNameLst>
                                          <p:attrName>fillcolor</p:attrName>
                                        </p:attrNameLst>
                                      </p:cBhvr>
                                      <p:to>
                                        <a:srgbClr val="FF3399"/>
                                      </p:to>
                                    </p:animClr>
                                    <p:set>
                                      <p:cBhvr>
                                        <p:cTn id="301" dur="250" autoRev="1" fill="remove"/>
                                        <p:tgtEl>
                                          <p:spTgt spid="50"/>
                                        </p:tgtEl>
                                        <p:attrNameLst>
                                          <p:attrName>fill.type</p:attrName>
                                        </p:attrNameLst>
                                      </p:cBhvr>
                                      <p:to>
                                        <p:strVal val="solid"/>
                                      </p:to>
                                    </p:set>
                                    <p:set>
                                      <p:cBhvr>
                                        <p:cTn id="302" dur="250" autoRev="1" fill="remove"/>
                                        <p:tgtEl>
                                          <p:spTgt spid="50"/>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303" restart="whenNotActive" fill="hold" evtFilter="cancelBubble" nodeType="interactiveSeq">
                <p:stCondLst>
                  <p:cond evt="onClick" delay="0">
                    <p:tgtEl>
                      <p:spTgt spid="51"/>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51"/>
                                        </p:tgtEl>
                                        <p:attrNameLst>
                                          <p:attrName>style.color</p:attrName>
                                        </p:attrNameLst>
                                      </p:cBhvr>
                                      <p:to>
                                        <a:srgbClr val="FF3399"/>
                                      </p:to>
                                    </p:animClr>
                                    <p:animClr clrSpc="rgb" dir="cw">
                                      <p:cBhvr>
                                        <p:cTn id="308" dur="250" autoRev="1" fill="remove"/>
                                        <p:tgtEl>
                                          <p:spTgt spid="51"/>
                                        </p:tgtEl>
                                        <p:attrNameLst>
                                          <p:attrName>fillcolor</p:attrName>
                                        </p:attrNameLst>
                                      </p:cBhvr>
                                      <p:to>
                                        <a:srgbClr val="FF3399"/>
                                      </p:to>
                                    </p:animClr>
                                    <p:set>
                                      <p:cBhvr>
                                        <p:cTn id="309" dur="250" autoRev="1" fill="remove"/>
                                        <p:tgtEl>
                                          <p:spTgt spid="51"/>
                                        </p:tgtEl>
                                        <p:attrNameLst>
                                          <p:attrName>fill.type</p:attrName>
                                        </p:attrNameLst>
                                      </p:cBhvr>
                                      <p:to>
                                        <p:strVal val="solid"/>
                                      </p:to>
                                    </p:set>
                                    <p:set>
                                      <p:cBhvr>
                                        <p:cTn id="310" dur="250" autoRev="1" fill="remove"/>
                                        <p:tgtEl>
                                          <p:spTgt spid="51"/>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311" restart="whenNotActive" fill="hold" evtFilter="cancelBubble" nodeType="interactiveSeq">
                <p:stCondLst>
                  <p:cond evt="onClick" delay="0">
                    <p:tgtEl>
                      <p:spTgt spid="52"/>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52"/>
                                        </p:tgtEl>
                                        <p:attrNameLst>
                                          <p:attrName>style.color</p:attrName>
                                        </p:attrNameLst>
                                      </p:cBhvr>
                                      <p:to>
                                        <a:srgbClr val="FF3399"/>
                                      </p:to>
                                    </p:animClr>
                                    <p:animClr clrSpc="rgb" dir="cw">
                                      <p:cBhvr>
                                        <p:cTn id="316" dur="250" autoRev="1" fill="remove"/>
                                        <p:tgtEl>
                                          <p:spTgt spid="52"/>
                                        </p:tgtEl>
                                        <p:attrNameLst>
                                          <p:attrName>fillcolor</p:attrName>
                                        </p:attrNameLst>
                                      </p:cBhvr>
                                      <p:to>
                                        <a:srgbClr val="FF3399"/>
                                      </p:to>
                                    </p:animClr>
                                    <p:set>
                                      <p:cBhvr>
                                        <p:cTn id="317" dur="250" autoRev="1" fill="remove"/>
                                        <p:tgtEl>
                                          <p:spTgt spid="52"/>
                                        </p:tgtEl>
                                        <p:attrNameLst>
                                          <p:attrName>fill.type</p:attrName>
                                        </p:attrNameLst>
                                      </p:cBhvr>
                                      <p:to>
                                        <p:strVal val="solid"/>
                                      </p:to>
                                    </p:set>
                                    <p:set>
                                      <p:cBhvr>
                                        <p:cTn id="318" dur="250" autoRev="1" fill="remove"/>
                                        <p:tgtEl>
                                          <p:spTgt spid="52"/>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2"/>
                  </p:tgtEl>
                </p:cond>
              </p:nextCondLst>
            </p:seq>
            <p:seq concurrent="1" nextAc="seek">
              <p:cTn id="319" restart="whenNotActive" fill="hold" evtFilter="cancelBubble" nodeType="interactiveSeq">
                <p:stCondLst>
                  <p:cond evt="onClick" delay="0">
                    <p:tgtEl>
                      <p:spTgt spid="53"/>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53"/>
                                        </p:tgtEl>
                                        <p:attrNameLst>
                                          <p:attrName>style.color</p:attrName>
                                        </p:attrNameLst>
                                      </p:cBhvr>
                                      <p:to>
                                        <a:srgbClr val="FF3399"/>
                                      </p:to>
                                    </p:animClr>
                                    <p:animClr clrSpc="rgb" dir="cw">
                                      <p:cBhvr>
                                        <p:cTn id="324" dur="250" autoRev="1" fill="remove"/>
                                        <p:tgtEl>
                                          <p:spTgt spid="53"/>
                                        </p:tgtEl>
                                        <p:attrNameLst>
                                          <p:attrName>fillcolor</p:attrName>
                                        </p:attrNameLst>
                                      </p:cBhvr>
                                      <p:to>
                                        <a:srgbClr val="FF3399"/>
                                      </p:to>
                                    </p:animClr>
                                    <p:set>
                                      <p:cBhvr>
                                        <p:cTn id="325" dur="250" autoRev="1" fill="remove"/>
                                        <p:tgtEl>
                                          <p:spTgt spid="53"/>
                                        </p:tgtEl>
                                        <p:attrNameLst>
                                          <p:attrName>fill.type</p:attrName>
                                        </p:attrNameLst>
                                      </p:cBhvr>
                                      <p:to>
                                        <p:strVal val="solid"/>
                                      </p:to>
                                    </p:set>
                                    <p:set>
                                      <p:cBhvr>
                                        <p:cTn id="326" dur="250" autoRev="1" fill="remove"/>
                                        <p:tgtEl>
                                          <p:spTgt spid="53"/>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327" restart="whenNotActive" fill="hold" evtFilter="cancelBubble" nodeType="interactiveSeq">
                <p:stCondLst>
                  <p:cond evt="onClick" delay="0">
                    <p:tgtEl>
                      <p:spTgt spid="54"/>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54"/>
                                        </p:tgtEl>
                                        <p:attrNameLst>
                                          <p:attrName>style.color</p:attrName>
                                        </p:attrNameLst>
                                      </p:cBhvr>
                                      <p:to>
                                        <a:srgbClr val="FF3399"/>
                                      </p:to>
                                    </p:animClr>
                                    <p:animClr clrSpc="rgb" dir="cw">
                                      <p:cBhvr>
                                        <p:cTn id="332" dur="250" autoRev="1" fill="remove"/>
                                        <p:tgtEl>
                                          <p:spTgt spid="54"/>
                                        </p:tgtEl>
                                        <p:attrNameLst>
                                          <p:attrName>fillcolor</p:attrName>
                                        </p:attrNameLst>
                                      </p:cBhvr>
                                      <p:to>
                                        <a:srgbClr val="FF3399"/>
                                      </p:to>
                                    </p:animClr>
                                    <p:set>
                                      <p:cBhvr>
                                        <p:cTn id="333" dur="250" autoRev="1" fill="remove"/>
                                        <p:tgtEl>
                                          <p:spTgt spid="54"/>
                                        </p:tgtEl>
                                        <p:attrNameLst>
                                          <p:attrName>fill.type</p:attrName>
                                        </p:attrNameLst>
                                      </p:cBhvr>
                                      <p:to>
                                        <p:strVal val="solid"/>
                                      </p:to>
                                    </p:set>
                                    <p:set>
                                      <p:cBhvr>
                                        <p:cTn id="334" dur="250" autoRev="1" fill="remove"/>
                                        <p:tgtEl>
                                          <p:spTgt spid="54"/>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335" restart="whenNotActive" fill="hold" evtFilter="cancelBubble" nodeType="interactiveSeq">
                <p:stCondLst>
                  <p:cond evt="onClick" delay="0">
                    <p:tgtEl>
                      <p:spTgt spid="55"/>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55"/>
                                        </p:tgtEl>
                                        <p:attrNameLst>
                                          <p:attrName>style.color</p:attrName>
                                        </p:attrNameLst>
                                      </p:cBhvr>
                                      <p:to>
                                        <a:srgbClr val="FF3399"/>
                                      </p:to>
                                    </p:animClr>
                                    <p:animClr clrSpc="rgb" dir="cw">
                                      <p:cBhvr>
                                        <p:cTn id="340" dur="250" autoRev="1" fill="remove"/>
                                        <p:tgtEl>
                                          <p:spTgt spid="55"/>
                                        </p:tgtEl>
                                        <p:attrNameLst>
                                          <p:attrName>fillcolor</p:attrName>
                                        </p:attrNameLst>
                                      </p:cBhvr>
                                      <p:to>
                                        <a:srgbClr val="FF3399"/>
                                      </p:to>
                                    </p:animClr>
                                    <p:set>
                                      <p:cBhvr>
                                        <p:cTn id="341" dur="250" autoRev="1" fill="remove"/>
                                        <p:tgtEl>
                                          <p:spTgt spid="55"/>
                                        </p:tgtEl>
                                        <p:attrNameLst>
                                          <p:attrName>fill.type</p:attrName>
                                        </p:attrNameLst>
                                      </p:cBhvr>
                                      <p:to>
                                        <p:strVal val="solid"/>
                                      </p:to>
                                    </p:set>
                                    <p:set>
                                      <p:cBhvr>
                                        <p:cTn id="342" dur="250" autoRev="1" fill="remove"/>
                                        <p:tgtEl>
                                          <p:spTgt spid="55"/>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343" restart="whenNotActive" fill="hold" evtFilter="cancelBubble" nodeType="interactiveSeq">
                <p:stCondLst>
                  <p:cond evt="onClick" delay="0">
                    <p:tgtEl>
                      <p:spTgt spid="56"/>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56"/>
                                        </p:tgtEl>
                                        <p:attrNameLst>
                                          <p:attrName>style.color</p:attrName>
                                        </p:attrNameLst>
                                      </p:cBhvr>
                                      <p:to>
                                        <a:srgbClr val="FF3399"/>
                                      </p:to>
                                    </p:animClr>
                                    <p:animClr clrSpc="rgb" dir="cw">
                                      <p:cBhvr>
                                        <p:cTn id="348" dur="250" autoRev="1" fill="remove"/>
                                        <p:tgtEl>
                                          <p:spTgt spid="56"/>
                                        </p:tgtEl>
                                        <p:attrNameLst>
                                          <p:attrName>fillcolor</p:attrName>
                                        </p:attrNameLst>
                                      </p:cBhvr>
                                      <p:to>
                                        <a:srgbClr val="FF3399"/>
                                      </p:to>
                                    </p:animClr>
                                    <p:set>
                                      <p:cBhvr>
                                        <p:cTn id="349" dur="250" autoRev="1" fill="remove"/>
                                        <p:tgtEl>
                                          <p:spTgt spid="56"/>
                                        </p:tgtEl>
                                        <p:attrNameLst>
                                          <p:attrName>fill.type</p:attrName>
                                        </p:attrNameLst>
                                      </p:cBhvr>
                                      <p:to>
                                        <p:strVal val="solid"/>
                                      </p:to>
                                    </p:set>
                                    <p:set>
                                      <p:cBhvr>
                                        <p:cTn id="350" dur="250" autoRev="1" fill="remove"/>
                                        <p:tgtEl>
                                          <p:spTgt spid="56"/>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351" restart="whenNotActive" fill="hold" evtFilter="cancelBubble" nodeType="interactiveSeq">
                <p:stCondLst>
                  <p:cond evt="onClick" delay="0">
                    <p:tgtEl>
                      <p:spTgt spid="57"/>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57"/>
                                        </p:tgtEl>
                                        <p:attrNameLst>
                                          <p:attrName>style.color</p:attrName>
                                        </p:attrNameLst>
                                      </p:cBhvr>
                                      <p:to>
                                        <a:srgbClr val="FF3399"/>
                                      </p:to>
                                    </p:animClr>
                                    <p:animClr clrSpc="rgb" dir="cw">
                                      <p:cBhvr>
                                        <p:cTn id="356" dur="250" autoRev="1" fill="remove"/>
                                        <p:tgtEl>
                                          <p:spTgt spid="57"/>
                                        </p:tgtEl>
                                        <p:attrNameLst>
                                          <p:attrName>fillcolor</p:attrName>
                                        </p:attrNameLst>
                                      </p:cBhvr>
                                      <p:to>
                                        <a:srgbClr val="FF3399"/>
                                      </p:to>
                                    </p:animClr>
                                    <p:set>
                                      <p:cBhvr>
                                        <p:cTn id="357" dur="250" autoRev="1" fill="remove"/>
                                        <p:tgtEl>
                                          <p:spTgt spid="57"/>
                                        </p:tgtEl>
                                        <p:attrNameLst>
                                          <p:attrName>fill.type</p:attrName>
                                        </p:attrNameLst>
                                      </p:cBhvr>
                                      <p:to>
                                        <p:strVal val="solid"/>
                                      </p:to>
                                    </p:set>
                                    <p:set>
                                      <p:cBhvr>
                                        <p:cTn id="358" dur="250" autoRev="1" fill="remove"/>
                                        <p:tgtEl>
                                          <p:spTgt spid="57"/>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359" restart="whenNotActive" fill="hold" evtFilter="cancelBubble" nodeType="interactiveSeq">
                <p:stCondLst>
                  <p:cond evt="onClick" delay="0">
                    <p:tgtEl>
                      <p:spTgt spid="58"/>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58"/>
                                        </p:tgtEl>
                                        <p:attrNameLst>
                                          <p:attrName>style.color</p:attrName>
                                        </p:attrNameLst>
                                      </p:cBhvr>
                                      <p:to>
                                        <a:srgbClr val="FF3399"/>
                                      </p:to>
                                    </p:animClr>
                                    <p:animClr clrSpc="rgb" dir="cw">
                                      <p:cBhvr>
                                        <p:cTn id="364" dur="250" autoRev="1" fill="remove"/>
                                        <p:tgtEl>
                                          <p:spTgt spid="58"/>
                                        </p:tgtEl>
                                        <p:attrNameLst>
                                          <p:attrName>fillcolor</p:attrName>
                                        </p:attrNameLst>
                                      </p:cBhvr>
                                      <p:to>
                                        <a:srgbClr val="FF3399"/>
                                      </p:to>
                                    </p:animClr>
                                    <p:set>
                                      <p:cBhvr>
                                        <p:cTn id="365" dur="250" autoRev="1" fill="remove"/>
                                        <p:tgtEl>
                                          <p:spTgt spid="58"/>
                                        </p:tgtEl>
                                        <p:attrNameLst>
                                          <p:attrName>fill.type</p:attrName>
                                        </p:attrNameLst>
                                      </p:cBhvr>
                                      <p:to>
                                        <p:strVal val="solid"/>
                                      </p:to>
                                    </p:set>
                                    <p:set>
                                      <p:cBhvr>
                                        <p:cTn id="366" dur="250" autoRev="1" fill="remove"/>
                                        <p:tgtEl>
                                          <p:spTgt spid="58"/>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8"/>
                  </p:tgtEl>
                </p:cond>
              </p:nextCondLst>
            </p:seq>
            <p:seq concurrent="1" nextAc="seek">
              <p:cTn id="367" restart="whenNotActive" fill="hold" evtFilter="cancelBubble" nodeType="interactiveSeq">
                <p:stCondLst>
                  <p:cond evt="onClick" delay="0">
                    <p:tgtEl>
                      <p:spTgt spid="59"/>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59"/>
                                        </p:tgtEl>
                                        <p:attrNameLst>
                                          <p:attrName>style.color</p:attrName>
                                        </p:attrNameLst>
                                      </p:cBhvr>
                                      <p:to>
                                        <a:srgbClr val="FF3399"/>
                                      </p:to>
                                    </p:animClr>
                                    <p:animClr clrSpc="rgb" dir="cw">
                                      <p:cBhvr>
                                        <p:cTn id="372" dur="250" autoRev="1" fill="remove"/>
                                        <p:tgtEl>
                                          <p:spTgt spid="59"/>
                                        </p:tgtEl>
                                        <p:attrNameLst>
                                          <p:attrName>fillcolor</p:attrName>
                                        </p:attrNameLst>
                                      </p:cBhvr>
                                      <p:to>
                                        <a:srgbClr val="FF3399"/>
                                      </p:to>
                                    </p:animClr>
                                    <p:set>
                                      <p:cBhvr>
                                        <p:cTn id="373" dur="250" autoRev="1" fill="remove"/>
                                        <p:tgtEl>
                                          <p:spTgt spid="59"/>
                                        </p:tgtEl>
                                        <p:attrNameLst>
                                          <p:attrName>fill.type</p:attrName>
                                        </p:attrNameLst>
                                      </p:cBhvr>
                                      <p:to>
                                        <p:strVal val="solid"/>
                                      </p:to>
                                    </p:set>
                                    <p:set>
                                      <p:cBhvr>
                                        <p:cTn id="374" dur="250" autoRev="1" fill="remove"/>
                                        <p:tgtEl>
                                          <p:spTgt spid="59"/>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9"/>
                  </p:tgtEl>
                </p:cond>
              </p:nextCondLst>
            </p:seq>
            <p:seq concurrent="1" nextAc="seek">
              <p:cTn id="375" restart="whenNotActive" fill="hold" evtFilter="cancelBubble" nodeType="interactiveSeq">
                <p:stCondLst>
                  <p:cond evt="onClick" delay="0">
                    <p:tgtEl>
                      <p:spTgt spid="60"/>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60"/>
                                        </p:tgtEl>
                                        <p:attrNameLst>
                                          <p:attrName>style.color</p:attrName>
                                        </p:attrNameLst>
                                      </p:cBhvr>
                                      <p:to>
                                        <a:srgbClr val="FF3399"/>
                                      </p:to>
                                    </p:animClr>
                                    <p:animClr clrSpc="rgb" dir="cw">
                                      <p:cBhvr>
                                        <p:cTn id="380" dur="250" autoRev="1" fill="remove"/>
                                        <p:tgtEl>
                                          <p:spTgt spid="60"/>
                                        </p:tgtEl>
                                        <p:attrNameLst>
                                          <p:attrName>fillcolor</p:attrName>
                                        </p:attrNameLst>
                                      </p:cBhvr>
                                      <p:to>
                                        <a:srgbClr val="FF3399"/>
                                      </p:to>
                                    </p:animClr>
                                    <p:set>
                                      <p:cBhvr>
                                        <p:cTn id="381" dur="250" autoRev="1" fill="remove"/>
                                        <p:tgtEl>
                                          <p:spTgt spid="60"/>
                                        </p:tgtEl>
                                        <p:attrNameLst>
                                          <p:attrName>fill.type</p:attrName>
                                        </p:attrNameLst>
                                      </p:cBhvr>
                                      <p:to>
                                        <p:strVal val="solid"/>
                                      </p:to>
                                    </p:set>
                                    <p:set>
                                      <p:cBhvr>
                                        <p:cTn id="382" dur="250" autoRev="1" fill="remove"/>
                                        <p:tgtEl>
                                          <p:spTgt spid="60"/>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383" restart="whenNotActive" fill="hold" evtFilter="cancelBubble" nodeType="interactiveSeq">
                <p:stCondLst>
                  <p:cond evt="onClick" delay="0">
                    <p:tgtEl>
                      <p:spTgt spid="61"/>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61"/>
                                        </p:tgtEl>
                                        <p:attrNameLst>
                                          <p:attrName>style.color</p:attrName>
                                        </p:attrNameLst>
                                      </p:cBhvr>
                                      <p:to>
                                        <a:srgbClr val="FF3399"/>
                                      </p:to>
                                    </p:animClr>
                                    <p:animClr clrSpc="rgb" dir="cw">
                                      <p:cBhvr>
                                        <p:cTn id="388" dur="250" autoRev="1" fill="remove"/>
                                        <p:tgtEl>
                                          <p:spTgt spid="61"/>
                                        </p:tgtEl>
                                        <p:attrNameLst>
                                          <p:attrName>fillcolor</p:attrName>
                                        </p:attrNameLst>
                                      </p:cBhvr>
                                      <p:to>
                                        <a:srgbClr val="FF3399"/>
                                      </p:to>
                                    </p:animClr>
                                    <p:set>
                                      <p:cBhvr>
                                        <p:cTn id="389" dur="250" autoRev="1" fill="remove"/>
                                        <p:tgtEl>
                                          <p:spTgt spid="61"/>
                                        </p:tgtEl>
                                        <p:attrNameLst>
                                          <p:attrName>fill.type</p:attrName>
                                        </p:attrNameLst>
                                      </p:cBhvr>
                                      <p:to>
                                        <p:strVal val="solid"/>
                                      </p:to>
                                    </p:set>
                                    <p:set>
                                      <p:cBhvr>
                                        <p:cTn id="390" dur="250" autoRev="1" fill="remove"/>
                                        <p:tgtEl>
                                          <p:spTgt spid="61"/>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391" restart="whenNotActive" fill="hold" evtFilter="cancelBubble" nodeType="interactiveSeq">
                <p:stCondLst>
                  <p:cond evt="onClick" delay="0">
                    <p:tgtEl>
                      <p:spTgt spid="62"/>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62"/>
                                        </p:tgtEl>
                                        <p:attrNameLst>
                                          <p:attrName>style.color</p:attrName>
                                        </p:attrNameLst>
                                      </p:cBhvr>
                                      <p:to>
                                        <a:srgbClr val="FF3399"/>
                                      </p:to>
                                    </p:animClr>
                                    <p:animClr clrSpc="rgb" dir="cw">
                                      <p:cBhvr>
                                        <p:cTn id="396" dur="250" autoRev="1" fill="remove"/>
                                        <p:tgtEl>
                                          <p:spTgt spid="62"/>
                                        </p:tgtEl>
                                        <p:attrNameLst>
                                          <p:attrName>fillcolor</p:attrName>
                                        </p:attrNameLst>
                                      </p:cBhvr>
                                      <p:to>
                                        <a:srgbClr val="FF3399"/>
                                      </p:to>
                                    </p:animClr>
                                    <p:set>
                                      <p:cBhvr>
                                        <p:cTn id="397" dur="250" autoRev="1" fill="remove"/>
                                        <p:tgtEl>
                                          <p:spTgt spid="62"/>
                                        </p:tgtEl>
                                        <p:attrNameLst>
                                          <p:attrName>fill.type</p:attrName>
                                        </p:attrNameLst>
                                      </p:cBhvr>
                                      <p:to>
                                        <p:strVal val="solid"/>
                                      </p:to>
                                    </p:set>
                                    <p:set>
                                      <p:cBhvr>
                                        <p:cTn id="398" dur="250" autoRev="1" fill="remove"/>
                                        <p:tgtEl>
                                          <p:spTgt spid="62"/>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399" restart="whenNotActive" fill="hold" evtFilter="cancelBubble" nodeType="interactiveSeq">
                <p:stCondLst>
                  <p:cond evt="onClick" delay="0">
                    <p:tgtEl>
                      <p:spTgt spid="63"/>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63"/>
                                        </p:tgtEl>
                                        <p:attrNameLst>
                                          <p:attrName>style.color</p:attrName>
                                        </p:attrNameLst>
                                      </p:cBhvr>
                                      <p:to>
                                        <a:srgbClr val="FF3399"/>
                                      </p:to>
                                    </p:animClr>
                                    <p:animClr clrSpc="rgb" dir="cw">
                                      <p:cBhvr>
                                        <p:cTn id="404" dur="250" autoRev="1" fill="remove"/>
                                        <p:tgtEl>
                                          <p:spTgt spid="63"/>
                                        </p:tgtEl>
                                        <p:attrNameLst>
                                          <p:attrName>fillcolor</p:attrName>
                                        </p:attrNameLst>
                                      </p:cBhvr>
                                      <p:to>
                                        <a:srgbClr val="FF3399"/>
                                      </p:to>
                                    </p:animClr>
                                    <p:set>
                                      <p:cBhvr>
                                        <p:cTn id="405" dur="250" autoRev="1" fill="remove"/>
                                        <p:tgtEl>
                                          <p:spTgt spid="63"/>
                                        </p:tgtEl>
                                        <p:attrNameLst>
                                          <p:attrName>fill.type</p:attrName>
                                        </p:attrNameLst>
                                      </p:cBhvr>
                                      <p:to>
                                        <p:strVal val="solid"/>
                                      </p:to>
                                    </p:set>
                                    <p:set>
                                      <p:cBhvr>
                                        <p:cTn id="406" dur="250" autoRev="1" fill="remove"/>
                                        <p:tgtEl>
                                          <p:spTgt spid="63"/>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407" restart="whenNotActive" fill="hold" evtFilter="cancelBubble" nodeType="interactiveSeq">
                <p:stCondLst>
                  <p:cond evt="onClick" delay="0">
                    <p:tgtEl>
                      <p:spTgt spid="64"/>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64"/>
                                        </p:tgtEl>
                                        <p:attrNameLst>
                                          <p:attrName>style.color</p:attrName>
                                        </p:attrNameLst>
                                      </p:cBhvr>
                                      <p:to>
                                        <a:srgbClr val="FF3399"/>
                                      </p:to>
                                    </p:animClr>
                                    <p:animClr clrSpc="rgb" dir="cw">
                                      <p:cBhvr>
                                        <p:cTn id="412" dur="250" autoRev="1" fill="remove"/>
                                        <p:tgtEl>
                                          <p:spTgt spid="64"/>
                                        </p:tgtEl>
                                        <p:attrNameLst>
                                          <p:attrName>fillcolor</p:attrName>
                                        </p:attrNameLst>
                                      </p:cBhvr>
                                      <p:to>
                                        <a:srgbClr val="FF3399"/>
                                      </p:to>
                                    </p:animClr>
                                    <p:set>
                                      <p:cBhvr>
                                        <p:cTn id="413" dur="250" autoRev="1" fill="remove"/>
                                        <p:tgtEl>
                                          <p:spTgt spid="64"/>
                                        </p:tgtEl>
                                        <p:attrNameLst>
                                          <p:attrName>fill.type</p:attrName>
                                        </p:attrNameLst>
                                      </p:cBhvr>
                                      <p:to>
                                        <p:strVal val="solid"/>
                                      </p:to>
                                    </p:set>
                                    <p:set>
                                      <p:cBhvr>
                                        <p:cTn id="414" dur="250" autoRev="1" fill="remove"/>
                                        <p:tgtEl>
                                          <p:spTgt spid="64"/>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415" restart="whenNotActive" fill="hold" evtFilter="cancelBubble" nodeType="interactiveSeq">
                <p:stCondLst>
                  <p:cond evt="onClick" delay="0">
                    <p:tgtEl>
                      <p:spTgt spid="65"/>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65"/>
                                        </p:tgtEl>
                                        <p:attrNameLst>
                                          <p:attrName>style.color</p:attrName>
                                        </p:attrNameLst>
                                      </p:cBhvr>
                                      <p:to>
                                        <a:srgbClr val="FF3399"/>
                                      </p:to>
                                    </p:animClr>
                                    <p:animClr clrSpc="rgb" dir="cw">
                                      <p:cBhvr>
                                        <p:cTn id="420" dur="250" autoRev="1" fill="remove"/>
                                        <p:tgtEl>
                                          <p:spTgt spid="65"/>
                                        </p:tgtEl>
                                        <p:attrNameLst>
                                          <p:attrName>fillcolor</p:attrName>
                                        </p:attrNameLst>
                                      </p:cBhvr>
                                      <p:to>
                                        <a:srgbClr val="FF3399"/>
                                      </p:to>
                                    </p:animClr>
                                    <p:set>
                                      <p:cBhvr>
                                        <p:cTn id="421" dur="250" autoRev="1" fill="remove"/>
                                        <p:tgtEl>
                                          <p:spTgt spid="65"/>
                                        </p:tgtEl>
                                        <p:attrNameLst>
                                          <p:attrName>fill.type</p:attrName>
                                        </p:attrNameLst>
                                      </p:cBhvr>
                                      <p:to>
                                        <p:strVal val="solid"/>
                                      </p:to>
                                    </p:set>
                                    <p:set>
                                      <p:cBhvr>
                                        <p:cTn id="422" dur="250" autoRev="1" fill="remove"/>
                                        <p:tgtEl>
                                          <p:spTgt spid="65"/>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423" restart="whenNotActive" fill="hold" evtFilter="cancelBubble" nodeType="interactiveSeq">
                <p:stCondLst>
                  <p:cond evt="onClick" delay="0">
                    <p:tgtEl>
                      <p:spTgt spid="66"/>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66"/>
                                        </p:tgtEl>
                                        <p:attrNameLst>
                                          <p:attrName>style.color</p:attrName>
                                        </p:attrNameLst>
                                      </p:cBhvr>
                                      <p:to>
                                        <a:srgbClr val="FF3399"/>
                                      </p:to>
                                    </p:animClr>
                                    <p:animClr clrSpc="rgb" dir="cw">
                                      <p:cBhvr>
                                        <p:cTn id="428" dur="250" autoRev="1" fill="remove"/>
                                        <p:tgtEl>
                                          <p:spTgt spid="66"/>
                                        </p:tgtEl>
                                        <p:attrNameLst>
                                          <p:attrName>fillcolor</p:attrName>
                                        </p:attrNameLst>
                                      </p:cBhvr>
                                      <p:to>
                                        <a:srgbClr val="FF3399"/>
                                      </p:to>
                                    </p:animClr>
                                    <p:set>
                                      <p:cBhvr>
                                        <p:cTn id="429" dur="250" autoRev="1" fill="remove"/>
                                        <p:tgtEl>
                                          <p:spTgt spid="66"/>
                                        </p:tgtEl>
                                        <p:attrNameLst>
                                          <p:attrName>fill.type</p:attrName>
                                        </p:attrNameLst>
                                      </p:cBhvr>
                                      <p:to>
                                        <p:strVal val="solid"/>
                                      </p:to>
                                    </p:set>
                                    <p:set>
                                      <p:cBhvr>
                                        <p:cTn id="430" dur="250" autoRev="1" fill="remove"/>
                                        <p:tgtEl>
                                          <p:spTgt spid="66"/>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431" restart="whenNotActive" fill="hold" evtFilter="cancelBubble" nodeType="interactiveSeq">
                <p:stCondLst>
                  <p:cond evt="onClick" delay="0">
                    <p:tgtEl>
                      <p:spTgt spid="67"/>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67"/>
                                        </p:tgtEl>
                                        <p:attrNameLst>
                                          <p:attrName>style.color</p:attrName>
                                        </p:attrNameLst>
                                      </p:cBhvr>
                                      <p:to>
                                        <a:srgbClr val="FF3399"/>
                                      </p:to>
                                    </p:animClr>
                                    <p:animClr clrSpc="rgb" dir="cw">
                                      <p:cBhvr>
                                        <p:cTn id="436" dur="250" autoRev="1" fill="remove"/>
                                        <p:tgtEl>
                                          <p:spTgt spid="67"/>
                                        </p:tgtEl>
                                        <p:attrNameLst>
                                          <p:attrName>fillcolor</p:attrName>
                                        </p:attrNameLst>
                                      </p:cBhvr>
                                      <p:to>
                                        <a:srgbClr val="FF3399"/>
                                      </p:to>
                                    </p:animClr>
                                    <p:set>
                                      <p:cBhvr>
                                        <p:cTn id="437" dur="250" autoRev="1" fill="remove"/>
                                        <p:tgtEl>
                                          <p:spTgt spid="67"/>
                                        </p:tgtEl>
                                        <p:attrNameLst>
                                          <p:attrName>fill.type</p:attrName>
                                        </p:attrNameLst>
                                      </p:cBhvr>
                                      <p:to>
                                        <p:strVal val="solid"/>
                                      </p:to>
                                    </p:set>
                                    <p:set>
                                      <p:cBhvr>
                                        <p:cTn id="438" dur="250" autoRev="1" fill="remove"/>
                                        <p:tgtEl>
                                          <p:spTgt spid="67"/>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439" restart="whenNotActive" fill="hold" evtFilter="cancelBubble" nodeType="interactiveSeq">
                <p:stCondLst>
                  <p:cond evt="onClick" delay="0">
                    <p:tgtEl>
                      <p:spTgt spid="68"/>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68"/>
                                        </p:tgtEl>
                                        <p:attrNameLst>
                                          <p:attrName>style.color</p:attrName>
                                        </p:attrNameLst>
                                      </p:cBhvr>
                                      <p:to>
                                        <a:srgbClr val="FF3399"/>
                                      </p:to>
                                    </p:animClr>
                                    <p:animClr clrSpc="rgb" dir="cw">
                                      <p:cBhvr>
                                        <p:cTn id="444" dur="250" autoRev="1" fill="remove"/>
                                        <p:tgtEl>
                                          <p:spTgt spid="68"/>
                                        </p:tgtEl>
                                        <p:attrNameLst>
                                          <p:attrName>fillcolor</p:attrName>
                                        </p:attrNameLst>
                                      </p:cBhvr>
                                      <p:to>
                                        <a:srgbClr val="FF3399"/>
                                      </p:to>
                                    </p:animClr>
                                    <p:set>
                                      <p:cBhvr>
                                        <p:cTn id="445" dur="250" autoRev="1" fill="remove"/>
                                        <p:tgtEl>
                                          <p:spTgt spid="68"/>
                                        </p:tgtEl>
                                        <p:attrNameLst>
                                          <p:attrName>fill.type</p:attrName>
                                        </p:attrNameLst>
                                      </p:cBhvr>
                                      <p:to>
                                        <p:strVal val="solid"/>
                                      </p:to>
                                    </p:set>
                                    <p:set>
                                      <p:cBhvr>
                                        <p:cTn id="446" dur="250" autoRev="1" fill="remove"/>
                                        <p:tgtEl>
                                          <p:spTgt spid="68"/>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447" restart="whenNotActive" fill="hold" evtFilter="cancelBubble" nodeType="interactiveSeq">
                <p:stCondLst>
                  <p:cond evt="onClick" delay="0">
                    <p:tgtEl>
                      <p:spTgt spid="69"/>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69"/>
                                        </p:tgtEl>
                                        <p:attrNameLst>
                                          <p:attrName>style.color</p:attrName>
                                        </p:attrNameLst>
                                      </p:cBhvr>
                                      <p:to>
                                        <a:srgbClr val="FF3399"/>
                                      </p:to>
                                    </p:animClr>
                                    <p:animClr clrSpc="rgb" dir="cw">
                                      <p:cBhvr>
                                        <p:cTn id="452" dur="250" autoRev="1" fill="remove"/>
                                        <p:tgtEl>
                                          <p:spTgt spid="69"/>
                                        </p:tgtEl>
                                        <p:attrNameLst>
                                          <p:attrName>fillcolor</p:attrName>
                                        </p:attrNameLst>
                                      </p:cBhvr>
                                      <p:to>
                                        <a:srgbClr val="FF3399"/>
                                      </p:to>
                                    </p:animClr>
                                    <p:set>
                                      <p:cBhvr>
                                        <p:cTn id="453" dur="250" autoRev="1" fill="remove"/>
                                        <p:tgtEl>
                                          <p:spTgt spid="69"/>
                                        </p:tgtEl>
                                        <p:attrNameLst>
                                          <p:attrName>fill.type</p:attrName>
                                        </p:attrNameLst>
                                      </p:cBhvr>
                                      <p:to>
                                        <p:strVal val="solid"/>
                                      </p:to>
                                    </p:set>
                                    <p:set>
                                      <p:cBhvr>
                                        <p:cTn id="454" dur="250" autoRev="1" fill="remove"/>
                                        <p:tgtEl>
                                          <p:spTgt spid="69"/>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455" restart="whenNotActive" fill="hold" evtFilter="cancelBubble" nodeType="interactiveSeq">
                <p:stCondLst>
                  <p:cond evt="onClick" delay="0">
                    <p:tgtEl>
                      <p:spTgt spid="70"/>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70"/>
                                        </p:tgtEl>
                                        <p:attrNameLst>
                                          <p:attrName>style.color</p:attrName>
                                        </p:attrNameLst>
                                      </p:cBhvr>
                                      <p:to>
                                        <a:srgbClr val="FF3399"/>
                                      </p:to>
                                    </p:animClr>
                                    <p:animClr clrSpc="rgb" dir="cw">
                                      <p:cBhvr>
                                        <p:cTn id="460" dur="250" autoRev="1" fill="remove"/>
                                        <p:tgtEl>
                                          <p:spTgt spid="70"/>
                                        </p:tgtEl>
                                        <p:attrNameLst>
                                          <p:attrName>fillcolor</p:attrName>
                                        </p:attrNameLst>
                                      </p:cBhvr>
                                      <p:to>
                                        <a:srgbClr val="FF3399"/>
                                      </p:to>
                                    </p:animClr>
                                    <p:set>
                                      <p:cBhvr>
                                        <p:cTn id="461" dur="250" autoRev="1" fill="remove"/>
                                        <p:tgtEl>
                                          <p:spTgt spid="70"/>
                                        </p:tgtEl>
                                        <p:attrNameLst>
                                          <p:attrName>fill.type</p:attrName>
                                        </p:attrNameLst>
                                      </p:cBhvr>
                                      <p:to>
                                        <p:strVal val="solid"/>
                                      </p:to>
                                    </p:set>
                                    <p:set>
                                      <p:cBhvr>
                                        <p:cTn id="462" dur="250" autoRev="1" fill="remove"/>
                                        <p:tgtEl>
                                          <p:spTgt spid="70"/>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0"/>
                  </p:tgtEl>
                </p:cond>
              </p:nextCondLst>
            </p:seq>
            <p:seq concurrent="1" nextAc="seek">
              <p:cTn id="463" restart="whenNotActive" fill="hold" evtFilter="cancelBubble" nodeType="interactiveSeq">
                <p:stCondLst>
                  <p:cond evt="onClick" delay="0">
                    <p:tgtEl>
                      <p:spTgt spid="71"/>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71"/>
                                        </p:tgtEl>
                                        <p:attrNameLst>
                                          <p:attrName>style.color</p:attrName>
                                        </p:attrNameLst>
                                      </p:cBhvr>
                                      <p:to>
                                        <a:srgbClr val="FF3399"/>
                                      </p:to>
                                    </p:animClr>
                                    <p:animClr clrSpc="rgb" dir="cw">
                                      <p:cBhvr>
                                        <p:cTn id="468" dur="250" autoRev="1" fill="remove"/>
                                        <p:tgtEl>
                                          <p:spTgt spid="71"/>
                                        </p:tgtEl>
                                        <p:attrNameLst>
                                          <p:attrName>fillcolor</p:attrName>
                                        </p:attrNameLst>
                                      </p:cBhvr>
                                      <p:to>
                                        <a:srgbClr val="FF3399"/>
                                      </p:to>
                                    </p:animClr>
                                    <p:set>
                                      <p:cBhvr>
                                        <p:cTn id="469" dur="250" autoRev="1" fill="remove"/>
                                        <p:tgtEl>
                                          <p:spTgt spid="71"/>
                                        </p:tgtEl>
                                        <p:attrNameLst>
                                          <p:attrName>fill.type</p:attrName>
                                        </p:attrNameLst>
                                      </p:cBhvr>
                                      <p:to>
                                        <p:strVal val="solid"/>
                                      </p:to>
                                    </p:set>
                                    <p:set>
                                      <p:cBhvr>
                                        <p:cTn id="470" dur="250" autoRev="1" fill="remove"/>
                                        <p:tgtEl>
                                          <p:spTgt spid="71"/>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471" restart="whenNotActive" fill="hold" evtFilter="cancelBubble" nodeType="interactiveSeq">
                <p:stCondLst>
                  <p:cond evt="onClick" delay="0">
                    <p:tgtEl>
                      <p:spTgt spid="72"/>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72"/>
                                        </p:tgtEl>
                                        <p:attrNameLst>
                                          <p:attrName>style.color</p:attrName>
                                        </p:attrNameLst>
                                      </p:cBhvr>
                                      <p:to>
                                        <a:srgbClr val="FF3399"/>
                                      </p:to>
                                    </p:animClr>
                                    <p:animClr clrSpc="rgb" dir="cw">
                                      <p:cBhvr>
                                        <p:cTn id="476" dur="250" autoRev="1" fill="remove"/>
                                        <p:tgtEl>
                                          <p:spTgt spid="72"/>
                                        </p:tgtEl>
                                        <p:attrNameLst>
                                          <p:attrName>fillcolor</p:attrName>
                                        </p:attrNameLst>
                                      </p:cBhvr>
                                      <p:to>
                                        <a:srgbClr val="FF3399"/>
                                      </p:to>
                                    </p:animClr>
                                    <p:set>
                                      <p:cBhvr>
                                        <p:cTn id="477" dur="250" autoRev="1" fill="remove"/>
                                        <p:tgtEl>
                                          <p:spTgt spid="72"/>
                                        </p:tgtEl>
                                        <p:attrNameLst>
                                          <p:attrName>fill.type</p:attrName>
                                        </p:attrNameLst>
                                      </p:cBhvr>
                                      <p:to>
                                        <p:strVal val="solid"/>
                                      </p:to>
                                    </p:set>
                                    <p:set>
                                      <p:cBhvr>
                                        <p:cTn id="478" dur="250" autoRev="1" fill="remove"/>
                                        <p:tgtEl>
                                          <p:spTgt spid="72"/>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479" restart="whenNotActive" fill="hold" evtFilter="cancelBubble" nodeType="interactiveSeq">
                <p:stCondLst>
                  <p:cond evt="onClick" delay="0">
                    <p:tgtEl>
                      <p:spTgt spid="73"/>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73"/>
                                        </p:tgtEl>
                                        <p:attrNameLst>
                                          <p:attrName>style.color</p:attrName>
                                        </p:attrNameLst>
                                      </p:cBhvr>
                                      <p:to>
                                        <a:srgbClr val="FF3399"/>
                                      </p:to>
                                    </p:animClr>
                                    <p:animClr clrSpc="rgb" dir="cw">
                                      <p:cBhvr>
                                        <p:cTn id="484" dur="250" autoRev="1" fill="remove"/>
                                        <p:tgtEl>
                                          <p:spTgt spid="73"/>
                                        </p:tgtEl>
                                        <p:attrNameLst>
                                          <p:attrName>fillcolor</p:attrName>
                                        </p:attrNameLst>
                                      </p:cBhvr>
                                      <p:to>
                                        <a:srgbClr val="FF3399"/>
                                      </p:to>
                                    </p:animClr>
                                    <p:set>
                                      <p:cBhvr>
                                        <p:cTn id="485" dur="250" autoRev="1" fill="remove"/>
                                        <p:tgtEl>
                                          <p:spTgt spid="73"/>
                                        </p:tgtEl>
                                        <p:attrNameLst>
                                          <p:attrName>fill.type</p:attrName>
                                        </p:attrNameLst>
                                      </p:cBhvr>
                                      <p:to>
                                        <p:strVal val="solid"/>
                                      </p:to>
                                    </p:set>
                                    <p:set>
                                      <p:cBhvr>
                                        <p:cTn id="486" dur="250" autoRev="1" fill="remove"/>
                                        <p:tgtEl>
                                          <p:spTgt spid="73"/>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3"/>
                  </p:tgtEl>
                </p:cond>
              </p:nextCondLst>
            </p:seq>
            <p:seq concurrent="1" nextAc="seek">
              <p:cTn id="487" restart="whenNotActive" fill="hold" evtFilter="cancelBubble" nodeType="interactiveSeq">
                <p:stCondLst>
                  <p:cond evt="onClick" delay="0">
                    <p:tgtEl>
                      <p:spTgt spid="74"/>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74"/>
                                        </p:tgtEl>
                                        <p:attrNameLst>
                                          <p:attrName>style.color</p:attrName>
                                        </p:attrNameLst>
                                      </p:cBhvr>
                                      <p:to>
                                        <a:srgbClr val="FF3399"/>
                                      </p:to>
                                    </p:animClr>
                                    <p:animClr clrSpc="rgb" dir="cw">
                                      <p:cBhvr>
                                        <p:cTn id="492" dur="250" autoRev="1" fill="remove"/>
                                        <p:tgtEl>
                                          <p:spTgt spid="74"/>
                                        </p:tgtEl>
                                        <p:attrNameLst>
                                          <p:attrName>fillcolor</p:attrName>
                                        </p:attrNameLst>
                                      </p:cBhvr>
                                      <p:to>
                                        <a:srgbClr val="FF3399"/>
                                      </p:to>
                                    </p:animClr>
                                    <p:set>
                                      <p:cBhvr>
                                        <p:cTn id="493" dur="250" autoRev="1" fill="remove"/>
                                        <p:tgtEl>
                                          <p:spTgt spid="74"/>
                                        </p:tgtEl>
                                        <p:attrNameLst>
                                          <p:attrName>fill.type</p:attrName>
                                        </p:attrNameLst>
                                      </p:cBhvr>
                                      <p:to>
                                        <p:strVal val="solid"/>
                                      </p:to>
                                    </p:set>
                                    <p:set>
                                      <p:cBhvr>
                                        <p:cTn id="494" dur="250" autoRev="1" fill="remove"/>
                                        <p:tgtEl>
                                          <p:spTgt spid="74"/>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495" restart="whenNotActive" fill="hold" evtFilter="cancelBubble" nodeType="interactiveSeq">
                <p:stCondLst>
                  <p:cond evt="onClick" delay="0">
                    <p:tgtEl>
                      <p:spTgt spid="75"/>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75"/>
                                        </p:tgtEl>
                                        <p:attrNameLst>
                                          <p:attrName>style.color</p:attrName>
                                        </p:attrNameLst>
                                      </p:cBhvr>
                                      <p:to>
                                        <a:srgbClr val="FF3399"/>
                                      </p:to>
                                    </p:animClr>
                                    <p:animClr clrSpc="rgb" dir="cw">
                                      <p:cBhvr>
                                        <p:cTn id="500" dur="250" autoRev="1" fill="remove"/>
                                        <p:tgtEl>
                                          <p:spTgt spid="75"/>
                                        </p:tgtEl>
                                        <p:attrNameLst>
                                          <p:attrName>fillcolor</p:attrName>
                                        </p:attrNameLst>
                                      </p:cBhvr>
                                      <p:to>
                                        <a:srgbClr val="FF3399"/>
                                      </p:to>
                                    </p:animClr>
                                    <p:set>
                                      <p:cBhvr>
                                        <p:cTn id="501" dur="250" autoRev="1" fill="remove"/>
                                        <p:tgtEl>
                                          <p:spTgt spid="75"/>
                                        </p:tgtEl>
                                        <p:attrNameLst>
                                          <p:attrName>fill.type</p:attrName>
                                        </p:attrNameLst>
                                      </p:cBhvr>
                                      <p:to>
                                        <p:strVal val="solid"/>
                                      </p:to>
                                    </p:set>
                                    <p:set>
                                      <p:cBhvr>
                                        <p:cTn id="502" dur="250" autoRev="1" fill="remove"/>
                                        <p:tgtEl>
                                          <p:spTgt spid="75"/>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503" restart="whenNotActive" fill="hold" evtFilter="cancelBubble" nodeType="interactiveSeq">
                <p:stCondLst>
                  <p:cond evt="onClick" delay="0">
                    <p:tgtEl>
                      <p:spTgt spid="76"/>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76"/>
                                        </p:tgtEl>
                                        <p:attrNameLst>
                                          <p:attrName>style.color</p:attrName>
                                        </p:attrNameLst>
                                      </p:cBhvr>
                                      <p:to>
                                        <a:srgbClr val="FF3399"/>
                                      </p:to>
                                    </p:animClr>
                                    <p:animClr clrSpc="rgb" dir="cw">
                                      <p:cBhvr>
                                        <p:cTn id="508" dur="250" autoRev="1" fill="remove"/>
                                        <p:tgtEl>
                                          <p:spTgt spid="76"/>
                                        </p:tgtEl>
                                        <p:attrNameLst>
                                          <p:attrName>fillcolor</p:attrName>
                                        </p:attrNameLst>
                                      </p:cBhvr>
                                      <p:to>
                                        <a:srgbClr val="FF3399"/>
                                      </p:to>
                                    </p:animClr>
                                    <p:set>
                                      <p:cBhvr>
                                        <p:cTn id="509" dur="250" autoRev="1" fill="remove"/>
                                        <p:tgtEl>
                                          <p:spTgt spid="76"/>
                                        </p:tgtEl>
                                        <p:attrNameLst>
                                          <p:attrName>fill.type</p:attrName>
                                        </p:attrNameLst>
                                      </p:cBhvr>
                                      <p:to>
                                        <p:strVal val="solid"/>
                                      </p:to>
                                    </p:set>
                                    <p:set>
                                      <p:cBhvr>
                                        <p:cTn id="510" dur="250" autoRev="1" fill="remove"/>
                                        <p:tgtEl>
                                          <p:spTgt spid="76"/>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511" restart="whenNotActive" fill="hold" evtFilter="cancelBubble" nodeType="interactiveSeq">
                <p:stCondLst>
                  <p:cond evt="onClick" delay="0">
                    <p:tgtEl>
                      <p:spTgt spid="77"/>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77"/>
                                        </p:tgtEl>
                                        <p:attrNameLst>
                                          <p:attrName>style.color</p:attrName>
                                        </p:attrNameLst>
                                      </p:cBhvr>
                                      <p:to>
                                        <a:srgbClr val="FF3399"/>
                                      </p:to>
                                    </p:animClr>
                                    <p:animClr clrSpc="rgb" dir="cw">
                                      <p:cBhvr>
                                        <p:cTn id="516" dur="250" autoRev="1" fill="remove"/>
                                        <p:tgtEl>
                                          <p:spTgt spid="77"/>
                                        </p:tgtEl>
                                        <p:attrNameLst>
                                          <p:attrName>fillcolor</p:attrName>
                                        </p:attrNameLst>
                                      </p:cBhvr>
                                      <p:to>
                                        <a:srgbClr val="FF3399"/>
                                      </p:to>
                                    </p:animClr>
                                    <p:set>
                                      <p:cBhvr>
                                        <p:cTn id="517" dur="250" autoRev="1" fill="remove"/>
                                        <p:tgtEl>
                                          <p:spTgt spid="77"/>
                                        </p:tgtEl>
                                        <p:attrNameLst>
                                          <p:attrName>fill.type</p:attrName>
                                        </p:attrNameLst>
                                      </p:cBhvr>
                                      <p:to>
                                        <p:strVal val="solid"/>
                                      </p:to>
                                    </p:set>
                                    <p:set>
                                      <p:cBhvr>
                                        <p:cTn id="518" dur="250" autoRev="1" fill="remove"/>
                                        <p:tgtEl>
                                          <p:spTgt spid="77"/>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7"/>
                  </p:tgtEl>
                </p:cond>
              </p:nextCondLst>
            </p:seq>
            <p:seq concurrent="1" nextAc="seek">
              <p:cTn id="519" restart="whenNotActive" fill="hold" evtFilter="cancelBubble" nodeType="interactiveSeq">
                <p:stCondLst>
                  <p:cond evt="onClick" delay="0">
                    <p:tgtEl>
                      <p:spTgt spid="78"/>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78"/>
                                        </p:tgtEl>
                                        <p:attrNameLst>
                                          <p:attrName>style.color</p:attrName>
                                        </p:attrNameLst>
                                      </p:cBhvr>
                                      <p:to>
                                        <a:srgbClr val="FF3399"/>
                                      </p:to>
                                    </p:animClr>
                                    <p:animClr clrSpc="rgb" dir="cw">
                                      <p:cBhvr>
                                        <p:cTn id="524" dur="250" autoRev="1" fill="remove"/>
                                        <p:tgtEl>
                                          <p:spTgt spid="78"/>
                                        </p:tgtEl>
                                        <p:attrNameLst>
                                          <p:attrName>fillcolor</p:attrName>
                                        </p:attrNameLst>
                                      </p:cBhvr>
                                      <p:to>
                                        <a:srgbClr val="FF3399"/>
                                      </p:to>
                                    </p:animClr>
                                    <p:set>
                                      <p:cBhvr>
                                        <p:cTn id="525" dur="250" autoRev="1" fill="remove"/>
                                        <p:tgtEl>
                                          <p:spTgt spid="78"/>
                                        </p:tgtEl>
                                        <p:attrNameLst>
                                          <p:attrName>fill.type</p:attrName>
                                        </p:attrNameLst>
                                      </p:cBhvr>
                                      <p:to>
                                        <p:strVal val="solid"/>
                                      </p:to>
                                    </p:set>
                                    <p:set>
                                      <p:cBhvr>
                                        <p:cTn id="526" dur="250" autoRev="1" fill="remove"/>
                                        <p:tgtEl>
                                          <p:spTgt spid="78"/>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8"/>
                  </p:tgtEl>
                </p:cond>
              </p:nextCondLst>
            </p:seq>
            <p:seq concurrent="1" nextAc="seek">
              <p:cTn id="527" restart="whenNotActive" fill="hold" evtFilter="cancelBubble" nodeType="interactiveSeq">
                <p:stCondLst>
                  <p:cond evt="onClick" delay="0">
                    <p:tgtEl>
                      <p:spTgt spid="79"/>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79"/>
                                        </p:tgtEl>
                                        <p:attrNameLst>
                                          <p:attrName>style.color</p:attrName>
                                        </p:attrNameLst>
                                      </p:cBhvr>
                                      <p:to>
                                        <a:srgbClr val="FF3399"/>
                                      </p:to>
                                    </p:animClr>
                                    <p:animClr clrSpc="rgb" dir="cw">
                                      <p:cBhvr>
                                        <p:cTn id="532" dur="250" autoRev="1" fill="remove"/>
                                        <p:tgtEl>
                                          <p:spTgt spid="79"/>
                                        </p:tgtEl>
                                        <p:attrNameLst>
                                          <p:attrName>fillcolor</p:attrName>
                                        </p:attrNameLst>
                                      </p:cBhvr>
                                      <p:to>
                                        <a:srgbClr val="FF3399"/>
                                      </p:to>
                                    </p:animClr>
                                    <p:set>
                                      <p:cBhvr>
                                        <p:cTn id="533" dur="250" autoRev="1" fill="remove"/>
                                        <p:tgtEl>
                                          <p:spTgt spid="79"/>
                                        </p:tgtEl>
                                        <p:attrNameLst>
                                          <p:attrName>fill.type</p:attrName>
                                        </p:attrNameLst>
                                      </p:cBhvr>
                                      <p:to>
                                        <p:strVal val="solid"/>
                                      </p:to>
                                    </p:set>
                                    <p:set>
                                      <p:cBhvr>
                                        <p:cTn id="534" dur="250" autoRev="1" fill="remove"/>
                                        <p:tgtEl>
                                          <p:spTgt spid="79"/>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535" restart="whenNotActive" fill="hold" evtFilter="cancelBubble" nodeType="interactiveSeq">
                <p:stCondLst>
                  <p:cond evt="onClick" delay="0">
                    <p:tgtEl>
                      <p:spTgt spid="80"/>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80"/>
                                        </p:tgtEl>
                                        <p:attrNameLst>
                                          <p:attrName>style.color</p:attrName>
                                        </p:attrNameLst>
                                      </p:cBhvr>
                                      <p:to>
                                        <a:srgbClr val="FF3399"/>
                                      </p:to>
                                    </p:animClr>
                                    <p:animClr clrSpc="rgb" dir="cw">
                                      <p:cBhvr>
                                        <p:cTn id="540" dur="250" autoRev="1" fill="remove"/>
                                        <p:tgtEl>
                                          <p:spTgt spid="80"/>
                                        </p:tgtEl>
                                        <p:attrNameLst>
                                          <p:attrName>fillcolor</p:attrName>
                                        </p:attrNameLst>
                                      </p:cBhvr>
                                      <p:to>
                                        <a:srgbClr val="FF3399"/>
                                      </p:to>
                                    </p:animClr>
                                    <p:set>
                                      <p:cBhvr>
                                        <p:cTn id="541" dur="250" autoRev="1" fill="remove"/>
                                        <p:tgtEl>
                                          <p:spTgt spid="80"/>
                                        </p:tgtEl>
                                        <p:attrNameLst>
                                          <p:attrName>fill.type</p:attrName>
                                        </p:attrNameLst>
                                      </p:cBhvr>
                                      <p:to>
                                        <p:strVal val="solid"/>
                                      </p:to>
                                    </p:set>
                                    <p:set>
                                      <p:cBhvr>
                                        <p:cTn id="542" dur="250" autoRev="1" fill="remove"/>
                                        <p:tgtEl>
                                          <p:spTgt spid="80"/>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543" restart="whenNotActive" fill="hold" evtFilter="cancelBubble" nodeType="interactiveSeq">
                <p:stCondLst>
                  <p:cond evt="onClick" delay="0">
                    <p:tgtEl>
                      <p:spTgt spid="81"/>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81"/>
                                        </p:tgtEl>
                                        <p:attrNameLst>
                                          <p:attrName>style.color</p:attrName>
                                        </p:attrNameLst>
                                      </p:cBhvr>
                                      <p:to>
                                        <a:srgbClr val="FF3399"/>
                                      </p:to>
                                    </p:animClr>
                                    <p:animClr clrSpc="rgb" dir="cw">
                                      <p:cBhvr>
                                        <p:cTn id="548" dur="250" autoRev="1" fill="remove"/>
                                        <p:tgtEl>
                                          <p:spTgt spid="81"/>
                                        </p:tgtEl>
                                        <p:attrNameLst>
                                          <p:attrName>fillcolor</p:attrName>
                                        </p:attrNameLst>
                                      </p:cBhvr>
                                      <p:to>
                                        <a:srgbClr val="FF3399"/>
                                      </p:to>
                                    </p:animClr>
                                    <p:set>
                                      <p:cBhvr>
                                        <p:cTn id="549" dur="250" autoRev="1" fill="remove"/>
                                        <p:tgtEl>
                                          <p:spTgt spid="81"/>
                                        </p:tgtEl>
                                        <p:attrNameLst>
                                          <p:attrName>fill.type</p:attrName>
                                        </p:attrNameLst>
                                      </p:cBhvr>
                                      <p:to>
                                        <p:strVal val="solid"/>
                                      </p:to>
                                    </p:set>
                                    <p:set>
                                      <p:cBhvr>
                                        <p:cTn id="550" dur="250" autoRev="1" fill="remove"/>
                                        <p:tgtEl>
                                          <p:spTgt spid="81"/>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seq concurrent="1" nextAc="seek">
              <p:cTn id="551" restart="whenNotActive" fill="hold" evtFilter="cancelBubble" nodeType="interactiveSeq">
                <p:stCondLst>
                  <p:cond evt="onClick" delay="0">
                    <p:tgtEl>
                      <p:spTgt spid="82"/>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82"/>
                                        </p:tgtEl>
                                        <p:attrNameLst>
                                          <p:attrName>style.color</p:attrName>
                                        </p:attrNameLst>
                                      </p:cBhvr>
                                      <p:to>
                                        <a:srgbClr val="FF3399"/>
                                      </p:to>
                                    </p:animClr>
                                    <p:animClr clrSpc="rgb" dir="cw">
                                      <p:cBhvr>
                                        <p:cTn id="556" dur="250" autoRev="1" fill="remove"/>
                                        <p:tgtEl>
                                          <p:spTgt spid="82"/>
                                        </p:tgtEl>
                                        <p:attrNameLst>
                                          <p:attrName>fillcolor</p:attrName>
                                        </p:attrNameLst>
                                      </p:cBhvr>
                                      <p:to>
                                        <a:srgbClr val="FF3399"/>
                                      </p:to>
                                    </p:animClr>
                                    <p:set>
                                      <p:cBhvr>
                                        <p:cTn id="557" dur="250" autoRev="1" fill="remove"/>
                                        <p:tgtEl>
                                          <p:spTgt spid="82"/>
                                        </p:tgtEl>
                                        <p:attrNameLst>
                                          <p:attrName>fill.type</p:attrName>
                                        </p:attrNameLst>
                                      </p:cBhvr>
                                      <p:to>
                                        <p:strVal val="solid"/>
                                      </p:to>
                                    </p:set>
                                    <p:set>
                                      <p:cBhvr>
                                        <p:cTn id="558" dur="250" autoRev="1" fill="remove"/>
                                        <p:tgtEl>
                                          <p:spTgt spid="82"/>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2"/>
                  </p:tgtEl>
                </p:cond>
              </p:nextCondLst>
            </p:seq>
            <p:seq concurrent="1" nextAc="seek">
              <p:cTn id="559" restart="whenNotActive" fill="hold" evtFilter="cancelBubble" nodeType="interactiveSeq">
                <p:stCondLst>
                  <p:cond evt="onClick" delay="0">
                    <p:tgtEl>
                      <p:spTgt spid="83"/>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83"/>
                                        </p:tgtEl>
                                        <p:attrNameLst>
                                          <p:attrName>style.color</p:attrName>
                                        </p:attrNameLst>
                                      </p:cBhvr>
                                      <p:to>
                                        <a:srgbClr val="FF3399"/>
                                      </p:to>
                                    </p:animClr>
                                    <p:animClr clrSpc="rgb" dir="cw">
                                      <p:cBhvr>
                                        <p:cTn id="564" dur="250" autoRev="1" fill="remove"/>
                                        <p:tgtEl>
                                          <p:spTgt spid="83"/>
                                        </p:tgtEl>
                                        <p:attrNameLst>
                                          <p:attrName>fillcolor</p:attrName>
                                        </p:attrNameLst>
                                      </p:cBhvr>
                                      <p:to>
                                        <a:srgbClr val="FF3399"/>
                                      </p:to>
                                    </p:animClr>
                                    <p:set>
                                      <p:cBhvr>
                                        <p:cTn id="565" dur="250" autoRev="1" fill="remove"/>
                                        <p:tgtEl>
                                          <p:spTgt spid="83"/>
                                        </p:tgtEl>
                                        <p:attrNameLst>
                                          <p:attrName>fill.type</p:attrName>
                                        </p:attrNameLst>
                                      </p:cBhvr>
                                      <p:to>
                                        <p:strVal val="solid"/>
                                      </p:to>
                                    </p:set>
                                    <p:set>
                                      <p:cBhvr>
                                        <p:cTn id="566" dur="250" autoRev="1" fill="remove"/>
                                        <p:tgtEl>
                                          <p:spTgt spid="83"/>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567" restart="whenNotActive" fill="hold" evtFilter="cancelBubble" nodeType="interactiveSeq">
                <p:stCondLst>
                  <p:cond evt="onClick" delay="0">
                    <p:tgtEl>
                      <p:spTgt spid="84"/>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84"/>
                                        </p:tgtEl>
                                        <p:attrNameLst>
                                          <p:attrName>style.color</p:attrName>
                                        </p:attrNameLst>
                                      </p:cBhvr>
                                      <p:to>
                                        <a:srgbClr val="FF3399"/>
                                      </p:to>
                                    </p:animClr>
                                    <p:animClr clrSpc="rgb" dir="cw">
                                      <p:cBhvr>
                                        <p:cTn id="572" dur="250" autoRev="1" fill="remove"/>
                                        <p:tgtEl>
                                          <p:spTgt spid="84"/>
                                        </p:tgtEl>
                                        <p:attrNameLst>
                                          <p:attrName>fillcolor</p:attrName>
                                        </p:attrNameLst>
                                      </p:cBhvr>
                                      <p:to>
                                        <a:srgbClr val="FF3399"/>
                                      </p:to>
                                    </p:animClr>
                                    <p:set>
                                      <p:cBhvr>
                                        <p:cTn id="573" dur="250" autoRev="1" fill="remove"/>
                                        <p:tgtEl>
                                          <p:spTgt spid="84"/>
                                        </p:tgtEl>
                                        <p:attrNameLst>
                                          <p:attrName>fill.type</p:attrName>
                                        </p:attrNameLst>
                                      </p:cBhvr>
                                      <p:to>
                                        <p:strVal val="solid"/>
                                      </p:to>
                                    </p:set>
                                    <p:set>
                                      <p:cBhvr>
                                        <p:cTn id="574" dur="250" autoRev="1" fill="remove"/>
                                        <p:tgtEl>
                                          <p:spTgt spid="84"/>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575" restart="whenNotActive" fill="hold" evtFilter="cancelBubble" nodeType="interactiveSeq">
                <p:stCondLst>
                  <p:cond evt="onClick" delay="0">
                    <p:tgtEl>
                      <p:spTgt spid="85"/>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85"/>
                                        </p:tgtEl>
                                        <p:attrNameLst>
                                          <p:attrName>style.color</p:attrName>
                                        </p:attrNameLst>
                                      </p:cBhvr>
                                      <p:to>
                                        <a:srgbClr val="FF3399"/>
                                      </p:to>
                                    </p:animClr>
                                    <p:animClr clrSpc="rgb" dir="cw">
                                      <p:cBhvr>
                                        <p:cTn id="580" dur="250" autoRev="1" fill="remove"/>
                                        <p:tgtEl>
                                          <p:spTgt spid="85"/>
                                        </p:tgtEl>
                                        <p:attrNameLst>
                                          <p:attrName>fillcolor</p:attrName>
                                        </p:attrNameLst>
                                      </p:cBhvr>
                                      <p:to>
                                        <a:srgbClr val="FF3399"/>
                                      </p:to>
                                    </p:animClr>
                                    <p:set>
                                      <p:cBhvr>
                                        <p:cTn id="581" dur="250" autoRev="1" fill="remove"/>
                                        <p:tgtEl>
                                          <p:spTgt spid="85"/>
                                        </p:tgtEl>
                                        <p:attrNameLst>
                                          <p:attrName>fill.type</p:attrName>
                                        </p:attrNameLst>
                                      </p:cBhvr>
                                      <p:to>
                                        <p:strVal val="solid"/>
                                      </p:to>
                                    </p:set>
                                    <p:set>
                                      <p:cBhvr>
                                        <p:cTn id="582" dur="250" autoRev="1" fill="remove"/>
                                        <p:tgtEl>
                                          <p:spTgt spid="85"/>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583" restart="whenNotActive" fill="hold" evtFilter="cancelBubble" nodeType="interactiveSeq">
                <p:stCondLst>
                  <p:cond evt="onClick" delay="0">
                    <p:tgtEl>
                      <p:spTgt spid="86"/>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86"/>
                                        </p:tgtEl>
                                        <p:attrNameLst>
                                          <p:attrName>style.color</p:attrName>
                                        </p:attrNameLst>
                                      </p:cBhvr>
                                      <p:to>
                                        <a:srgbClr val="FF3399"/>
                                      </p:to>
                                    </p:animClr>
                                    <p:animClr clrSpc="rgb" dir="cw">
                                      <p:cBhvr>
                                        <p:cTn id="588" dur="250" autoRev="1" fill="remove"/>
                                        <p:tgtEl>
                                          <p:spTgt spid="86"/>
                                        </p:tgtEl>
                                        <p:attrNameLst>
                                          <p:attrName>fillcolor</p:attrName>
                                        </p:attrNameLst>
                                      </p:cBhvr>
                                      <p:to>
                                        <a:srgbClr val="FF3399"/>
                                      </p:to>
                                    </p:animClr>
                                    <p:set>
                                      <p:cBhvr>
                                        <p:cTn id="589" dur="250" autoRev="1" fill="remove"/>
                                        <p:tgtEl>
                                          <p:spTgt spid="86"/>
                                        </p:tgtEl>
                                        <p:attrNameLst>
                                          <p:attrName>fill.type</p:attrName>
                                        </p:attrNameLst>
                                      </p:cBhvr>
                                      <p:to>
                                        <p:strVal val="solid"/>
                                      </p:to>
                                    </p:set>
                                    <p:set>
                                      <p:cBhvr>
                                        <p:cTn id="590" dur="250" autoRev="1" fill="remove"/>
                                        <p:tgtEl>
                                          <p:spTgt spid="86"/>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591" restart="whenNotActive" fill="hold" evtFilter="cancelBubble" nodeType="interactiveSeq">
                <p:stCondLst>
                  <p:cond evt="onClick" delay="0">
                    <p:tgtEl>
                      <p:spTgt spid="87"/>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87"/>
                                        </p:tgtEl>
                                        <p:attrNameLst>
                                          <p:attrName>style.color</p:attrName>
                                        </p:attrNameLst>
                                      </p:cBhvr>
                                      <p:to>
                                        <a:srgbClr val="FF3399"/>
                                      </p:to>
                                    </p:animClr>
                                    <p:animClr clrSpc="rgb" dir="cw">
                                      <p:cBhvr>
                                        <p:cTn id="596" dur="250" autoRev="1" fill="remove"/>
                                        <p:tgtEl>
                                          <p:spTgt spid="87"/>
                                        </p:tgtEl>
                                        <p:attrNameLst>
                                          <p:attrName>fillcolor</p:attrName>
                                        </p:attrNameLst>
                                      </p:cBhvr>
                                      <p:to>
                                        <a:srgbClr val="FF3399"/>
                                      </p:to>
                                    </p:animClr>
                                    <p:set>
                                      <p:cBhvr>
                                        <p:cTn id="597" dur="250" autoRev="1" fill="remove"/>
                                        <p:tgtEl>
                                          <p:spTgt spid="87"/>
                                        </p:tgtEl>
                                        <p:attrNameLst>
                                          <p:attrName>fill.type</p:attrName>
                                        </p:attrNameLst>
                                      </p:cBhvr>
                                      <p:to>
                                        <p:strVal val="solid"/>
                                      </p:to>
                                    </p:set>
                                    <p:set>
                                      <p:cBhvr>
                                        <p:cTn id="598" dur="250" autoRev="1" fill="remove"/>
                                        <p:tgtEl>
                                          <p:spTgt spid="87"/>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599" restart="whenNotActive" fill="hold" evtFilter="cancelBubble" nodeType="interactiveSeq">
                <p:stCondLst>
                  <p:cond evt="onClick" delay="0">
                    <p:tgtEl>
                      <p:spTgt spid="88"/>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88"/>
                                        </p:tgtEl>
                                        <p:attrNameLst>
                                          <p:attrName>style.color</p:attrName>
                                        </p:attrNameLst>
                                      </p:cBhvr>
                                      <p:to>
                                        <a:srgbClr val="FF3399"/>
                                      </p:to>
                                    </p:animClr>
                                    <p:animClr clrSpc="rgb" dir="cw">
                                      <p:cBhvr>
                                        <p:cTn id="604" dur="250" autoRev="1" fill="remove"/>
                                        <p:tgtEl>
                                          <p:spTgt spid="88"/>
                                        </p:tgtEl>
                                        <p:attrNameLst>
                                          <p:attrName>fillcolor</p:attrName>
                                        </p:attrNameLst>
                                      </p:cBhvr>
                                      <p:to>
                                        <a:srgbClr val="FF3399"/>
                                      </p:to>
                                    </p:animClr>
                                    <p:set>
                                      <p:cBhvr>
                                        <p:cTn id="605" dur="250" autoRev="1" fill="remove"/>
                                        <p:tgtEl>
                                          <p:spTgt spid="88"/>
                                        </p:tgtEl>
                                        <p:attrNameLst>
                                          <p:attrName>fill.type</p:attrName>
                                        </p:attrNameLst>
                                      </p:cBhvr>
                                      <p:to>
                                        <p:strVal val="solid"/>
                                      </p:to>
                                    </p:set>
                                    <p:set>
                                      <p:cBhvr>
                                        <p:cTn id="606" dur="250" autoRev="1" fill="remove"/>
                                        <p:tgtEl>
                                          <p:spTgt spid="88"/>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607" restart="whenNotActive" fill="hold" evtFilter="cancelBubble" nodeType="interactiveSeq">
                <p:stCondLst>
                  <p:cond evt="onClick" delay="0">
                    <p:tgtEl>
                      <p:spTgt spid="89"/>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89"/>
                                        </p:tgtEl>
                                        <p:attrNameLst>
                                          <p:attrName>style.color</p:attrName>
                                        </p:attrNameLst>
                                      </p:cBhvr>
                                      <p:to>
                                        <a:srgbClr val="FF3399"/>
                                      </p:to>
                                    </p:animClr>
                                    <p:animClr clrSpc="rgb" dir="cw">
                                      <p:cBhvr>
                                        <p:cTn id="612" dur="250" autoRev="1" fill="remove"/>
                                        <p:tgtEl>
                                          <p:spTgt spid="89"/>
                                        </p:tgtEl>
                                        <p:attrNameLst>
                                          <p:attrName>fillcolor</p:attrName>
                                        </p:attrNameLst>
                                      </p:cBhvr>
                                      <p:to>
                                        <a:srgbClr val="FF3399"/>
                                      </p:to>
                                    </p:animClr>
                                    <p:set>
                                      <p:cBhvr>
                                        <p:cTn id="613" dur="250" autoRev="1" fill="remove"/>
                                        <p:tgtEl>
                                          <p:spTgt spid="89"/>
                                        </p:tgtEl>
                                        <p:attrNameLst>
                                          <p:attrName>fill.type</p:attrName>
                                        </p:attrNameLst>
                                      </p:cBhvr>
                                      <p:to>
                                        <p:strVal val="solid"/>
                                      </p:to>
                                    </p:set>
                                    <p:set>
                                      <p:cBhvr>
                                        <p:cTn id="614" dur="250" autoRev="1" fill="remove"/>
                                        <p:tgtEl>
                                          <p:spTgt spid="89"/>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615" restart="whenNotActive" fill="hold" evtFilter="cancelBubble" nodeType="interactiveSeq">
                <p:stCondLst>
                  <p:cond evt="onClick" delay="0">
                    <p:tgtEl>
                      <p:spTgt spid="90"/>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90"/>
                                        </p:tgtEl>
                                        <p:attrNameLst>
                                          <p:attrName>style.color</p:attrName>
                                        </p:attrNameLst>
                                      </p:cBhvr>
                                      <p:to>
                                        <a:srgbClr val="FF3399"/>
                                      </p:to>
                                    </p:animClr>
                                    <p:animClr clrSpc="rgb" dir="cw">
                                      <p:cBhvr>
                                        <p:cTn id="620" dur="250" autoRev="1" fill="remove"/>
                                        <p:tgtEl>
                                          <p:spTgt spid="90"/>
                                        </p:tgtEl>
                                        <p:attrNameLst>
                                          <p:attrName>fillcolor</p:attrName>
                                        </p:attrNameLst>
                                      </p:cBhvr>
                                      <p:to>
                                        <a:srgbClr val="FF3399"/>
                                      </p:to>
                                    </p:animClr>
                                    <p:set>
                                      <p:cBhvr>
                                        <p:cTn id="621" dur="250" autoRev="1" fill="remove"/>
                                        <p:tgtEl>
                                          <p:spTgt spid="90"/>
                                        </p:tgtEl>
                                        <p:attrNameLst>
                                          <p:attrName>fill.type</p:attrName>
                                        </p:attrNameLst>
                                      </p:cBhvr>
                                      <p:to>
                                        <p:strVal val="solid"/>
                                      </p:to>
                                    </p:set>
                                    <p:set>
                                      <p:cBhvr>
                                        <p:cTn id="622" dur="250" autoRev="1" fill="remove"/>
                                        <p:tgtEl>
                                          <p:spTgt spid="90"/>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623" restart="whenNotActive" fill="hold" evtFilter="cancelBubble" nodeType="interactiveSeq">
                <p:stCondLst>
                  <p:cond evt="onClick" delay="0">
                    <p:tgtEl>
                      <p:spTgt spid="91"/>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91"/>
                                        </p:tgtEl>
                                        <p:attrNameLst>
                                          <p:attrName>style.color</p:attrName>
                                        </p:attrNameLst>
                                      </p:cBhvr>
                                      <p:to>
                                        <a:srgbClr val="FF3399"/>
                                      </p:to>
                                    </p:animClr>
                                    <p:animClr clrSpc="rgb" dir="cw">
                                      <p:cBhvr>
                                        <p:cTn id="628" dur="250" autoRev="1" fill="remove"/>
                                        <p:tgtEl>
                                          <p:spTgt spid="91"/>
                                        </p:tgtEl>
                                        <p:attrNameLst>
                                          <p:attrName>fillcolor</p:attrName>
                                        </p:attrNameLst>
                                      </p:cBhvr>
                                      <p:to>
                                        <a:srgbClr val="FF3399"/>
                                      </p:to>
                                    </p:animClr>
                                    <p:set>
                                      <p:cBhvr>
                                        <p:cTn id="629" dur="250" autoRev="1" fill="remove"/>
                                        <p:tgtEl>
                                          <p:spTgt spid="91"/>
                                        </p:tgtEl>
                                        <p:attrNameLst>
                                          <p:attrName>fill.type</p:attrName>
                                        </p:attrNameLst>
                                      </p:cBhvr>
                                      <p:to>
                                        <p:strVal val="solid"/>
                                      </p:to>
                                    </p:set>
                                    <p:set>
                                      <p:cBhvr>
                                        <p:cTn id="630" dur="250" autoRev="1" fill="remove"/>
                                        <p:tgtEl>
                                          <p:spTgt spid="91"/>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631" restart="whenNotActive" fill="hold" evtFilter="cancelBubble" nodeType="interactiveSeq">
                <p:stCondLst>
                  <p:cond evt="onClick" delay="0">
                    <p:tgtEl>
                      <p:spTgt spid="92"/>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92"/>
                                        </p:tgtEl>
                                        <p:attrNameLst>
                                          <p:attrName>style.color</p:attrName>
                                        </p:attrNameLst>
                                      </p:cBhvr>
                                      <p:to>
                                        <a:srgbClr val="FF3399"/>
                                      </p:to>
                                    </p:animClr>
                                    <p:animClr clrSpc="rgb" dir="cw">
                                      <p:cBhvr>
                                        <p:cTn id="636" dur="250" autoRev="1" fill="remove"/>
                                        <p:tgtEl>
                                          <p:spTgt spid="92"/>
                                        </p:tgtEl>
                                        <p:attrNameLst>
                                          <p:attrName>fillcolor</p:attrName>
                                        </p:attrNameLst>
                                      </p:cBhvr>
                                      <p:to>
                                        <a:srgbClr val="FF3399"/>
                                      </p:to>
                                    </p:animClr>
                                    <p:set>
                                      <p:cBhvr>
                                        <p:cTn id="637" dur="250" autoRev="1" fill="remove"/>
                                        <p:tgtEl>
                                          <p:spTgt spid="92"/>
                                        </p:tgtEl>
                                        <p:attrNameLst>
                                          <p:attrName>fill.type</p:attrName>
                                        </p:attrNameLst>
                                      </p:cBhvr>
                                      <p:to>
                                        <p:strVal val="solid"/>
                                      </p:to>
                                    </p:set>
                                    <p:set>
                                      <p:cBhvr>
                                        <p:cTn id="638" dur="250" autoRev="1" fill="remove"/>
                                        <p:tgtEl>
                                          <p:spTgt spid="92"/>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639" restart="whenNotActive" fill="hold" evtFilter="cancelBubble" nodeType="interactiveSeq">
                <p:stCondLst>
                  <p:cond evt="onClick" delay="0">
                    <p:tgtEl>
                      <p:spTgt spid="93"/>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93"/>
                                        </p:tgtEl>
                                        <p:attrNameLst>
                                          <p:attrName>style.color</p:attrName>
                                        </p:attrNameLst>
                                      </p:cBhvr>
                                      <p:to>
                                        <a:srgbClr val="FF3399"/>
                                      </p:to>
                                    </p:animClr>
                                    <p:animClr clrSpc="rgb" dir="cw">
                                      <p:cBhvr>
                                        <p:cTn id="644" dur="250" autoRev="1" fill="remove"/>
                                        <p:tgtEl>
                                          <p:spTgt spid="93"/>
                                        </p:tgtEl>
                                        <p:attrNameLst>
                                          <p:attrName>fillcolor</p:attrName>
                                        </p:attrNameLst>
                                      </p:cBhvr>
                                      <p:to>
                                        <a:srgbClr val="FF3399"/>
                                      </p:to>
                                    </p:animClr>
                                    <p:set>
                                      <p:cBhvr>
                                        <p:cTn id="645" dur="250" autoRev="1" fill="remove"/>
                                        <p:tgtEl>
                                          <p:spTgt spid="93"/>
                                        </p:tgtEl>
                                        <p:attrNameLst>
                                          <p:attrName>fill.type</p:attrName>
                                        </p:attrNameLst>
                                      </p:cBhvr>
                                      <p:to>
                                        <p:strVal val="solid"/>
                                      </p:to>
                                    </p:set>
                                    <p:set>
                                      <p:cBhvr>
                                        <p:cTn id="646" dur="250" autoRev="1" fill="remove"/>
                                        <p:tgtEl>
                                          <p:spTgt spid="93"/>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09B182DA-8D91-4C70-87D0-F1DA8A589F02}"/>
              </a:ext>
            </a:extLst>
          </p:cNvPr>
          <p:cNvGrpSpPr/>
          <p:nvPr/>
        </p:nvGrpSpPr>
        <p:grpSpPr>
          <a:xfrm>
            <a:off x="-624252" y="-1111654"/>
            <a:ext cx="14847357" cy="9239048"/>
            <a:chOff x="-624252" y="-1111654"/>
            <a:chExt cx="14847357" cy="9239048"/>
          </a:xfrm>
        </p:grpSpPr>
        <p:grpSp>
          <p:nvGrpSpPr>
            <p:cNvPr id="5" name="组合 4">
              <a:extLst>
                <a:ext uri="{FF2B5EF4-FFF2-40B4-BE49-F238E27FC236}">
                  <a16:creationId xmlns:a16="http://schemas.microsoft.com/office/drawing/2014/main" id="{DA4A8F25-B0AC-4817-8FFC-B1DF6855852C}"/>
                </a:ext>
              </a:extLst>
            </p:cNvPr>
            <p:cNvGrpSpPr/>
            <p:nvPr/>
          </p:nvGrpSpPr>
          <p:grpSpPr>
            <a:xfrm>
              <a:off x="-1" y="0"/>
              <a:ext cx="12196200" cy="7112000"/>
              <a:chOff x="-1" y="0"/>
              <a:chExt cx="12196200" cy="7112000"/>
            </a:xfrm>
          </p:grpSpPr>
          <p:pic>
            <p:nvPicPr>
              <p:cNvPr id="19460" name="Picture 4" descr="United States Color Square Dot Map Stock Vector (Royalty Free ...">
                <a:extLst>
                  <a:ext uri="{FF2B5EF4-FFF2-40B4-BE49-F238E27FC236}">
                    <a16:creationId xmlns:a16="http://schemas.microsoft.com/office/drawing/2014/main" id="{7DB12319-0A84-4931-B499-8AE1C2D34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5" y="0"/>
                <a:ext cx="6503424" cy="7112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FFCCB08-6067-473C-A6D4-213B48BCC022}"/>
                  </a:ext>
                </a:extLst>
              </p:cNvPr>
              <p:cNvSpPr/>
              <p:nvPr/>
            </p:nvSpPr>
            <p:spPr>
              <a:xfrm>
                <a:off x="8932299" y="0"/>
                <a:ext cx="32639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3276E0C-7108-488B-A4ED-F59DC32999D0}"/>
                  </a:ext>
                </a:extLst>
              </p:cNvPr>
              <p:cNvSpPr/>
              <p:nvPr/>
            </p:nvSpPr>
            <p:spPr>
              <a:xfrm>
                <a:off x="-1" y="0"/>
                <a:ext cx="242887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0A28A99A-49B9-4423-9845-5E75274CB2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574822" y="-508202"/>
              <a:ext cx="5721644" cy="3937202"/>
            </a:xfrm>
            <a:prstGeom prst="rect">
              <a:avLst/>
            </a:prstGeom>
          </p:spPr>
        </p:pic>
        <p:pic>
          <p:nvPicPr>
            <p:cNvPr id="22" name="图片 21">
              <a:extLst>
                <a:ext uri="{FF2B5EF4-FFF2-40B4-BE49-F238E27FC236}">
                  <a16:creationId xmlns:a16="http://schemas.microsoft.com/office/drawing/2014/main" id="{676436BF-A71E-449D-BBE0-962D64A3661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574822" y="1206197"/>
              <a:ext cx="5721644" cy="3937202"/>
            </a:xfrm>
            <a:prstGeom prst="rect">
              <a:avLst/>
            </a:prstGeom>
          </p:spPr>
        </p:pic>
        <p:pic>
          <p:nvPicPr>
            <p:cNvPr id="23" name="图片 22">
              <a:extLst>
                <a:ext uri="{FF2B5EF4-FFF2-40B4-BE49-F238E27FC236}">
                  <a16:creationId xmlns:a16="http://schemas.microsoft.com/office/drawing/2014/main" id="{CF0D4858-84DE-432F-A62D-E7303C71EF2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574822" y="2806397"/>
              <a:ext cx="5721644" cy="3937202"/>
            </a:xfrm>
            <a:prstGeom prst="rect">
              <a:avLst/>
            </a:prstGeom>
          </p:spPr>
        </p:pic>
        <p:pic>
          <p:nvPicPr>
            <p:cNvPr id="24" name="图片 23">
              <a:extLst>
                <a:ext uri="{FF2B5EF4-FFF2-40B4-BE49-F238E27FC236}">
                  <a16:creationId xmlns:a16="http://schemas.microsoft.com/office/drawing/2014/main" id="{96B867A3-E14C-4D02-B7AF-E9FB2D838B1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624252" y="4190192"/>
              <a:ext cx="5721644" cy="3937202"/>
            </a:xfrm>
            <a:prstGeom prst="rect">
              <a:avLst/>
            </a:prstGeom>
          </p:spPr>
        </p:pic>
        <p:pic>
          <p:nvPicPr>
            <p:cNvPr id="25" name="图片 24">
              <a:extLst>
                <a:ext uri="{FF2B5EF4-FFF2-40B4-BE49-F238E27FC236}">
                  <a16:creationId xmlns:a16="http://schemas.microsoft.com/office/drawing/2014/main" id="{3700990A-4387-4BDE-A6A8-0410605929A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1801448" y="-578203"/>
              <a:ext cx="5721644" cy="3937202"/>
            </a:xfrm>
            <a:prstGeom prst="rect">
              <a:avLst/>
            </a:prstGeom>
          </p:spPr>
        </p:pic>
        <p:pic>
          <p:nvPicPr>
            <p:cNvPr id="26" name="图片 25">
              <a:extLst>
                <a:ext uri="{FF2B5EF4-FFF2-40B4-BE49-F238E27FC236}">
                  <a16:creationId xmlns:a16="http://schemas.microsoft.com/office/drawing/2014/main" id="{885A77A7-FF9A-4B8E-BD09-D1DD38EF0F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4619862" y="-578203"/>
              <a:ext cx="5721644" cy="3937202"/>
            </a:xfrm>
            <a:prstGeom prst="rect">
              <a:avLst/>
            </a:prstGeom>
          </p:spPr>
        </p:pic>
        <p:pic>
          <p:nvPicPr>
            <p:cNvPr id="27" name="图片 26">
              <a:extLst>
                <a:ext uri="{FF2B5EF4-FFF2-40B4-BE49-F238E27FC236}">
                  <a16:creationId xmlns:a16="http://schemas.microsoft.com/office/drawing/2014/main" id="{2725964A-81C4-4080-A6B0-EF5D96AF038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7072233" y="-578203"/>
              <a:ext cx="5721644" cy="3937202"/>
            </a:xfrm>
            <a:prstGeom prst="rect">
              <a:avLst/>
            </a:prstGeom>
          </p:spPr>
        </p:pic>
        <p:pic>
          <p:nvPicPr>
            <p:cNvPr id="28" name="图片 27">
              <a:extLst>
                <a:ext uri="{FF2B5EF4-FFF2-40B4-BE49-F238E27FC236}">
                  <a16:creationId xmlns:a16="http://schemas.microsoft.com/office/drawing/2014/main" id="{9C2B5F72-94EF-4351-90F6-7AE6A767229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0800000">
              <a:off x="7072233" y="-1111654"/>
              <a:ext cx="5721644" cy="3937202"/>
            </a:xfrm>
            <a:prstGeom prst="rect">
              <a:avLst/>
            </a:prstGeom>
          </p:spPr>
        </p:pic>
        <p:pic>
          <p:nvPicPr>
            <p:cNvPr id="29" name="图片 28">
              <a:extLst>
                <a:ext uri="{FF2B5EF4-FFF2-40B4-BE49-F238E27FC236}">
                  <a16:creationId xmlns:a16="http://schemas.microsoft.com/office/drawing/2014/main" id="{4C68FC09-BFE9-46AE-BB25-AF3481F53FC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3266189" y="3866696"/>
              <a:ext cx="5721644" cy="3937202"/>
            </a:xfrm>
            <a:prstGeom prst="rect">
              <a:avLst/>
            </a:prstGeom>
          </p:spPr>
        </p:pic>
        <p:pic>
          <p:nvPicPr>
            <p:cNvPr id="30" name="图片 29">
              <a:extLst>
                <a:ext uri="{FF2B5EF4-FFF2-40B4-BE49-F238E27FC236}">
                  <a16:creationId xmlns:a16="http://schemas.microsoft.com/office/drawing/2014/main" id="{BDA1A397-4A8D-47C4-8B45-5B984221619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3458493" y="1713894"/>
              <a:ext cx="5721644" cy="3937202"/>
            </a:xfrm>
            <a:prstGeom prst="rect">
              <a:avLst/>
            </a:prstGeom>
          </p:spPr>
        </p:pic>
        <p:pic>
          <p:nvPicPr>
            <p:cNvPr id="31" name="图片 30">
              <a:extLst>
                <a:ext uri="{FF2B5EF4-FFF2-40B4-BE49-F238E27FC236}">
                  <a16:creationId xmlns:a16="http://schemas.microsoft.com/office/drawing/2014/main" id="{86FFCDE7-D3B3-4A0A-BEB3-906D1C0ED33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6511619" y="1574599"/>
              <a:ext cx="5721644" cy="3937202"/>
            </a:xfrm>
            <a:prstGeom prst="rect">
              <a:avLst/>
            </a:prstGeom>
          </p:spPr>
        </p:pic>
        <p:pic>
          <p:nvPicPr>
            <p:cNvPr id="32" name="图片 31">
              <a:extLst>
                <a:ext uri="{FF2B5EF4-FFF2-40B4-BE49-F238E27FC236}">
                  <a16:creationId xmlns:a16="http://schemas.microsoft.com/office/drawing/2014/main" id="{CDDE0C32-6254-4477-AB6F-FA3C98F1AF2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a:off x="6167629" y="3898902"/>
              <a:ext cx="5721644" cy="3937202"/>
            </a:xfrm>
            <a:prstGeom prst="rect">
              <a:avLst/>
            </a:prstGeom>
          </p:spPr>
        </p:pic>
        <p:pic>
          <p:nvPicPr>
            <p:cNvPr id="33" name="图片 32">
              <a:extLst>
                <a:ext uri="{FF2B5EF4-FFF2-40B4-BE49-F238E27FC236}">
                  <a16:creationId xmlns:a16="http://schemas.microsoft.com/office/drawing/2014/main" id="{218E89B7-1025-41D6-A26F-078FFF91C8B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6200000">
              <a:off x="7972299" y="2628526"/>
              <a:ext cx="5721644" cy="3937202"/>
            </a:xfrm>
            <a:prstGeom prst="rect">
              <a:avLst/>
            </a:prstGeom>
          </p:spPr>
        </p:pic>
        <p:pic>
          <p:nvPicPr>
            <p:cNvPr id="34" name="图片 33">
              <a:extLst>
                <a:ext uri="{FF2B5EF4-FFF2-40B4-BE49-F238E27FC236}">
                  <a16:creationId xmlns:a16="http://schemas.microsoft.com/office/drawing/2014/main" id="{C2E6F3CC-105C-4666-AC0D-DB0751F79FC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6200000">
              <a:off x="9215957" y="1690373"/>
              <a:ext cx="5721644" cy="3937202"/>
            </a:xfrm>
            <a:prstGeom prst="rect">
              <a:avLst/>
            </a:prstGeom>
          </p:spPr>
        </p:pic>
        <p:pic>
          <p:nvPicPr>
            <p:cNvPr id="35" name="图片 34">
              <a:extLst>
                <a:ext uri="{FF2B5EF4-FFF2-40B4-BE49-F238E27FC236}">
                  <a16:creationId xmlns:a16="http://schemas.microsoft.com/office/drawing/2014/main" id="{AD5D3C7D-E53C-4554-80A2-E34417F7066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tretch>
              <a:fillRect/>
            </a:stretch>
          </p:blipFill>
          <p:spPr>
            <a:xfrm rot="16200000">
              <a:off x="9393682" y="2974475"/>
              <a:ext cx="5721644" cy="3937202"/>
            </a:xfrm>
            <a:prstGeom prst="rect">
              <a:avLst/>
            </a:prstGeom>
          </p:spPr>
        </p:pic>
      </p:grpSp>
      <p:sp>
        <p:nvSpPr>
          <p:cNvPr id="95" name="椭圆 94">
            <a:extLst>
              <a:ext uri="{FF2B5EF4-FFF2-40B4-BE49-F238E27FC236}">
                <a16:creationId xmlns:a16="http://schemas.microsoft.com/office/drawing/2014/main" id="{4193F9F8-D571-45EF-951A-5E714A810D79}"/>
              </a:ext>
            </a:extLst>
          </p:cNvPr>
          <p:cNvSpPr/>
          <p:nvPr/>
        </p:nvSpPr>
        <p:spPr>
          <a:xfrm>
            <a:off x="12259679" y="4175393"/>
            <a:ext cx="45719" cy="45719"/>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F62A2705-088B-4358-A41B-341C83051758}"/>
              </a:ext>
            </a:extLst>
          </p:cNvPr>
          <p:cNvSpPr/>
          <p:nvPr/>
        </p:nvSpPr>
        <p:spPr>
          <a:xfrm>
            <a:off x="1450526" y="191457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6D984D90-661A-413B-A40A-E9CBCBA88D91}"/>
              </a:ext>
            </a:extLst>
          </p:cNvPr>
          <p:cNvSpPr/>
          <p:nvPr/>
        </p:nvSpPr>
        <p:spPr>
          <a:xfrm>
            <a:off x="3066360" y="121359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F8C36171-D919-4D87-A73D-BAAE25F35514}"/>
              </a:ext>
            </a:extLst>
          </p:cNvPr>
          <p:cNvSpPr/>
          <p:nvPr/>
        </p:nvSpPr>
        <p:spPr>
          <a:xfrm>
            <a:off x="4665701" y="95602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6EC419D3-6B89-4239-8CC0-F11FCD910845}"/>
              </a:ext>
            </a:extLst>
          </p:cNvPr>
          <p:cNvSpPr/>
          <p:nvPr/>
        </p:nvSpPr>
        <p:spPr>
          <a:xfrm>
            <a:off x="4794486" y="23331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2BF8BB96-16AE-4545-B660-CC7FA8621A07}"/>
              </a:ext>
            </a:extLst>
          </p:cNvPr>
          <p:cNvSpPr/>
          <p:nvPr/>
        </p:nvSpPr>
        <p:spPr>
          <a:xfrm>
            <a:off x="6491084" y="162805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08F3F792-CE8A-43BE-B851-15DE2F38277D}"/>
              </a:ext>
            </a:extLst>
          </p:cNvPr>
          <p:cNvSpPr/>
          <p:nvPr/>
        </p:nvSpPr>
        <p:spPr>
          <a:xfrm>
            <a:off x="2403826" y="246191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1542BD32-612F-4EB1-A0AE-8790E008A374}"/>
              </a:ext>
            </a:extLst>
          </p:cNvPr>
          <p:cNvSpPr/>
          <p:nvPr/>
        </p:nvSpPr>
        <p:spPr>
          <a:xfrm>
            <a:off x="1721843" y="127627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CDA9CC4A-D994-49E5-AE8D-0EAEF0D77559}"/>
              </a:ext>
            </a:extLst>
          </p:cNvPr>
          <p:cNvSpPr/>
          <p:nvPr/>
        </p:nvSpPr>
        <p:spPr>
          <a:xfrm>
            <a:off x="3561660" y="201440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0C3655C1-FA16-4E41-A7DE-B8ED68B0E37C}"/>
              </a:ext>
            </a:extLst>
          </p:cNvPr>
          <p:cNvSpPr/>
          <p:nvPr/>
        </p:nvSpPr>
        <p:spPr>
          <a:xfrm>
            <a:off x="5161001" y="175683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C2E73555-CFE9-4281-B666-D4E925D690F8}"/>
              </a:ext>
            </a:extLst>
          </p:cNvPr>
          <p:cNvSpPr/>
          <p:nvPr/>
        </p:nvSpPr>
        <p:spPr>
          <a:xfrm>
            <a:off x="5289786" y="313394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F4843D63-96E2-4DE1-9269-B0480A30CF68}"/>
              </a:ext>
            </a:extLst>
          </p:cNvPr>
          <p:cNvSpPr/>
          <p:nvPr/>
        </p:nvSpPr>
        <p:spPr>
          <a:xfrm>
            <a:off x="6986384" y="242886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FDB1493A-590F-48F5-BA71-F6A6497DC11A}"/>
              </a:ext>
            </a:extLst>
          </p:cNvPr>
          <p:cNvSpPr/>
          <p:nvPr/>
        </p:nvSpPr>
        <p:spPr>
          <a:xfrm>
            <a:off x="2899126" y="326273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062A92AF-DC0C-4D87-833E-6C3CDDA03E32}"/>
              </a:ext>
            </a:extLst>
          </p:cNvPr>
          <p:cNvSpPr/>
          <p:nvPr/>
        </p:nvSpPr>
        <p:spPr>
          <a:xfrm>
            <a:off x="8717542" y="395402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34E5F03F-AD88-4FC9-B24B-F322F4CB868B}"/>
              </a:ext>
            </a:extLst>
          </p:cNvPr>
          <p:cNvSpPr/>
          <p:nvPr/>
        </p:nvSpPr>
        <p:spPr>
          <a:xfrm>
            <a:off x="3998115" y="366107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7E6BE26C-32EC-4F1A-9DB7-36EA79965C9D}"/>
              </a:ext>
            </a:extLst>
          </p:cNvPr>
          <p:cNvSpPr/>
          <p:nvPr/>
        </p:nvSpPr>
        <p:spPr>
          <a:xfrm>
            <a:off x="5837932" y="439920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DFCF4507-ED4B-4854-A465-5287884889A8}"/>
              </a:ext>
            </a:extLst>
          </p:cNvPr>
          <p:cNvSpPr/>
          <p:nvPr/>
        </p:nvSpPr>
        <p:spPr>
          <a:xfrm>
            <a:off x="7437273" y="41416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15B470BC-3DEC-4A83-BD73-76D87ACC2E30}"/>
              </a:ext>
            </a:extLst>
          </p:cNvPr>
          <p:cNvSpPr/>
          <p:nvPr/>
        </p:nvSpPr>
        <p:spPr>
          <a:xfrm>
            <a:off x="7566058" y="551874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4057506A-348C-4312-8969-B1B7CB0AE7B5}"/>
              </a:ext>
            </a:extLst>
          </p:cNvPr>
          <p:cNvSpPr/>
          <p:nvPr/>
        </p:nvSpPr>
        <p:spPr>
          <a:xfrm>
            <a:off x="9785193" y="487698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15CEF1C7-9C76-4AD9-97E9-82EE8D712B54}"/>
              </a:ext>
            </a:extLst>
          </p:cNvPr>
          <p:cNvSpPr/>
          <p:nvPr/>
        </p:nvSpPr>
        <p:spPr>
          <a:xfrm>
            <a:off x="5175398" y="564752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C8A46E81-011D-4322-B2D5-1BF400C48E0B}"/>
              </a:ext>
            </a:extLst>
          </p:cNvPr>
          <p:cNvSpPr/>
          <p:nvPr/>
        </p:nvSpPr>
        <p:spPr>
          <a:xfrm>
            <a:off x="8664628" y="137546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016CC579-B5D7-49A9-B34F-DC480D3F0AB4}"/>
              </a:ext>
            </a:extLst>
          </p:cNvPr>
          <p:cNvSpPr/>
          <p:nvPr/>
        </p:nvSpPr>
        <p:spPr>
          <a:xfrm>
            <a:off x="10445600" y="295944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9B0BEF98-5907-4F91-921C-3931BA4977BE}"/>
              </a:ext>
            </a:extLst>
          </p:cNvPr>
          <p:cNvSpPr/>
          <p:nvPr/>
        </p:nvSpPr>
        <p:spPr>
          <a:xfrm>
            <a:off x="5726173" y="266649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D00C02E2-EAD7-4FB4-8E5A-1CC6BA86280C}"/>
              </a:ext>
            </a:extLst>
          </p:cNvPr>
          <p:cNvSpPr/>
          <p:nvPr/>
        </p:nvSpPr>
        <p:spPr>
          <a:xfrm>
            <a:off x="7565990" y="340462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97A7DFFB-5566-4E71-9C73-EEC6306D64FA}"/>
              </a:ext>
            </a:extLst>
          </p:cNvPr>
          <p:cNvSpPr/>
          <p:nvPr/>
        </p:nvSpPr>
        <p:spPr>
          <a:xfrm>
            <a:off x="9115517" y="30882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DD304FA-5017-4EB3-ADEE-8B63FE89DC8A}"/>
              </a:ext>
            </a:extLst>
          </p:cNvPr>
          <p:cNvSpPr/>
          <p:nvPr/>
        </p:nvSpPr>
        <p:spPr>
          <a:xfrm>
            <a:off x="9244302" y="446533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EB0FCABA-6215-4802-95AF-ADF6B875F323}"/>
              </a:ext>
            </a:extLst>
          </p:cNvPr>
          <p:cNvSpPr/>
          <p:nvPr/>
        </p:nvSpPr>
        <p:spPr>
          <a:xfrm>
            <a:off x="10940900" y="376025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B03D41D2-B9C0-4C7C-8723-061A208BB045}"/>
              </a:ext>
            </a:extLst>
          </p:cNvPr>
          <p:cNvSpPr/>
          <p:nvPr/>
        </p:nvSpPr>
        <p:spPr>
          <a:xfrm>
            <a:off x="6903456" y="465295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8BA41B08-3A85-4AA8-A4AE-C80638DB836B}"/>
              </a:ext>
            </a:extLst>
          </p:cNvPr>
          <p:cNvSpPr/>
          <p:nvPr/>
        </p:nvSpPr>
        <p:spPr>
          <a:xfrm>
            <a:off x="2525922" y="526499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6240A0A-4657-4111-AA0F-A63D55EEAC08}"/>
              </a:ext>
            </a:extLst>
          </p:cNvPr>
          <p:cNvSpPr/>
          <p:nvPr/>
        </p:nvSpPr>
        <p:spPr>
          <a:xfrm>
            <a:off x="3021222" y="606581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5B1752A5-A7F4-4AD7-B8B7-4FAEDE7768D4}"/>
              </a:ext>
            </a:extLst>
          </p:cNvPr>
          <p:cNvSpPr/>
          <p:nvPr/>
        </p:nvSpPr>
        <p:spPr>
          <a:xfrm>
            <a:off x="4253980" y="427041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2B9693A-2714-48D0-BF76-66EE47ED4BC6}"/>
              </a:ext>
            </a:extLst>
          </p:cNvPr>
          <p:cNvSpPr/>
          <p:nvPr/>
        </p:nvSpPr>
        <p:spPr>
          <a:xfrm>
            <a:off x="2923897" y="439920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1B040F15-F67F-4C77-B941-329AE9B60261}"/>
              </a:ext>
            </a:extLst>
          </p:cNvPr>
          <p:cNvSpPr/>
          <p:nvPr/>
        </p:nvSpPr>
        <p:spPr>
          <a:xfrm>
            <a:off x="3634591" y="502170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49DCEB23-F72E-4DAF-9BD0-1C336A49D533}"/>
              </a:ext>
            </a:extLst>
          </p:cNvPr>
          <p:cNvSpPr/>
          <p:nvPr/>
        </p:nvSpPr>
        <p:spPr>
          <a:xfrm>
            <a:off x="4749280" y="50712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DC952DC8-1C92-4EFD-9F7B-62B1480D94FE}"/>
              </a:ext>
            </a:extLst>
          </p:cNvPr>
          <p:cNvSpPr/>
          <p:nvPr/>
        </p:nvSpPr>
        <p:spPr>
          <a:xfrm>
            <a:off x="2464930" y="186885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99ECD8B4-4BD9-4E5A-BA81-4109DA448A0C}"/>
              </a:ext>
            </a:extLst>
          </p:cNvPr>
          <p:cNvSpPr/>
          <p:nvPr/>
        </p:nvSpPr>
        <p:spPr>
          <a:xfrm>
            <a:off x="3974393" y="162805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9052BC90-4E06-45A3-919B-5B4892F84938}"/>
              </a:ext>
            </a:extLst>
          </p:cNvPr>
          <p:cNvSpPr/>
          <p:nvPr/>
        </p:nvSpPr>
        <p:spPr>
          <a:xfrm>
            <a:off x="3663205" y="8843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99702C4B-B8DB-4194-AE31-F72BAB68346C}"/>
              </a:ext>
            </a:extLst>
          </p:cNvPr>
          <p:cNvSpPr/>
          <p:nvPr/>
        </p:nvSpPr>
        <p:spPr>
          <a:xfrm>
            <a:off x="4249791" y="241162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C6AC620C-A35F-48BD-9FC9-5614F930C38C}"/>
              </a:ext>
            </a:extLst>
          </p:cNvPr>
          <p:cNvSpPr/>
          <p:nvPr/>
        </p:nvSpPr>
        <p:spPr>
          <a:xfrm>
            <a:off x="6626874" y="112893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351D67F3-799E-46A2-AFE6-B4BDCD3A1AE6}"/>
              </a:ext>
            </a:extLst>
          </p:cNvPr>
          <p:cNvSpPr/>
          <p:nvPr/>
        </p:nvSpPr>
        <p:spPr>
          <a:xfrm>
            <a:off x="3100392" y="263776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6EBE8AB0-4588-4E25-827A-FA70135AE728}"/>
              </a:ext>
            </a:extLst>
          </p:cNvPr>
          <p:cNvSpPr/>
          <p:nvPr/>
        </p:nvSpPr>
        <p:spPr>
          <a:xfrm>
            <a:off x="2309169" y="8756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DEE4F6C4-DFE0-44F4-A1F5-0465E5C13191}"/>
              </a:ext>
            </a:extLst>
          </p:cNvPr>
          <p:cNvSpPr/>
          <p:nvPr/>
        </p:nvSpPr>
        <p:spPr>
          <a:xfrm>
            <a:off x="5723853" y="124095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A71F6071-83BD-4B5F-AF44-CDB9F0C9A27C}"/>
              </a:ext>
            </a:extLst>
          </p:cNvPr>
          <p:cNvSpPr/>
          <p:nvPr/>
        </p:nvSpPr>
        <p:spPr>
          <a:xfrm>
            <a:off x="5835870" y="217664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79E16784-38DC-45AF-823A-68C5D42BB4B5}"/>
              </a:ext>
            </a:extLst>
          </p:cNvPr>
          <p:cNvSpPr/>
          <p:nvPr/>
        </p:nvSpPr>
        <p:spPr>
          <a:xfrm>
            <a:off x="3648317" y="28410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61915807-9C3A-4834-904B-4C030167320F}"/>
              </a:ext>
            </a:extLst>
          </p:cNvPr>
          <p:cNvSpPr/>
          <p:nvPr/>
        </p:nvSpPr>
        <p:spPr>
          <a:xfrm>
            <a:off x="6382849" y="256808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7EB56FAF-FB0C-441E-A18D-8B86BAE494A5}"/>
              </a:ext>
            </a:extLst>
          </p:cNvPr>
          <p:cNvSpPr/>
          <p:nvPr/>
        </p:nvSpPr>
        <p:spPr>
          <a:xfrm>
            <a:off x="3123161" y="37856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6B4F74FD-0D21-4ADA-9026-AB226CC1E2B2}"/>
              </a:ext>
            </a:extLst>
          </p:cNvPr>
          <p:cNvSpPr/>
          <p:nvPr/>
        </p:nvSpPr>
        <p:spPr>
          <a:xfrm>
            <a:off x="9039552" y="231684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76579184-B221-42B1-93D7-6C08282893A5}"/>
              </a:ext>
            </a:extLst>
          </p:cNvPr>
          <p:cNvSpPr/>
          <p:nvPr/>
        </p:nvSpPr>
        <p:spPr>
          <a:xfrm>
            <a:off x="5175012" y="39239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2F9F76FE-782C-45D5-A4F3-535F11CC3A18}"/>
              </a:ext>
            </a:extLst>
          </p:cNvPr>
          <p:cNvSpPr/>
          <p:nvPr/>
        </p:nvSpPr>
        <p:spPr>
          <a:xfrm>
            <a:off x="6312523" y="463949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B71D2F03-FF85-4190-85C5-F9C5C16E26A9}"/>
              </a:ext>
            </a:extLst>
          </p:cNvPr>
          <p:cNvSpPr/>
          <p:nvPr/>
        </p:nvSpPr>
        <p:spPr>
          <a:xfrm>
            <a:off x="7583323" y="431613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0F4D4781-DEE2-4043-904C-91DC948E5538}"/>
              </a:ext>
            </a:extLst>
          </p:cNvPr>
          <p:cNvSpPr/>
          <p:nvPr/>
        </p:nvSpPr>
        <p:spPr>
          <a:xfrm>
            <a:off x="6924048" y="535775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169EDE93-17DA-4848-8448-F4B1A61DA88B}"/>
              </a:ext>
            </a:extLst>
          </p:cNvPr>
          <p:cNvSpPr/>
          <p:nvPr/>
        </p:nvSpPr>
        <p:spPr>
          <a:xfrm>
            <a:off x="8398107" y="53981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8EC986F-6AA2-423C-852A-2DDFA8B54880}"/>
              </a:ext>
            </a:extLst>
          </p:cNvPr>
          <p:cNvSpPr/>
          <p:nvPr/>
        </p:nvSpPr>
        <p:spPr>
          <a:xfrm>
            <a:off x="5160707" y="442122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F84ABB4-B79C-4AEC-9646-32FB9D34BB2A}"/>
              </a:ext>
            </a:extLst>
          </p:cNvPr>
          <p:cNvSpPr/>
          <p:nvPr/>
        </p:nvSpPr>
        <p:spPr>
          <a:xfrm>
            <a:off x="8810678" y="154996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4377EE65-3381-4F5B-94F3-F6581EAA0C11}"/>
              </a:ext>
            </a:extLst>
          </p:cNvPr>
          <p:cNvSpPr/>
          <p:nvPr/>
        </p:nvSpPr>
        <p:spPr>
          <a:xfrm>
            <a:off x="9819345" y="204613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CF5F8AAE-667E-4220-9CC6-A92C8E7A85BA}"/>
              </a:ext>
            </a:extLst>
          </p:cNvPr>
          <p:cNvSpPr/>
          <p:nvPr/>
        </p:nvSpPr>
        <p:spPr>
          <a:xfrm>
            <a:off x="7538698" y="193574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A0DDB85D-E32F-4C49-B033-BB2137A8A366}"/>
              </a:ext>
            </a:extLst>
          </p:cNvPr>
          <p:cNvSpPr/>
          <p:nvPr/>
        </p:nvSpPr>
        <p:spPr>
          <a:xfrm>
            <a:off x="8387143" y="234725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F98AB9A6-7BA4-4B56-99E1-8EA6B28D13FA}"/>
              </a:ext>
            </a:extLst>
          </p:cNvPr>
          <p:cNvSpPr/>
          <p:nvPr/>
        </p:nvSpPr>
        <p:spPr>
          <a:xfrm>
            <a:off x="9309745" y="372468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FA262F0C-85FF-4E76-86B4-3B984DA17202}"/>
              </a:ext>
            </a:extLst>
          </p:cNvPr>
          <p:cNvSpPr/>
          <p:nvPr/>
        </p:nvSpPr>
        <p:spPr>
          <a:xfrm>
            <a:off x="6484989" y="381188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0C3AF40D-B712-4471-B731-6334A397B858}"/>
              </a:ext>
            </a:extLst>
          </p:cNvPr>
          <p:cNvSpPr/>
          <p:nvPr/>
        </p:nvSpPr>
        <p:spPr>
          <a:xfrm>
            <a:off x="11086950" y="393476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88DE671D-80FD-4B3F-AC74-631F193FDA39}"/>
              </a:ext>
            </a:extLst>
          </p:cNvPr>
          <p:cNvSpPr/>
          <p:nvPr/>
        </p:nvSpPr>
        <p:spPr>
          <a:xfrm>
            <a:off x="6116604" y="519737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0494A231-B6B4-4E8B-A77D-DDDCCFAB8795}"/>
              </a:ext>
            </a:extLst>
          </p:cNvPr>
          <p:cNvSpPr/>
          <p:nvPr/>
        </p:nvSpPr>
        <p:spPr>
          <a:xfrm>
            <a:off x="6439166" y="313919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981E7167-AC0A-43A1-8C78-95264B9A0B40}"/>
              </a:ext>
            </a:extLst>
          </p:cNvPr>
          <p:cNvSpPr/>
          <p:nvPr/>
        </p:nvSpPr>
        <p:spPr>
          <a:xfrm>
            <a:off x="5697510" y="375877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F8D53087-A6F1-42E2-A7DF-FBA6D5CA7F58}"/>
              </a:ext>
            </a:extLst>
          </p:cNvPr>
          <p:cNvSpPr/>
          <p:nvPr/>
        </p:nvSpPr>
        <p:spPr>
          <a:xfrm>
            <a:off x="4493976" y="321294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B73CFFD0-B2C1-429F-B935-7FB92749BF3B}"/>
              </a:ext>
            </a:extLst>
          </p:cNvPr>
          <p:cNvSpPr/>
          <p:nvPr/>
        </p:nvSpPr>
        <p:spPr>
          <a:xfrm>
            <a:off x="3534216" y="427544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337AD958-F351-454D-AB65-359F2DACCCC3}"/>
              </a:ext>
            </a:extLst>
          </p:cNvPr>
          <p:cNvSpPr/>
          <p:nvPr/>
        </p:nvSpPr>
        <p:spPr>
          <a:xfrm>
            <a:off x="4026482" y="603202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56C9899A-54DA-470D-97FA-74380BABB984}"/>
              </a:ext>
            </a:extLst>
          </p:cNvPr>
          <p:cNvSpPr/>
          <p:nvPr/>
        </p:nvSpPr>
        <p:spPr>
          <a:xfrm>
            <a:off x="3998115" y="558178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1D26DBFC-1948-490D-8AFA-778F9F8CD43A}"/>
              </a:ext>
            </a:extLst>
          </p:cNvPr>
          <p:cNvSpPr/>
          <p:nvPr/>
        </p:nvSpPr>
        <p:spPr>
          <a:xfrm>
            <a:off x="8075842" y="401237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5AF3EFCF-4311-40EF-9A34-7C1323EDB265}"/>
              </a:ext>
            </a:extLst>
          </p:cNvPr>
          <p:cNvSpPr/>
          <p:nvPr/>
        </p:nvSpPr>
        <p:spPr>
          <a:xfrm>
            <a:off x="8571142" y="481319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1653D69E-314A-4C1C-8E92-62ABEA6139ED}"/>
              </a:ext>
            </a:extLst>
          </p:cNvPr>
          <p:cNvSpPr/>
          <p:nvPr/>
        </p:nvSpPr>
        <p:spPr>
          <a:xfrm>
            <a:off x="8022928" y="143381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3879CAC6-5026-4D48-AFF9-00DFE9BEB995}"/>
              </a:ext>
            </a:extLst>
          </p:cNvPr>
          <p:cNvSpPr/>
          <p:nvPr/>
        </p:nvSpPr>
        <p:spPr>
          <a:xfrm>
            <a:off x="9803900" y="301779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E7606E9B-596A-4E40-BF89-1C9668D5E521}"/>
              </a:ext>
            </a:extLst>
          </p:cNvPr>
          <p:cNvSpPr/>
          <p:nvPr/>
        </p:nvSpPr>
        <p:spPr>
          <a:xfrm>
            <a:off x="8473817" y="31465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D94738E3-1E05-4FE1-A33A-792743CBAE6D}"/>
              </a:ext>
            </a:extLst>
          </p:cNvPr>
          <p:cNvSpPr/>
          <p:nvPr/>
        </p:nvSpPr>
        <p:spPr>
          <a:xfrm>
            <a:off x="8169013" y="44320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34AA7258-3124-46F6-83CE-99172064E328}"/>
              </a:ext>
            </a:extLst>
          </p:cNvPr>
          <p:cNvSpPr/>
          <p:nvPr/>
        </p:nvSpPr>
        <p:spPr>
          <a:xfrm>
            <a:off x="10299200" y="381861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6707BDDC-28FD-4FD4-8851-93C2D077ED10}"/>
              </a:ext>
            </a:extLst>
          </p:cNvPr>
          <p:cNvSpPr/>
          <p:nvPr/>
        </p:nvSpPr>
        <p:spPr>
          <a:xfrm>
            <a:off x="7020416" y="365876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AB0C8890-BF6C-4649-B747-10A8BBC1C760}"/>
              </a:ext>
            </a:extLst>
          </p:cNvPr>
          <p:cNvSpPr/>
          <p:nvPr/>
        </p:nvSpPr>
        <p:spPr>
          <a:xfrm>
            <a:off x="7712039" y="49096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64469C91-1276-4B3A-878A-B48F381FBC21}"/>
              </a:ext>
            </a:extLst>
          </p:cNvPr>
          <p:cNvSpPr/>
          <p:nvPr/>
        </p:nvSpPr>
        <p:spPr>
          <a:xfrm>
            <a:off x="7604338" y="93118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A75D0444-6220-49A6-A318-E1FEABF72794}"/>
              </a:ext>
            </a:extLst>
          </p:cNvPr>
          <p:cNvSpPr/>
          <p:nvPr/>
        </p:nvSpPr>
        <p:spPr>
          <a:xfrm>
            <a:off x="9585822" y="255067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BF7E629C-A84C-4CB7-AF45-9744D7E316BD}"/>
              </a:ext>
            </a:extLst>
          </p:cNvPr>
          <p:cNvSpPr/>
          <p:nvPr/>
        </p:nvSpPr>
        <p:spPr>
          <a:xfrm>
            <a:off x="7820817" y="279296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D0150766-43AD-444B-A7A9-97D0726BF0A3}"/>
              </a:ext>
            </a:extLst>
          </p:cNvPr>
          <p:cNvSpPr/>
          <p:nvPr/>
        </p:nvSpPr>
        <p:spPr>
          <a:xfrm>
            <a:off x="9066349" y="512455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3955D04D-1A3D-41D3-87FB-242FA5E70099}"/>
              </a:ext>
            </a:extLst>
          </p:cNvPr>
          <p:cNvSpPr/>
          <p:nvPr/>
        </p:nvSpPr>
        <p:spPr>
          <a:xfrm>
            <a:off x="9866788" y="420411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08630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5"/>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95"/>
                                        </p:tgtEl>
                                        <p:attrNameLst>
                                          <p:attrName>style.color</p:attrName>
                                        </p:attrNameLst>
                                      </p:cBhvr>
                                      <p:to>
                                        <a:srgbClr val="FF3399"/>
                                      </p:to>
                                    </p:animClr>
                                    <p:animClr clrSpc="rgb" dir="cw">
                                      <p:cBhvr>
                                        <p:cTn id="7" dur="250" autoRev="1" fill="remove"/>
                                        <p:tgtEl>
                                          <p:spTgt spid="95"/>
                                        </p:tgtEl>
                                        <p:attrNameLst>
                                          <p:attrName>fillcolor</p:attrName>
                                        </p:attrNameLst>
                                      </p:cBhvr>
                                      <p:to>
                                        <a:srgbClr val="FF3399"/>
                                      </p:to>
                                    </p:animClr>
                                    <p:set>
                                      <p:cBhvr>
                                        <p:cTn id="8" dur="250" autoRev="1" fill="remove"/>
                                        <p:tgtEl>
                                          <p:spTgt spid="95"/>
                                        </p:tgtEl>
                                        <p:attrNameLst>
                                          <p:attrName>fill.type</p:attrName>
                                        </p:attrNameLst>
                                      </p:cBhvr>
                                      <p:to>
                                        <p:strVal val="solid"/>
                                      </p:to>
                                    </p:set>
                                    <p:set>
                                      <p:cBhvr>
                                        <p:cTn id="9" dur="250" autoRev="1" fill="remove"/>
                                        <p:tgtEl>
                                          <p:spTgt spid="95"/>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nextCondLst>
                <p:cond evt="onClick" delay="0">
                  <p:tgtEl>
                    <p:spTgt spid="95"/>
                  </p:tgtEl>
                </p:cond>
              </p:nextCondLst>
            </p:seq>
            <p:seq concurrent="1" nextAc="seek">
              <p:cTn id="10" restart="whenNotActive" fill="hold" evtFilter="cancelBubble" nodeType="interactiveSeq">
                <p:stCondLst>
                  <p:cond evt="onClick" delay="0">
                    <p:tgtEl>
                      <p:spTgt spid="117"/>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17"/>
                                        </p:tgtEl>
                                        <p:attrNameLst>
                                          <p:attrName>style.color</p:attrName>
                                        </p:attrNameLst>
                                      </p:cBhvr>
                                      <p:to>
                                        <a:srgbClr val="FF3399"/>
                                      </p:to>
                                    </p:animClr>
                                    <p:animClr clrSpc="rgb" dir="cw">
                                      <p:cBhvr>
                                        <p:cTn id="15" dur="250" autoRev="1" fill="remove"/>
                                        <p:tgtEl>
                                          <p:spTgt spid="117"/>
                                        </p:tgtEl>
                                        <p:attrNameLst>
                                          <p:attrName>fillcolor</p:attrName>
                                        </p:attrNameLst>
                                      </p:cBhvr>
                                      <p:to>
                                        <a:srgbClr val="FF3399"/>
                                      </p:to>
                                    </p:animClr>
                                    <p:set>
                                      <p:cBhvr>
                                        <p:cTn id="16" dur="250" autoRev="1" fill="remove"/>
                                        <p:tgtEl>
                                          <p:spTgt spid="117"/>
                                        </p:tgtEl>
                                        <p:attrNameLst>
                                          <p:attrName>fill.type</p:attrName>
                                        </p:attrNameLst>
                                      </p:cBhvr>
                                      <p:to>
                                        <p:strVal val="solid"/>
                                      </p:to>
                                    </p:set>
                                    <p:set>
                                      <p:cBhvr>
                                        <p:cTn id="17" dur="250" autoRev="1" fill="remove"/>
                                        <p:tgtEl>
                                          <p:spTgt spid="117"/>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7"/>
                  </p:tgtEl>
                </p:cond>
              </p:nextCondLst>
            </p:seq>
            <p:seq concurrent="1" nextAc="seek">
              <p:cTn id="18" restart="whenNotActive" fill="hold" evtFilter="cancelBubble" nodeType="interactiveSeq">
                <p:stCondLst>
                  <p:cond evt="onClick" delay="0">
                    <p:tgtEl>
                      <p:spTgt spid="118"/>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18"/>
                                        </p:tgtEl>
                                        <p:attrNameLst>
                                          <p:attrName>style.color</p:attrName>
                                        </p:attrNameLst>
                                      </p:cBhvr>
                                      <p:to>
                                        <a:srgbClr val="FF3399"/>
                                      </p:to>
                                    </p:animClr>
                                    <p:animClr clrSpc="rgb" dir="cw">
                                      <p:cBhvr>
                                        <p:cTn id="23" dur="250" autoRev="1" fill="remove"/>
                                        <p:tgtEl>
                                          <p:spTgt spid="118"/>
                                        </p:tgtEl>
                                        <p:attrNameLst>
                                          <p:attrName>fillcolor</p:attrName>
                                        </p:attrNameLst>
                                      </p:cBhvr>
                                      <p:to>
                                        <a:srgbClr val="FF3399"/>
                                      </p:to>
                                    </p:animClr>
                                    <p:set>
                                      <p:cBhvr>
                                        <p:cTn id="24" dur="250" autoRev="1" fill="remove"/>
                                        <p:tgtEl>
                                          <p:spTgt spid="118"/>
                                        </p:tgtEl>
                                        <p:attrNameLst>
                                          <p:attrName>fill.type</p:attrName>
                                        </p:attrNameLst>
                                      </p:cBhvr>
                                      <p:to>
                                        <p:strVal val="solid"/>
                                      </p:to>
                                    </p:set>
                                    <p:set>
                                      <p:cBhvr>
                                        <p:cTn id="25" dur="250" autoRev="1" fill="remove"/>
                                        <p:tgtEl>
                                          <p:spTgt spid="118"/>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8"/>
                  </p:tgtEl>
                </p:cond>
              </p:nextCondLst>
            </p:seq>
            <p:seq concurrent="1" nextAc="seek">
              <p:cTn id="26" restart="whenNotActive" fill="hold" evtFilter="cancelBubble" nodeType="interactiveSeq">
                <p:stCondLst>
                  <p:cond evt="onClick" delay="0">
                    <p:tgtEl>
                      <p:spTgt spid="119"/>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19"/>
                                        </p:tgtEl>
                                        <p:attrNameLst>
                                          <p:attrName>style.color</p:attrName>
                                        </p:attrNameLst>
                                      </p:cBhvr>
                                      <p:to>
                                        <a:srgbClr val="FF3399"/>
                                      </p:to>
                                    </p:animClr>
                                    <p:animClr clrSpc="rgb" dir="cw">
                                      <p:cBhvr>
                                        <p:cTn id="31" dur="250" autoRev="1" fill="remove"/>
                                        <p:tgtEl>
                                          <p:spTgt spid="119"/>
                                        </p:tgtEl>
                                        <p:attrNameLst>
                                          <p:attrName>fillcolor</p:attrName>
                                        </p:attrNameLst>
                                      </p:cBhvr>
                                      <p:to>
                                        <a:srgbClr val="FF3399"/>
                                      </p:to>
                                    </p:animClr>
                                    <p:set>
                                      <p:cBhvr>
                                        <p:cTn id="32" dur="250" autoRev="1" fill="remove"/>
                                        <p:tgtEl>
                                          <p:spTgt spid="119"/>
                                        </p:tgtEl>
                                        <p:attrNameLst>
                                          <p:attrName>fill.type</p:attrName>
                                        </p:attrNameLst>
                                      </p:cBhvr>
                                      <p:to>
                                        <p:strVal val="solid"/>
                                      </p:to>
                                    </p:set>
                                    <p:set>
                                      <p:cBhvr>
                                        <p:cTn id="33" dur="250" autoRev="1" fill="remove"/>
                                        <p:tgtEl>
                                          <p:spTgt spid="119"/>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9"/>
                  </p:tgtEl>
                </p:cond>
              </p:nextCondLst>
            </p:seq>
            <p:seq concurrent="1" nextAc="seek">
              <p:cTn id="34" restart="whenNotActive" fill="hold" evtFilter="cancelBubble" nodeType="interactiveSeq">
                <p:stCondLst>
                  <p:cond evt="onClick" delay="0">
                    <p:tgtEl>
                      <p:spTgt spid="120"/>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20"/>
                                        </p:tgtEl>
                                        <p:attrNameLst>
                                          <p:attrName>style.color</p:attrName>
                                        </p:attrNameLst>
                                      </p:cBhvr>
                                      <p:to>
                                        <a:srgbClr val="FF3399"/>
                                      </p:to>
                                    </p:animClr>
                                    <p:animClr clrSpc="rgb" dir="cw">
                                      <p:cBhvr>
                                        <p:cTn id="39" dur="250" autoRev="1" fill="remove"/>
                                        <p:tgtEl>
                                          <p:spTgt spid="120"/>
                                        </p:tgtEl>
                                        <p:attrNameLst>
                                          <p:attrName>fillcolor</p:attrName>
                                        </p:attrNameLst>
                                      </p:cBhvr>
                                      <p:to>
                                        <a:srgbClr val="FF3399"/>
                                      </p:to>
                                    </p:animClr>
                                    <p:set>
                                      <p:cBhvr>
                                        <p:cTn id="40" dur="250" autoRev="1" fill="remove"/>
                                        <p:tgtEl>
                                          <p:spTgt spid="120"/>
                                        </p:tgtEl>
                                        <p:attrNameLst>
                                          <p:attrName>fill.type</p:attrName>
                                        </p:attrNameLst>
                                      </p:cBhvr>
                                      <p:to>
                                        <p:strVal val="solid"/>
                                      </p:to>
                                    </p:set>
                                    <p:set>
                                      <p:cBhvr>
                                        <p:cTn id="41" dur="250" autoRev="1" fill="remove"/>
                                        <p:tgtEl>
                                          <p:spTgt spid="120"/>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0"/>
                  </p:tgtEl>
                </p:cond>
              </p:nextCondLst>
            </p:seq>
            <p:seq concurrent="1" nextAc="seek">
              <p:cTn id="42" restart="whenNotActive" fill="hold" evtFilter="cancelBubble" nodeType="interactiveSeq">
                <p:stCondLst>
                  <p:cond evt="onClick" delay="0">
                    <p:tgtEl>
                      <p:spTgt spid="121"/>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21"/>
                                        </p:tgtEl>
                                        <p:attrNameLst>
                                          <p:attrName>style.color</p:attrName>
                                        </p:attrNameLst>
                                      </p:cBhvr>
                                      <p:to>
                                        <a:srgbClr val="FF3399"/>
                                      </p:to>
                                    </p:animClr>
                                    <p:animClr clrSpc="rgb" dir="cw">
                                      <p:cBhvr>
                                        <p:cTn id="47" dur="250" autoRev="1" fill="remove"/>
                                        <p:tgtEl>
                                          <p:spTgt spid="121"/>
                                        </p:tgtEl>
                                        <p:attrNameLst>
                                          <p:attrName>fillcolor</p:attrName>
                                        </p:attrNameLst>
                                      </p:cBhvr>
                                      <p:to>
                                        <a:srgbClr val="FF3399"/>
                                      </p:to>
                                    </p:animClr>
                                    <p:set>
                                      <p:cBhvr>
                                        <p:cTn id="48" dur="250" autoRev="1" fill="remove"/>
                                        <p:tgtEl>
                                          <p:spTgt spid="121"/>
                                        </p:tgtEl>
                                        <p:attrNameLst>
                                          <p:attrName>fill.type</p:attrName>
                                        </p:attrNameLst>
                                      </p:cBhvr>
                                      <p:to>
                                        <p:strVal val="solid"/>
                                      </p:to>
                                    </p:set>
                                    <p:set>
                                      <p:cBhvr>
                                        <p:cTn id="49" dur="250" autoRev="1" fill="remove"/>
                                        <p:tgtEl>
                                          <p:spTgt spid="121"/>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1"/>
                  </p:tgtEl>
                </p:cond>
              </p:nextCondLst>
            </p:seq>
            <p:seq concurrent="1" nextAc="seek">
              <p:cTn id="50" restart="whenNotActive" fill="hold" evtFilter="cancelBubble" nodeType="interactiveSeq">
                <p:stCondLst>
                  <p:cond evt="onClick" delay="0">
                    <p:tgtEl>
                      <p:spTgt spid="122"/>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22"/>
                                        </p:tgtEl>
                                        <p:attrNameLst>
                                          <p:attrName>style.color</p:attrName>
                                        </p:attrNameLst>
                                      </p:cBhvr>
                                      <p:to>
                                        <a:srgbClr val="FF3399"/>
                                      </p:to>
                                    </p:animClr>
                                    <p:animClr clrSpc="rgb" dir="cw">
                                      <p:cBhvr>
                                        <p:cTn id="55" dur="250" autoRev="1" fill="remove"/>
                                        <p:tgtEl>
                                          <p:spTgt spid="122"/>
                                        </p:tgtEl>
                                        <p:attrNameLst>
                                          <p:attrName>fillcolor</p:attrName>
                                        </p:attrNameLst>
                                      </p:cBhvr>
                                      <p:to>
                                        <a:srgbClr val="FF3399"/>
                                      </p:to>
                                    </p:animClr>
                                    <p:set>
                                      <p:cBhvr>
                                        <p:cTn id="56" dur="250" autoRev="1" fill="remove"/>
                                        <p:tgtEl>
                                          <p:spTgt spid="122"/>
                                        </p:tgtEl>
                                        <p:attrNameLst>
                                          <p:attrName>fill.type</p:attrName>
                                        </p:attrNameLst>
                                      </p:cBhvr>
                                      <p:to>
                                        <p:strVal val="solid"/>
                                      </p:to>
                                    </p:set>
                                    <p:set>
                                      <p:cBhvr>
                                        <p:cTn id="57" dur="250" autoRev="1" fill="remove"/>
                                        <p:tgtEl>
                                          <p:spTgt spid="122"/>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2"/>
                  </p:tgtEl>
                </p:cond>
              </p:nextCondLst>
            </p:seq>
            <p:seq concurrent="1" nextAc="seek">
              <p:cTn id="58" restart="whenNotActive" fill="hold" evtFilter="cancelBubble" nodeType="interactiveSeq">
                <p:stCondLst>
                  <p:cond evt="onClick" delay="0">
                    <p:tgtEl>
                      <p:spTgt spid="123"/>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3"/>
                                        </p:tgtEl>
                                        <p:attrNameLst>
                                          <p:attrName>style.color</p:attrName>
                                        </p:attrNameLst>
                                      </p:cBhvr>
                                      <p:to>
                                        <a:srgbClr val="FF3399"/>
                                      </p:to>
                                    </p:animClr>
                                    <p:animClr clrSpc="rgb" dir="cw">
                                      <p:cBhvr>
                                        <p:cTn id="63" dur="250" autoRev="1" fill="remove"/>
                                        <p:tgtEl>
                                          <p:spTgt spid="123"/>
                                        </p:tgtEl>
                                        <p:attrNameLst>
                                          <p:attrName>fillcolor</p:attrName>
                                        </p:attrNameLst>
                                      </p:cBhvr>
                                      <p:to>
                                        <a:srgbClr val="FF3399"/>
                                      </p:to>
                                    </p:animClr>
                                    <p:set>
                                      <p:cBhvr>
                                        <p:cTn id="64" dur="250" autoRev="1" fill="remove"/>
                                        <p:tgtEl>
                                          <p:spTgt spid="123"/>
                                        </p:tgtEl>
                                        <p:attrNameLst>
                                          <p:attrName>fill.type</p:attrName>
                                        </p:attrNameLst>
                                      </p:cBhvr>
                                      <p:to>
                                        <p:strVal val="solid"/>
                                      </p:to>
                                    </p:set>
                                    <p:set>
                                      <p:cBhvr>
                                        <p:cTn id="65" dur="250" autoRev="1" fill="remove"/>
                                        <p:tgtEl>
                                          <p:spTgt spid="123"/>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3"/>
                  </p:tgtEl>
                </p:cond>
              </p:nextCondLst>
            </p:seq>
            <p:seq concurrent="1" nextAc="seek">
              <p:cTn id="66" restart="whenNotActive" fill="hold" evtFilter="cancelBubble" nodeType="interactiveSeq">
                <p:stCondLst>
                  <p:cond evt="onClick" delay="0">
                    <p:tgtEl>
                      <p:spTgt spid="124"/>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24"/>
                                        </p:tgtEl>
                                        <p:attrNameLst>
                                          <p:attrName>style.color</p:attrName>
                                        </p:attrNameLst>
                                      </p:cBhvr>
                                      <p:to>
                                        <a:srgbClr val="FF3399"/>
                                      </p:to>
                                    </p:animClr>
                                    <p:animClr clrSpc="rgb" dir="cw">
                                      <p:cBhvr>
                                        <p:cTn id="71" dur="250" autoRev="1" fill="remove"/>
                                        <p:tgtEl>
                                          <p:spTgt spid="124"/>
                                        </p:tgtEl>
                                        <p:attrNameLst>
                                          <p:attrName>fillcolor</p:attrName>
                                        </p:attrNameLst>
                                      </p:cBhvr>
                                      <p:to>
                                        <a:srgbClr val="FF3399"/>
                                      </p:to>
                                    </p:animClr>
                                    <p:set>
                                      <p:cBhvr>
                                        <p:cTn id="72" dur="250" autoRev="1" fill="remove"/>
                                        <p:tgtEl>
                                          <p:spTgt spid="124"/>
                                        </p:tgtEl>
                                        <p:attrNameLst>
                                          <p:attrName>fill.type</p:attrName>
                                        </p:attrNameLst>
                                      </p:cBhvr>
                                      <p:to>
                                        <p:strVal val="solid"/>
                                      </p:to>
                                    </p:set>
                                    <p:set>
                                      <p:cBhvr>
                                        <p:cTn id="73" dur="250" autoRev="1" fill="remove"/>
                                        <p:tgtEl>
                                          <p:spTgt spid="124"/>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4"/>
                  </p:tgtEl>
                </p:cond>
              </p:nextCondLst>
            </p:seq>
            <p:seq concurrent="1" nextAc="seek">
              <p:cTn id="74" restart="whenNotActive" fill="hold" evtFilter="cancelBubble" nodeType="interactiveSeq">
                <p:stCondLst>
                  <p:cond evt="onClick" delay="0">
                    <p:tgtEl>
                      <p:spTgt spid="125"/>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25"/>
                                        </p:tgtEl>
                                        <p:attrNameLst>
                                          <p:attrName>style.color</p:attrName>
                                        </p:attrNameLst>
                                      </p:cBhvr>
                                      <p:to>
                                        <a:srgbClr val="FF3399"/>
                                      </p:to>
                                    </p:animClr>
                                    <p:animClr clrSpc="rgb" dir="cw">
                                      <p:cBhvr>
                                        <p:cTn id="79" dur="250" autoRev="1" fill="remove"/>
                                        <p:tgtEl>
                                          <p:spTgt spid="125"/>
                                        </p:tgtEl>
                                        <p:attrNameLst>
                                          <p:attrName>fillcolor</p:attrName>
                                        </p:attrNameLst>
                                      </p:cBhvr>
                                      <p:to>
                                        <a:srgbClr val="FF3399"/>
                                      </p:to>
                                    </p:animClr>
                                    <p:set>
                                      <p:cBhvr>
                                        <p:cTn id="80" dur="250" autoRev="1" fill="remove"/>
                                        <p:tgtEl>
                                          <p:spTgt spid="125"/>
                                        </p:tgtEl>
                                        <p:attrNameLst>
                                          <p:attrName>fill.type</p:attrName>
                                        </p:attrNameLst>
                                      </p:cBhvr>
                                      <p:to>
                                        <p:strVal val="solid"/>
                                      </p:to>
                                    </p:set>
                                    <p:set>
                                      <p:cBhvr>
                                        <p:cTn id="81" dur="250" autoRev="1" fill="remove"/>
                                        <p:tgtEl>
                                          <p:spTgt spid="125"/>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5"/>
                  </p:tgtEl>
                </p:cond>
              </p:nextCondLst>
            </p:seq>
            <p:seq concurrent="1" nextAc="seek">
              <p:cTn id="82" restart="whenNotActive" fill="hold" evtFilter="cancelBubble" nodeType="interactiveSeq">
                <p:stCondLst>
                  <p:cond evt="onClick" delay="0">
                    <p:tgtEl>
                      <p:spTgt spid="126"/>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26"/>
                                        </p:tgtEl>
                                        <p:attrNameLst>
                                          <p:attrName>style.color</p:attrName>
                                        </p:attrNameLst>
                                      </p:cBhvr>
                                      <p:to>
                                        <a:srgbClr val="FF3399"/>
                                      </p:to>
                                    </p:animClr>
                                    <p:animClr clrSpc="rgb" dir="cw">
                                      <p:cBhvr>
                                        <p:cTn id="87" dur="250" autoRev="1" fill="remove"/>
                                        <p:tgtEl>
                                          <p:spTgt spid="126"/>
                                        </p:tgtEl>
                                        <p:attrNameLst>
                                          <p:attrName>fillcolor</p:attrName>
                                        </p:attrNameLst>
                                      </p:cBhvr>
                                      <p:to>
                                        <a:srgbClr val="FF3399"/>
                                      </p:to>
                                    </p:animClr>
                                    <p:set>
                                      <p:cBhvr>
                                        <p:cTn id="88" dur="250" autoRev="1" fill="remove"/>
                                        <p:tgtEl>
                                          <p:spTgt spid="126"/>
                                        </p:tgtEl>
                                        <p:attrNameLst>
                                          <p:attrName>fill.type</p:attrName>
                                        </p:attrNameLst>
                                      </p:cBhvr>
                                      <p:to>
                                        <p:strVal val="solid"/>
                                      </p:to>
                                    </p:set>
                                    <p:set>
                                      <p:cBhvr>
                                        <p:cTn id="89" dur="250" autoRev="1" fill="remove"/>
                                        <p:tgtEl>
                                          <p:spTgt spid="126"/>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6"/>
                  </p:tgtEl>
                </p:cond>
              </p:nextCondLst>
            </p:seq>
            <p:seq concurrent="1" nextAc="seek">
              <p:cTn id="90" restart="whenNotActive" fill="hold" evtFilter="cancelBubble" nodeType="interactiveSeq">
                <p:stCondLst>
                  <p:cond evt="onClick" delay="0">
                    <p:tgtEl>
                      <p:spTgt spid="127"/>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27"/>
                                        </p:tgtEl>
                                        <p:attrNameLst>
                                          <p:attrName>style.color</p:attrName>
                                        </p:attrNameLst>
                                      </p:cBhvr>
                                      <p:to>
                                        <a:srgbClr val="FF3399"/>
                                      </p:to>
                                    </p:animClr>
                                    <p:animClr clrSpc="rgb" dir="cw">
                                      <p:cBhvr>
                                        <p:cTn id="95" dur="250" autoRev="1" fill="remove"/>
                                        <p:tgtEl>
                                          <p:spTgt spid="127"/>
                                        </p:tgtEl>
                                        <p:attrNameLst>
                                          <p:attrName>fillcolor</p:attrName>
                                        </p:attrNameLst>
                                      </p:cBhvr>
                                      <p:to>
                                        <a:srgbClr val="FF3399"/>
                                      </p:to>
                                    </p:animClr>
                                    <p:set>
                                      <p:cBhvr>
                                        <p:cTn id="96" dur="250" autoRev="1" fill="remove"/>
                                        <p:tgtEl>
                                          <p:spTgt spid="127"/>
                                        </p:tgtEl>
                                        <p:attrNameLst>
                                          <p:attrName>fill.type</p:attrName>
                                        </p:attrNameLst>
                                      </p:cBhvr>
                                      <p:to>
                                        <p:strVal val="solid"/>
                                      </p:to>
                                    </p:set>
                                    <p:set>
                                      <p:cBhvr>
                                        <p:cTn id="97" dur="250" autoRev="1" fill="remove"/>
                                        <p:tgtEl>
                                          <p:spTgt spid="127"/>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7"/>
                  </p:tgtEl>
                </p:cond>
              </p:nextCondLst>
            </p:seq>
            <p:seq concurrent="1" nextAc="seek">
              <p:cTn id="98" restart="whenNotActive" fill="hold" evtFilter="cancelBubble" nodeType="interactiveSeq">
                <p:stCondLst>
                  <p:cond evt="onClick" delay="0">
                    <p:tgtEl>
                      <p:spTgt spid="128"/>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28"/>
                                        </p:tgtEl>
                                        <p:attrNameLst>
                                          <p:attrName>style.color</p:attrName>
                                        </p:attrNameLst>
                                      </p:cBhvr>
                                      <p:to>
                                        <a:srgbClr val="FF3399"/>
                                      </p:to>
                                    </p:animClr>
                                    <p:animClr clrSpc="rgb" dir="cw">
                                      <p:cBhvr>
                                        <p:cTn id="103" dur="250" autoRev="1" fill="remove"/>
                                        <p:tgtEl>
                                          <p:spTgt spid="128"/>
                                        </p:tgtEl>
                                        <p:attrNameLst>
                                          <p:attrName>fillcolor</p:attrName>
                                        </p:attrNameLst>
                                      </p:cBhvr>
                                      <p:to>
                                        <a:srgbClr val="FF3399"/>
                                      </p:to>
                                    </p:animClr>
                                    <p:set>
                                      <p:cBhvr>
                                        <p:cTn id="104" dur="250" autoRev="1" fill="remove"/>
                                        <p:tgtEl>
                                          <p:spTgt spid="128"/>
                                        </p:tgtEl>
                                        <p:attrNameLst>
                                          <p:attrName>fill.type</p:attrName>
                                        </p:attrNameLst>
                                      </p:cBhvr>
                                      <p:to>
                                        <p:strVal val="solid"/>
                                      </p:to>
                                    </p:set>
                                    <p:set>
                                      <p:cBhvr>
                                        <p:cTn id="105" dur="250" autoRev="1" fill="remove"/>
                                        <p:tgtEl>
                                          <p:spTgt spid="128"/>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8"/>
                  </p:tgtEl>
                </p:cond>
              </p:nextCondLst>
            </p:seq>
            <p:seq concurrent="1" nextAc="seek">
              <p:cTn id="106" restart="whenNotActive" fill="hold" evtFilter="cancelBubble" nodeType="interactiveSeq">
                <p:stCondLst>
                  <p:cond evt="onClick" delay="0">
                    <p:tgtEl>
                      <p:spTgt spid="129"/>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29"/>
                                        </p:tgtEl>
                                        <p:attrNameLst>
                                          <p:attrName>style.color</p:attrName>
                                        </p:attrNameLst>
                                      </p:cBhvr>
                                      <p:to>
                                        <a:srgbClr val="FF3399"/>
                                      </p:to>
                                    </p:animClr>
                                    <p:animClr clrSpc="rgb" dir="cw">
                                      <p:cBhvr>
                                        <p:cTn id="111" dur="250" autoRev="1" fill="remove"/>
                                        <p:tgtEl>
                                          <p:spTgt spid="129"/>
                                        </p:tgtEl>
                                        <p:attrNameLst>
                                          <p:attrName>fillcolor</p:attrName>
                                        </p:attrNameLst>
                                      </p:cBhvr>
                                      <p:to>
                                        <a:srgbClr val="FF3399"/>
                                      </p:to>
                                    </p:animClr>
                                    <p:set>
                                      <p:cBhvr>
                                        <p:cTn id="112" dur="250" autoRev="1" fill="remove"/>
                                        <p:tgtEl>
                                          <p:spTgt spid="129"/>
                                        </p:tgtEl>
                                        <p:attrNameLst>
                                          <p:attrName>fill.type</p:attrName>
                                        </p:attrNameLst>
                                      </p:cBhvr>
                                      <p:to>
                                        <p:strVal val="solid"/>
                                      </p:to>
                                    </p:set>
                                    <p:set>
                                      <p:cBhvr>
                                        <p:cTn id="113" dur="250" autoRev="1" fill="remove"/>
                                        <p:tgtEl>
                                          <p:spTgt spid="129"/>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9"/>
                  </p:tgtEl>
                </p:cond>
              </p:nextCondLst>
            </p:seq>
            <p:seq concurrent="1" nextAc="seek">
              <p:cTn id="114" restart="whenNotActive" fill="hold" evtFilter="cancelBubble" nodeType="interactiveSeq">
                <p:stCondLst>
                  <p:cond evt="onClick" delay="0">
                    <p:tgtEl>
                      <p:spTgt spid="130"/>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30"/>
                                        </p:tgtEl>
                                        <p:attrNameLst>
                                          <p:attrName>style.color</p:attrName>
                                        </p:attrNameLst>
                                      </p:cBhvr>
                                      <p:to>
                                        <a:srgbClr val="FF3399"/>
                                      </p:to>
                                    </p:animClr>
                                    <p:animClr clrSpc="rgb" dir="cw">
                                      <p:cBhvr>
                                        <p:cTn id="119" dur="250" autoRev="1" fill="remove"/>
                                        <p:tgtEl>
                                          <p:spTgt spid="130"/>
                                        </p:tgtEl>
                                        <p:attrNameLst>
                                          <p:attrName>fillcolor</p:attrName>
                                        </p:attrNameLst>
                                      </p:cBhvr>
                                      <p:to>
                                        <a:srgbClr val="FF3399"/>
                                      </p:to>
                                    </p:animClr>
                                    <p:set>
                                      <p:cBhvr>
                                        <p:cTn id="120" dur="250" autoRev="1" fill="remove"/>
                                        <p:tgtEl>
                                          <p:spTgt spid="130"/>
                                        </p:tgtEl>
                                        <p:attrNameLst>
                                          <p:attrName>fill.type</p:attrName>
                                        </p:attrNameLst>
                                      </p:cBhvr>
                                      <p:to>
                                        <p:strVal val="solid"/>
                                      </p:to>
                                    </p:set>
                                    <p:set>
                                      <p:cBhvr>
                                        <p:cTn id="121" dur="250" autoRev="1" fill="remove"/>
                                        <p:tgtEl>
                                          <p:spTgt spid="130"/>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0"/>
                  </p:tgtEl>
                </p:cond>
              </p:nextCondLst>
            </p:seq>
            <p:seq concurrent="1" nextAc="seek">
              <p:cTn id="122" restart="whenNotActive" fill="hold" evtFilter="cancelBubble" nodeType="interactiveSeq">
                <p:stCondLst>
                  <p:cond evt="onClick" delay="0">
                    <p:tgtEl>
                      <p:spTgt spid="131"/>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31"/>
                                        </p:tgtEl>
                                        <p:attrNameLst>
                                          <p:attrName>style.color</p:attrName>
                                        </p:attrNameLst>
                                      </p:cBhvr>
                                      <p:to>
                                        <a:srgbClr val="FF3399"/>
                                      </p:to>
                                    </p:animClr>
                                    <p:animClr clrSpc="rgb" dir="cw">
                                      <p:cBhvr>
                                        <p:cTn id="127" dur="250" autoRev="1" fill="remove"/>
                                        <p:tgtEl>
                                          <p:spTgt spid="131"/>
                                        </p:tgtEl>
                                        <p:attrNameLst>
                                          <p:attrName>fillcolor</p:attrName>
                                        </p:attrNameLst>
                                      </p:cBhvr>
                                      <p:to>
                                        <a:srgbClr val="FF3399"/>
                                      </p:to>
                                    </p:animClr>
                                    <p:set>
                                      <p:cBhvr>
                                        <p:cTn id="128" dur="250" autoRev="1" fill="remove"/>
                                        <p:tgtEl>
                                          <p:spTgt spid="131"/>
                                        </p:tgtEl>
                                        <p:attrNameLst>
                                          <p:attrName>fill.type</p:attrName>
                                        </p:attrNameLst>
                                      </p:cBhvr>
                                      <p:to>
                                        <p:strVal val="solid"/>
                                      </p:to>
                                    </p:set>
                                    <p:set>
                                      <p:cBhvr>
                                        <p:cTn id="129" dur="250" autoRev="1" fill="remove"/>
                                        <p:tgtEl>
                                          <p:spTgt spid="131"/>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1"/>
                  </p:tgtEl>
                </p:cond>
              </p:nextCondLst>
            </p:seq>
            <p:seq concurrent="1" nextAc="seek">
              <p:cTn id="130" restart="whenNotActive" fill="hold" evtFilter="cancelBubble" nodeType="interactiveSeq">
                <p:stCondLst>
                  <p:cond evt="onClick" delay="0">
                    <p:tgtEl>
                      <p:spTgt spid="132"/>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32"/>
                                        </p:tgtEl>
                                        <p:attrNameLst>
                                          <p:attrName>style.color</p:attrName>
                                        </p:attrNameLst>
                                      </p:cBhvr>
                                      <p:to>
                                        <a:srgbClr val="FF3399"/>
                                      </p:to>
                                    </p:animClr>
                                    <p:animClr clrSpc="rgb" dir="cw">
                                      <p:cBhvr>
                                        <p:cTn id="135" dur="250" autoRev="1" fill="remove"/>
                                        <p:tgtEl>
                                          <p:spTgt spid="132"/>
                                        </p:tgtEl>
                                        <p:attrNameLst>
                                          <p:attrName>fillcolor</p:attrName>
                                        </p:attrNameLst>
                                      </p:cBhvr>
                                      <p:to>
                                        <a:srgbClr val="FF3399"/>
                                      </p:to>
                                    </p:animClr>
                                    <p:set>
                                      <p:cBhvr>
                                        <p:cTn id="136" dur="250" autoRev="1" fill="remove"/>
                                        <p:tgtEl>
                                          <p:spTgt spid="132"/>
                                        </p:tgtEl>
                                        <p:attrNameLst>
                                          <p:attrName>fill.type</p:attrName>
                                        </p:attrNameLst>
                                      </p:cBhvr>
                                      <p:to>
                                        <p:strVal val="solid"/>
                                      </p:to>
                                    </p:set>
                                    <p:set>
                                      <p:cBhvr>
                                        <p:cTn id="137" dur="250" autoRev="1" fill="remove"/>
                                        <p:tgtEl>
                                          <p:spTgt spid="132"/>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2"/>
                  </p:tgtEl>
                </p:cond>
              </p:nextCondLst>
            </p:seq>
            <p:seq concurrent="1" nextAc="seek">
              <p:cTn id="138" restart="whenNotActive" fill="hold" evtFilter="cancelBubble" nodeType="interactiveSeq">
                <p:stCondLst>
                  <p:cond evt="onClick" delay="0">
                    <p:tgtEl>
                      <p:spTgt spid="133"/>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33"/>
                                        </p:tgtEl>
                                        <p:attrNameLst>
                                          <p:attrName>style.color</p:attrName>
                                        </p:attrNameLst>
                                      </p:cBhvr>
                                      <p:to>
                                        <a:srgbClr val="FF3399"/>
                                      </p:to>
                                    </p:animClr>
                                    <p:animClr clrSpc="rgb" dir="cw">
                                      <p:cBhvr>
                                        <p:cTn id="143" dur="250" autoRev="1" fill="remove"/>
                                        <p:tgtEl>
                                          <p:spTgt spid="133"/>
                                        </p:tgtEl>
                                        <p:attrNameLst>
                                          <p:attrName>fillcolor</p:attrName>
                                        </p:attrNameLst>
                                      </p:cBhvr>
                                      <p:to>
                                        <a:srgbClr val="FF3399"/>
                                      </p:to>
                                    </p:animClr>
                                    <p:set>
                                      <p:cBhvr>
                                        <p:cTn id="144" dur="250" autoRev="1" fill="remove"/>
                                        <p:tgtEl>
                                          <p:spTgt spid="133"/>
                                        </p:tgtEl>
                                        <p:attrNameLst>
                                          <p:attrName>fill.type</p:attrName>
                                        </p:attrNameLst>
                                      </p:cBhvr>
                                      <p:to>
                                        <p:strVal val="solid"/>
                                      </p:to>
                                    </p:set>
                                    <p:set>
                                      <p:cBhvr>
                                        <p:cTn id="145" dur="250" autoRev="1" fill="remove"/>
                                        <p:tgtEl>
                                          <p:spTgt spid="133"/>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3"/>
                  </p:tgtEl>
                </p:cond>
              </p:nextCondLst>
            </p:seq>
            <p:seq concurrent="1" nextAc="seek">
              <p:cTn id="146" restart="whenNotActive" fill="hold" evtFilter="cancelBubble" nodeType="interactiveSeq">
                <p:stCondLst>
                  <p:cond evt="onClick" delay="0">
                    <p:tgtEl>
                      <p:spTgt spid="134"/>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34"/>
                                        </p:tgtEl>
                                        <p:attrNameLst>
                                          <p:attrName>style.color</p:attrName>
                                        </p:attrNameLst>
                                      </p:cBhvr>
                                      <p:to>
                                        <a:srgbClr val="FF3399"/>
                                      </p:to>
                                    </p:animClr>
                                    <p:animClr clrSpc="rgb" dir="cw">
                                      <p:cBhvr>
                                        <p:cTn id="151" dur="250" autoRev="1" fill="remove"/>
                                        <p:tgtEl>
                                          <p:spTgt spid="134"/>
                                        </p:tgtEl>
                                        <p:attrNameLst>
                                          <p:attrName>fillcolor</p:attrName>
                                        </p:attrNameLst>
                                      </p:cBhvr>
                                      <p:to>
                                        <a:srgbClr val="FF3399"/>
                                      </p:to>
                                    </p:animClr>
                                    <p:set>
                                      <p:cBhvr>
                                        <p:cTn id="152" dur="250" autoRev="1" fill="remove"/>
                                        <p:tgtEl>
                                          <p:spTgt spid="134"/>
                                        </p:tgtEl>
                                        <p:attrNameLst>
                                          <p:attrName>fill.type</p:attrName>
                                        </p:attrNameLst>
                                      </p:cBhvr>
                                      <p:to>
                                        <p:strVal val="solid"/>
                                      </p:to>
                                    </p:set>
                                    <p:set>
                                      <p:cBhvr>
                                        <p:cTn id="153" dur="250" autoRev="1" fill="remove"/>
                                        <p:tgtEl>
                                          <p:spTgt spid="134"/>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4"/>
                  </p:tgtEl>
                </p:cond>
              </p:nextCondLst>
            </p:seq>
            <p:seq concurrent="1" nextAc="seek">
              <p:cTn id="154" restart="whenNotActive" fill="hold" evtFilter="cancelBubble" nodeType="interactiveSeq">
                <p:stCondLst>
                  <p:cond evt="onClick" delay="0">
                    <p:tgtEl>
                      <p:spTgt spid="135"/>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35"/>
                                        </p:tgtEl>
                                        <p:attrNameLst>
                                          <p:attrName>style.color</p:attrName>
                                        </p:attrNameLst>
                                      </p:cBhvr>
                                      <p:to>
                                        <a:srgbClr val="FF3399"/>
                                      </p:to>
                                    </p:animClr>
                                    <p:animClr clrSpc="rgb" dir="cw">
                                      <p:cBhvr>
                                        <p:cTn id="159" dur="250" autoRev="1" fill="remove"/>
                                        <p:tgtEl>
                                          <p:spTgt spid="135"/>
                                        </p:tgtEl>
                                        <p:attrNameLst>
                                          <p:attrName>fillcolor</p:attrName>
                                        </p:attrNameLst>
                                      </p:cBhvr>
                                      <p:to>
                                        <a:srgbClr val="FF3399"/>
                                      </p:to>
                                    </p:animClr>
                                    <p:set>
                                      <p:cBhvr>
                                        <p:cTn id="160" dur="250" autoRev="1" fill="remove"/>
                                        <p:tgtEl>
                                          <p:spTgt spid="135"/>
                                        </p:tgtEl>
                                        <p:attrNameLst>
                                          <p:attrName>fill.type</p:attrName>
                                        </p:attrNameLst>
                                      </p:cBhvr>
                                      <p:to>
                                        <p:strVal val="solid"/>
                                      </p:to>
                                    </p:set>
                                    <p:set>
                                      <p:cBhvr>
                                        <p:cTn id="161" dur="250" autoRev="1" fill="remove"/>
                                        <p:tgtEl>
                                          <p:spTgt spid="135"/>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5"/>
                  </p:tgtEl>
                </p:cond>
              </p:nextCondLst>
            </p:seq>
            <p:seq concurrent="1" nextAc="seek">
              <p:cTn id="162" restart="whenNotActive" fill="hold" evtFilter="cancelBubble" nodeType="interactiveSeq">
                <p:stCondLst>
                  <p:cond evt="onClick" delay="0">
                    <p:tgtEl>
                      <p:spTgt spid="136"/>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36"/>
                                        </p:tgtEl>
                                        <p:attrNameLst>
                                          <p:attrName>style.color</p:attrName>
                                        </p:attrNameLst>
                                      </p:cBhvr>
                                      <p:to>
                                        <a:srgbClr val="FF3399"/>
                                      </p:to>
                                    </p:animClr>
                                    <p:animClr clrSpc="rgb" dir="cw">
                                      <p:cBhvr>
                                        <p:cTn id="167" dur="250" autoRev="1" fill="remove"/>
                                        <p:tgtEl>
                                          <p:spTgt spid="136"/>
                                        </p:tgtEl>
                                        <p:attrNameLst>
                                          <p:attrName>fillcolor</p:attrName>
                                        </p:attrNameLst>
                                      </p:cBhvr>
                                      <p:to>
                                        <a:srgbClr val="FF3399"/>
                                      </p:to>
                                    </p:animClr>
                                    <p:set>
                                      <p:cBhvr>
                                        <p:cTn id="168" dur="250" autoRev="1" fill="remove"/>
                                        <p:tgtEl>
                                          <p:spTgt spid="136"/>
                                        </p:tgtEl>
                                        <p:attrNameLst>
                                          <p:attrName>fill.type</p:attrName>
                                        </p:attrNameLst>
                                      </p:cBhvr>
                                      <p:to>
                                        <p:strVal val="solid"/>
                                      </p:to>
                                    </p:set>
                                    <p:set>
                                      <p:cBhvr>
                                        <p:cTn id="169" dur="250" autoRev="1" fill="remove"/>
                                        <p:tgtEl>
                                          <p:spTgt spid="136"/>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6"/>
                  </p:tgtEl>
                </p:cond>
              </p:nextCondLst>
            </p:seq>
            <p:seq concurrent="1" nextAc="seek">
              <p:cTn id="170" restart="whenNotActive" fill="hold" evtFilter="cancelBubble" nodeType="interactiveSeq">
                <p:stCondLst>
                  <p:cond evt="onClick" delay="0">
                    <p:tgtEl>
                      <p:spTgt spid="137"/>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37"/>
                                        </p:tgtEl>
                                        <p:attrNameLst>
                                          <p:attrName>style.color</p:attrName>
                                        </p:attrNameLst>
                                      </p:cBhvr>
                                      <p:to>
                                        <a:srgbClr val="FF3399"/>
                                      </p:to>
                                    </p:animClr>
                                    <p:animClr clrSpc="rgb" dir="cw">
                                      <p:cBhvr>
                                        <p:cTn id="175" dur="250" autoRev="1" fill="remove"/>
                                        <p:tgtEl>
                                          <p:spTgt spid="137"/>
                                        </p:tgtEl>
                                        <p:attrNameLst>
                                          <p:attrName>fillcolor</p:attrName>
                                        </p:attrNameLst>
                                      </p:cBhvr>
                                      <p:to>
                                        <a:srgbClr val="FF3399"/>
                                      </p:to>
                                    </p:animClr>
                                    <p:set>
                                      <p:cBhvr>
                                        <p:cTn id="176" dur="250" autoRev="1" fill="remove"/>
                                        <p:tgtEl>
                                          <p:spTgt spid="137"/>
                                        </p:tgtEl>
                                        <p:attrNameLst>
                                          <p:attrName>fill.type</p:attrName>
                                        </p:attrNameLst>
                                      </p:cBhvr>
                                      <p:to>
                                        <p:strVal val="solid"/>
                                      </p:to>
                                    </p:set>
                                    <p:set>
                                      <p:cBhvr>
                                        <p:cTn id="177" dur="250" autoRev="1" fill="remove"/>
                                        <p:tgtEl>
                                          <p:spTgt spid="137"/>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7"/>
                  </p:tgtEl>
                </p:cond>
              </p:nextCondLst>
            </p:seq>
            <p:seq concurrent="1" nextAc="seek">
              <p:cTn id="178" restart="whenNotActive" fill="hold" evtFilter="cancelBubble" nodeType="interactiveSeq">
                <p:stCondLst>
                  <p:cond evt="onClick" delay="0">
                    <p:tgtEl>
                      <p:spTgt spid="138"/>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38"/>
                                        </p:tgtEl>
                                        <p:attrNameLst>
                                          <p:attrName>style.color</p:attrName>
                                        </p:attrNameLst>
                                      </p:cBhvr>
                                      <p:to>
                                        <a:srgbClr val="FF3399"/>
                                      </p:to>
                                    </p:animClr>
                                    <p:animClr clrSpc="rgb" dir="cw">
                                      <p:cBhvr>
                                        <p:cTn id="183" dur="250" autoRev="1" fill="remove"/>
                                        <p:tgtEl>
                                          <p:spTgt spid="138"/>
                                        </p:tgtEl>
                                        <p:attrNameLst>
                                          <p:attrName>fillcolor</p:attrName>
                                        </p:attrNameLst>
                                      </p:cBhvr>
                                      <p:to>
                                        <a:srgbClr val="FF3399"/>
                                      </p:to>
                                    </p:animClr>
                                    <p:set>
                                      <p:cBhvr>
                                        <p:cTn id="184" dur="250" autoRev="1" fill="remove"/>
                                        <p:tgtEl>
                                          <p:spTgt spid="138"/>
                                        </p:tgtEl>
                                        <p:attrNameLst>
                                          <p:attrName>fill.type</p:attrName>
                                        </p:attrNameLst>
                                      </p:cBhvr>
                                      <p:to>
                                        <p:strVal val="solid"/>
                                      </p:to>
                                    </p:set>
                                    <p:set>
                                      <p:cBhvr>
                                        <p:cTn id="185" dur="250" autoRev="1" fill="remove"/>
                                        <p:tgtEl>
                                          <p:spTgt spid="138"/>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8"/>
                  </p:tgtEl>
                </p:cond>
              </p:nextCondLst>
            </p:seq>
            <p:seq concurrent="1" nextAc="seek">
              <p:cTn id="186" restart="whenNotActive" fill="hold" evtFilter="cancelBubble" nodeType="interactiveSeq">
                <p:stCondLst>
                  <p:cond evt="onClick" delay="0">
                    <p:tgtEl>
                      <p:spTgt spid="139"/>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39"/>
                                        </p:tgtEl>
                                        <p:attrNameLst>
                                          <p:attrName>style.color</p:attrName>
                                        </p:attrNameLst>
                                      </p:cBhvr>
                                      <p:to>
                                        <a:srgbClr val="FF3399"/>
                                      </p:to>
                                    </p:animClr>
                                    <p:animClr clrSpc="rgb" dir="cw">
                                      <p:cBhvr>
                                        <p:cTn id="191" dur="250" autoRev="1" fill="remove"/>
                                        <p:tgtEl>
                                          <p:spTgt spid="139"/>
                                        </p:tgtEl>
                                        <p:attrNameLst>
                                          <p:attrName>fillcolor</p:attrName>
                                        </p:attrNameLst>
                                      </p:cBhvr>
                                      <p:to>
                                        <a:srgbClr val="FF3399"/>
                                      </p:to>
                                    </p:animClr>
                                    <p:set>
                                      <p:cBhvr>
                                        <p:cTn id="192" dur="250" autoRev="1" fill="remove"/>
                                        <p:tgtEl>
                                          <p:spTgt spid="139"/>
                                        </p:tgtEl>
                                        <p:attrNameLst>
                                          <p:attrName>fill.type</p:attrName>
                                        </p:attrNameLst>
                                      </p:cBhvr>
                                      <p:to>
                                        <p:strVal val="solid"/>
                                      </p:to>
                                    </p:set>
                                    <p:set>
                                      <p:cBhvr>
                                        <p:cTn id="193" dur="250" autoRev="1" fill="remove"/>
                                        <p:tgtEl>
                                          <p:spTgt spid="139"/>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9"/>
                  </p:tgtEl>
                </p:cond>
              </p:nextCondLst>
            </p:seq>
            <p:seq concurrent="1" nextAc="seek">
              <p:cTn id="194" restart="whenNotActive" fill="hold" evtFilter="cancelBubble" nodeType="interactiveSeq">
                <p:stCondLst>
                  <p:cond evt="onClick" delay="0">
                    <p:tgtEl>
                      <p:spTgt spid="140"/>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40"/>
                                        </p:tgtEl>
                                        <p:attrNameLst>
                                          <p:attrName>style.color</p:attrName>
                                        </p:attrNameLst>
                                      </p:cBhvr>
                                      <p:to>
                                        <a:srgbClr val="FF3399"/>
                                      </p:to>
                                    </p:animClr>
                                    <p:animClr clrSpc="rgb" dir="cw">
                                      <p:cBhvr>
                                        <p:cTn id="199" dur="250" autoRev="1" fill="remove"/>
                                        <p:tgtEl>
                                          <p:spTgt spid="140"/>
                                        </p:tgtEl>
                                        <p:attrNameLst>
                                          <p:attrName>fillcolor</p:attrName>
                                        </p:attrNameLst>
                                      </p:cBhvr>
                                      <p:to>
                                        <a:srgbClr val="FF3399"/>
                                      </p:to>
                                    </p:animClr>
                                    <p:set>
                                      <p:cBhvr>
                                        <p:cTn id="200" dur="250" autoRev="1" fill="remove"/>
                                        <p:tgtEl>
                                          <p:spTgt spid="140"/>
                                        </p:tgtEl>
                                        <p:attrNameLst>
                                          <p:attrName>fill.type</p:attrName>
                                        </p:attrNameLst>
                                      </p:cBhvr>
                                      <p:to>
                                        <p:strVal val="solid"/>
                                      </p:to>
                                    </p:set>
                                    <p:set>
                                      <p:cBhvr>
                                        <p:cTn id="201" dur="250" autoRev="1" fill="remove"/>
                                        <p:tgtEl>
                                          <p:spTgt spid="140"/>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0"/>
                  </p:tgtEl>
                </p:cond>
              </p:nextCondLst>
            </p:seq>
            <p:seq concurrent="1" nextAc="seek">
              <p:cTn id="202" restart="whenNotActive" fill="hold" evtFilter="cancelBubble" nodeType="interactiveSeq">
                <p:stCondLst>
                  <p:cond evt="onClick" delay="0">
                    <p:tgtEl>
                      <p:spTgt spid="141"/>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41"/>
                                        </p:tgtEl>
                                        <p:attrNameLst>
                                          <p:attrName>style.color</p:attrName>
                                        </p:attrNameLst>
                                      </p:cBhvr>
                                      <p:to>
                                        <a:srgbClr val="FF3399"/>
                                      </p:to>
                                    </p:animClr>
                                    <p:animClr clrSpc="rgb" dir="cw">
                                      <p:cBhvr>
                                        <p:cTn id="207" dur="250" autoRev="1" fill="remove"/>
                                        <p:tgtEl>
                                          <p:spTgt spid="141"/>
                                        </p:tgtEl>
                                        <p:attrNameLst>
                                          <p:attrName>fillcolor</p:attrName>
                                        </p:attrNameLst>
                                      </p:cBhvr>
                                      <p:to>
                                        <a:srgbClr val="FF3399"/>
                                      </p:to>
                                    </p:animClr>
                                    <p:set>
                                      <p:cBhvr>
                                        <p:cTn id="208" dur="250" autoRev="1" fill="remove"/>
                                        <p:tgtEl>
                                          <p:spTgt spid="141"/>
                                        </p:tgtEl>
                                        <p:attrNameLst>
                                          <p:attrName>fill.type</p:attrName>
                                        </p:attrNameLst>
                                      </p:cBhvr>
                                      <p:to>
                                        <p:strVal val="solid"/>
                                      </p:to>
                                    </p:set>
                                    <p:set>
                                      <p:cBhvr>
                                        <p:cTn id="209" dur="250" autoRev="1" fill="remove"/>
                                        <p:tgtEl>
                                          <p:spTgt spid="141"/>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1"/>
                  </p:tgtEl>
                </p:cond>
              </p:nextCondLst>
            </p:seq>
            <p:seq concurrent="1" nextAc="seek">
              <p:cTn id="210" restart="whenNotActive" fill="hold" evtFilter="cancelBubble" nodeType="interactiveSeq">
                <p:stCondLst>
                  <p:cond evt="onClick" delay="0">
                    <p:tgtEl>
                      <p:spTgt spid="142"/>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42"/>
                                        </p:tgtEl>
                                        <p:attrNameLst>
                                          <p:attrName>style.color</p:attrName>
                                        </p:attrNameLst>
                                      </p:cBhvr>
                                      <p:to>
                                        <a:srgbClr val="FF3399"/>
                                      </p:to>
                                    </p:animClr>
                                    <p:animClr clrSpc="rgb" dir="cw">
                                      <p:cBhvr>
                                        <p:cTn id="215" dur="250" autoRev="1" fill="remove"/>
                                        <p:tgtEl>
                                          <p:spTgt spid="142"/>
                                        </p:tgtEl>
                                        <p:attrNameLst>
                                          <p:attrName>fillcolor</p:attrName>
                                        </p:attrNameLst>
                                      </p:cBhvr>
                                      <p:to>
                                        <a:srgbClr val="FF3399"/>
                                      </p:to>
                                    </p:animClr>
                                    <p:set>
                                      <p:cBhvr>
                                        <p:cTn id="216" dur="250" autoRev="1" fill="remove"/>
                                        <p:tgtEl>
                                          <p:spTgt spid="142"/>
                                        </p:tgtEl>
                                        <p:attrNameLst>
                                          <p:attrName>fill.type</p:attrName>
                                        </p:attrNameLst>
                                      </p:cBhvr>
                                      <p:to>
                                        <p:strVal val="solid"/>
                                      </p:to>
                                    </p:set>
                                    <p:set>
                                      <p:cBhvr>
                                        <p:cTn id="217" dur="250" autoRev="1" fill="remove"/>
                                        <p:tgtEl>
                                          <p:spTgt spid="142"/>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2"/>
                  </p:tgtEl>
                </p:cond>
              </p:nextCondLst>
            </p:seq>
            <p:seq concurrent="1" nextAc="seek">
              <p:cTn id="218" restart="whenNotActive" fill="hold" evtFilter="cancelBubble" nodeType="interactiveSeq">
                <p:stCondLst>
                  <p:cond evt="onClick" delay="0">
                    <p:tgtEl>
                      <p:spTgt spid="143"/>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43"/>
                                        </p:tgtEl>
                                        <p:attrNameLst>
                                          <p:attrName>style.color</p:attrName>
                                        </p:attrNameLst>
                                      </p:cBhvr>
                                      <p:to>
                                        <a:srgbClr val="FF3399"/>
                                      </p:to>
                                    </p:animClr>
                                    <p:animClr clrSpc="rgb" dir="cw">
                                      <p:cBhvr>
                                        <p:cTn id="223" dur="250" autoRev="1" fill="remove"/>
                                        <p:tgtEl>
                                          <p:spTgt spid="143"/>
                                        </p:tgtEl>
                                        <p:attrNameLst>
                                          <p:attrName>fillcolor</p:attrName>
                                        </p:attrNameLst>
                                      </p:cBhvr>
                                      <p:to>
                                        <a:srgbClr val="FF3399"/>
                                      </p:to>
                                    </p:animClr>
                                    <p:set>
                                      <p:cBhvr>
                                        <p:cTn id="224" dur="250" autoRev="1" fill="remove"/>
                                        <p:tgtEl>
                                          <p:spTgt spid="143"/>
                                        </p:tgtEl>
                                        <p:attrNameLst>
                                          <p:attrName>fill.type</p:attrName>
                                        </p:attrNameLst>
                                      </p:cBhvr>
                                      <p:to>
                                        <p:strVal val="solid"/>
                                      </p:to>
                                    </p:set>
                                    <p:set>
                                      <p:cBhvr>
                                        <p:cTn id="225" dur="250" autoRev="1" fill="remove"/>
                                        <p:tgtEl>
                                          <p:spTgt spid="143"/>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3"/>
                  </p:tgtEl>
                </p:cond>
              </p:nextCondLst>
            </p:seq>
            <p:seq concurrent="1" nextAc="seek">
              <p:cTn id="226" restart="whenNotActive" fill="hold" evtFilter="cancelBubble" nodeType="interactiveSeq">
                <p:stCondLst>
                  <p:cond evt="onClick" delay="0">
                    <p:tgtEl>
                      <p:spTgt spid="144"/>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44"/>
                                        </p:tgtEl>
                                        <p:attrNameLst>
                                          <p:attrName>style.color</p:attrName>
                                        </p:attrNameLst>
                                      </p:cBhvr>
                                      <p:to>
                                        <a:srgbClr val="FF3399"/>
                                      </p:to>
                                    </p:animClr>
                                    <p:animClr clrSpc="rgb" dir="cw">
                                      <p:cBhvr>
                                        <p:cTn id="231" dur="250" autoRev="1" fill="remove"/>
                                        <p:tgtEl>
                                          <p:spTgt spid="144"/>
                                        </p:tgtEl>
                                        <p:attrNameLst>
                                          <p:attrName>fillcolor</p:attrName>
                                        </p:attrNameLst>
                                      </p:cBhvr>
                                      <p:to>
                                        <a:srgbClr val="FF3399"/>
                                      </p:to>
                                    </p:animClr>
                                    <p:set>
                                      <p:cBhvr>
                                        <p:cTn id="232" dur="250" autoRev="1" fill="remove"/>
                                        <p:tgtEl>
                                          <p:spTgt spid="144"/>
                                        </p:tgtEl>
                                        <p:attrNameLst>
                                          <p:attrName>fill.type</p:attrName>
                                        </p:attrNameLst>
                                      </p:cBhvr>
                                      <p:to>
                                        <p:strVal val="solid"/>
                                      </p:to>
                                    </p:set>
                                    <p:set>
                                      <p:cBhvr>
                                        <p:cTn id="233" dur="250" autoRev="1" fill="remove"/>
                                        <p:tgtEl>
                                          <p:spTgt spid="144"/>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4"/>
                  </p:tgtEl>
                </p:cond>
              </p:nextCondLst>
            </p:seq>
            <p:seq concurrent="1" nextAc="seek">
              <p:cTn id="234" restart="whenNotActive" fill="hold" evtFilter="cancelBubble" nodeType="interactiveSeq">
                <p:stCondLst>
                  <p:cond evt="onClick" delay="0">
                    <p:tgtEl>
                      <p:spTgt spid="145"/>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45"/>
                                        </p:tgtEl>
                                        <p:attrNameLst>
                                          <p:attrName>style.color</p:attrName>
                                        </p:attrNameLst>
                                      </p:cBhvr>
                                      <p:to>
                                        <a:srgbClr val="FF3399"/>
                                      </p:to>
                                    </p:animClr>
                                    <p:animClr clrSpc="rgb" dir="cw">
                                      <p:cBhvr>
                                        <p:cTn id="239" dur="250" autoRev="1" fill="remove"/>
                                        <p:tgtEl>
                                          <p:spTgt spid="145"/>
                                        </p:tgtEl>
                                        <p:attrNameLst>
                                          <p:attrName>fillcolor</p:attrName>
                                        </p:attrNameLst>
                                      </p:cBhvr>
                                      <p:to>
                                        <a:srgbClr val="FF3399"/>
                                      </p:to>
                                    </p:animClr>
                                    <p:set>
                                      <p:cBhvr>
                                        <p:cTn id="240" dur="250" autoRev="1" fill="remove"/>
                                        <p:tgtEl>
                                          <p:spTgt spid="145"/>
                                        </p:tgtEl>
                                        <p:attrNameLst>
                                          <p:attrName>fill.type</p:attrName>
                                        </p:attrNameLst>
                                      </p:cBhvr>
                                      <p:to>
                                        <p:strVal val="solid"/>
                                      </p:to>
                                    </p:set>
                                    <p:set>
                                      <p:cBhvr>
                                        <p:cTn id="241" dur="250" autoRev="1" fill="remove"/>
                                        <p:tgtEl>
                                          <p:spTgt spid="145"/>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5"/>
                  </p:tgtEl>
                </p:cond>
              </p:nextCondLst>
            </p:seq>
            <p:seq concurrent="1" nextAc="seek">
              <p:cTn id="242" restart="whenNotActive" fill="hold" evtFilter="cancelBubble" nodeType="interactiveSeq">
                <p:stCondLst>
                  <p:cond evt="onClick" delay="0">
                    <p:tgtEl>
                      <p:spTgt spid="146"/>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46"/>
                                        </p:tgtEl>
                                        <p:attrNameLst>
                                          <p:attrName>style.color</p:attrName>
                                        </p:attrNameLst>
                                      </p:cBhvr>
                                      <p:to>
                                        <a:srgbClr val="FF3399"/>
                                      </p:to>
                                    </p:animClr>
                                    <p:animClr clrSpc="rgb" dir="cw">
                                      <p:cBhvr>
                                        <p:cTn id="247" dur="250" autoRev="1" fill="remove"/>
                                        <p:tgtEl>
                                          <p:spTgt spid="146"/>
                                        </p:tgtEl>
                                        <p:attrNameLst>
                                          <p:attrName>fillcolor</p:attrName>
                                        </p:attrNameLst>
                                      </p:cBhvr>
                                      <p:to>
                                        <a:srgbClr val="FF3399"/>
                                      </p:to>
                                    </p:animClr>
                                    <p:set>
                                      <p:cBhvr>
                                        <p:cTn id="248" dur="250" autoRev="1" fill="remove"/>
                                        <p:tgtEl>
                                          <p:spTgt spid="146"/>
                                        </p:tgtEl>
                                        <p:attrNameLst>
                                          <p:attrName>fill.type</p:attrName>
                                        </p:attrNameLst>
                                      </p:cBhvr>
                                      <p:to>
                                        <p:strVal val="solid"/>
                                      </p:to>
                                    </p:set>
                                    <p:set>
                                      <p:cBhvr>
                                        <p:cTn id="249" dur="250" autoRev="1" fill="remove"/>
                                        <p:tgtEl>
                                          <p:spTgt spid="146"/>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6"/>
                  </p:tgtEl>
                </p:cond>
              </p:nextCondLst>
            </p:seq>
            <p:seq concurrent="1" nextAc="seek">
              <p:cTn id="250" restart="whenNotActive" fill="hold" evtFilter="cancelBubble" nodeType="interactiveSeq">
                <p:stCondLst>
                  <p:cond evt="onClick" delay="0">
                    <p:tgtEl>
                      <p:spTgt spid="147"/>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47"/>
                                        </p:tgtEl>
                                        <p:attrNameLst>
                                          <p:attrName>style.color</p:attrName>
                                        </p:attrNameLst>
                                      </p:cBhvr>
                                      <p:to>
                                        <a:srgbClr val="FF3399"/>
                                      </p:to>
                                    </p:animClr>
                                    <p:animClr clrSpc="rgb" dir="cw">
                                      <p:cBhvr>
                                        <p:cTn id="255" dur="250" autoRev="1" fill="remove"/>
                                        <p:tgtEl>
                                          <p:spTgt spid="147"/>
                                        </p:tgtEl>
                                        <p:attrNameLst>
                                          <p:attrName>fillcolor</p:attrName>
                                        </p:attrNameLst>
                                      </p:cBhvr>
                                      <p:to>
                                        <a:srgbClr val="FF3399"/>
                                      </p:to>
                                    </p:animClr>
                                    <p:set>
                                      <p:cBhvr>
                                        <p:cTn id="256" dur="250" autoRev="1" fill="remove"/>
                                        <p:tgtEl>
                                          <p:spTgt spid="147"/>
                                        </p:tgtEl>
                                        <p:attrNameLst>
                                          <p:attrName>fill.type</p:attrName>
                                        </p:attrNameLst>
                                      </p:cBhvr>
                                      <p:to>
                                        <p:strVal val="solid"/>
                                      </p:to>
                                    </p:set>
                                    <p:set>
                                      <p:cBhvr>
                                        <p:cTn id="257" dur="250" autoRev="1" fill="remove"/>
                                        <p:tgtEl>
                                          <p:spTgt spid="147"/>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7"/>
                  </p:tgtEl>
                </p:cond>
              </p:nextCondLst>
            </p:seq>
            <p:seq concurrent="1" nextAc="seek">
              <p:cTn id="258" restart="whenNotActive" fill="hold" evtFilter="cancelBubble" nodeType="interactiveSeq">
                <p:stCondLst>
                  <p:cond evt="onClick" delay="0">
                    <p:tgtEl>
                      <p:spTgt spid="148"/>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48"/>
                                        </p:tgtEl>
                                        <p:attrNameLst>
                                          <p:attrName>style.color</p:attrName>
                                        </p:attrNameLst>
                                      </p:cBhvr>
                                      <p:to>
                                        <a:srgbClr val="FF3399"/>
                                      </p:to>
                                    </p:animClr>
                                    <p:animClr clrSpc="rgb" dir="cw">
                                      <p:cBhvr>
                                        <p:cTn id="263" dur="250" autoRev="1" fill="remove"/>
                                        <p:tgtEl>
                                          <p:spTgt spid="148"/>
                                        </p:tgtEl>
                                        <p:attrNameLst>
                                          <p:attrName>fillcolor</p:attrName>
                                        </p:attrNameLst>
                                      </p:cBhvr>
                                      <p:to>
                                        <a:srgbClr val="FF3399"/>
                                      </p:to>
                                    </p:animClr>
                                    <p:set>
                                      <p:cBhvr>
                                        <p:cTn id="264" dur="250" autoRev="1" fill="remove"/>
                                        <p:tgtEl>
                                          <p:spTgt spid="148"/>
                                        </p:tgtEl>
                                        <p:attrNameLst>
                                          <p:attrName>fill.type</p:attrName>
                                        </p:attrNameLst>
                                      </p:cBhvr>
                                      <p:to>
                                        <p:strVal val="solid"/>
                                      </p:to>
                                    </p:set>
                                    <p:set>
                                      <p:cBhvr>
                                        <p:cTn id="265" dur="250" autoRev="1" fill="remove"/>
                                        <p:tgtEl>
                                          <p:spTgt spid="148"/>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8"/>
                  </p:tgtEl>
                </p:cond>
              </p:nextCondLst>
            </p:seq>
            <p:seq concurrent="1" nextAc="seek">
              <p:cTn id="266" restart="whenNotActive" fill="hold" evtFilter="cancelBubble" nodeType="interactiveSeq">
                <p:stCondLst>
                  <p:cond evt="onClick" delay="0">
                    <p:tgtEl>
                      <p:spTgt spid="149"/>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49"/>
                                        </p:tgtEl>
                                        <p:attrNameLst>
                                          <p:attrName>style.color</p:attrName>
                                        </p:attrNameLst>
                                      </p:cBhvr>
                                      <p:to>
                                        <a:srgbClr val="FF3399"/>
                                      </p:to>
                                    </p:animClr>
                                    <p:animClr clrSpc="rgb" dir="cw">
                                      <p:cBhvr>
                                        <p:cTn id="271" dur="250" autoRev="1" fill="remove"/>
                                        <p:tgtEl>
                                          <p:spTgt spid="149"/>
                                        </p:tgtEl>
                                        <p:attrNameLst>
                                          <p:attrName>fillcolor</p:attrName>
                                        </p:attrNameLst>
                                      </p:cBhvr>
                                      <p:to>
                                        <a:srgbClr val="FF3399"/>
                                      </p:to>
                                    </p:animClr>
                                    <p:set>
                                      <p:cBhvr>
                                        <p:cTn id="272" dur="250" autoRev="1" fill="remove"/>
                                        <p:tgtEl>
                                          <p:spTgt spid="149"/>
                                        </p:tgtEl>
                                        <p:attrNameLst>
                                          <p:attrName>fill.type</p:attrName>
                                        </p:attrNameLst>
                                      </p:cBhvr>
                                      <p:to>
                                        <p:strVal val="solid"/>
                                      </p:to>
                                    </p:set>
                                    <p:set>
                                      <p:cBhvr>
                                        <p:cTn id="273" dur="250" autoRev="1" fill="remove"/>
                                        <p:tgtEl>
                                          <p:spTgt spid="149"/>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9"/>
                  </p:tgtEl>
                </p:cond>
              </p:nextCondLst>
            </p:seq>
            <p:seq concurrent="1" nextAc="seek">
              <p:cTn id="274" restart="whenNotActive" fill="hold" evtFilter="cancelBubble" nodeType="interactiveSeq">
                <p:stCondLst>
                  <p:cond evt="onClick" delay="0">
                    <p:tgtEl>
                      <p:spTgt spid="150"/>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50"/>
                                        </p:tgtEl>
                                        <p:attrNameLst>
                                          <p:attrName>style.color</p:attrName>
                                        </p:attrNameLst>
                                      </p:cBhvr>
                                      <p:to>
                                        <a:srgbClr val="FF3399"/>
                                      </p:to>
                                    </p:animClr>
                                    <p:animClr clrSpc="rgb" dir="cw">
                                      <p:cBhvr>
                                        <p:cTn id="279" dur="250" autoRev="1" fill="remove"/>
                                        <p:tgtEl>
                                          <p:spTgt spid="150"/>
                                        </p:tgtEl>
                                        <p:attrNameLst>
                                          <p:attrName>fillcolor</p:attrName>
                                        </p:attrNameLst>
                                      </p:cBhvr>
                                      <p:to>
                                        <a:srgbClr val="FF3399"/>
                                      </p:to>
                                    </p:animClr>
                                    <p:set>
                                      <p:cBhvr>
                                        <p:cTn id="280" dur="250" autoRev="1" fill="remove"/>
                                        <p:tgtEl>
                                          <p:spTgt spid="150"/>
                                        </p:tgtEl>
                                        <p:attrNameLst>
                                          <p:attrName>fill.type</p:attrName>
                                        </p:attrNameLst>
                                      </p:cBhvr>
                                      <p:to>
                                        <p:strVal val="solid"/>
                                      </p:to>
                                    </p:set>
                                    <p:set>
                                      <p:cBhvr>
                                        <p:cTn id="281" dur="250" autoRev="1" fill="remove"/>
                                        <p:tgtEl>
                                          <p:spTgt spid="150"/>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0"/>
                  </p:tgtEl>
                </p:cond>
              </p:nextCondLst>
            </p:seq>
            <p:seq concurrent="1" nextAc="seek">
              <p:cTn id="282" restart="whenNotActive" fill="hold" evtFilter="cancelBubble" nodeType="interactiveSeq">
                <p:stCondLst>
                  <p:cond evt="onClick" delay="0">
                    <p:tgtEl>
                      <p:spTgt spid="151"/>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51"/>
                                        </p:tgtEl>
                                        <p:attrNameLst>
                                          <p:attrName>style.color</p:attrName>
                                        </p:attrNameLst>
                                      </p:cBhvr>
                                      <p:to>
                                        <a:srgbClr val="FF3399"/>
                                      </p:to>
                                    </p:animClr>
                                    <p:animClr clrSpc="rgb" dir="cw">
                                      <p:cBhvr>
                                        <p:cTn id="287" dur="250" autoRev="1" fill="remove"/>
                                        <p:tgtEl>
                                          <p:spTgt spid="151"/>
                                        </p:tgtEl>
                                        <p:attrNameLst>
                                          <p:attrName>fillcolor</p:attrName>
                                        </p:attrNameLst>
                                      </p:cBhvr>
                                      <p:to>
                                        <a:srgbClr val="FF3399"/>
                                      </p:to>
                                    </p:animClr>
                                    <p:set>
                                      <p:cBhvr>
                                        <p:cTn id="288" dur="250" autoRev="1" fill="remove"/>
                                        <p:tgtEl>
                                          <p:spTgt spid="151"/>
                                        </p:tgtEl>
                                        <p:attrNameLst>
                                          <p:attrName>fill.type</p:attrName>
                                        </p:attrNameLst>
                                      </p:cBhvr>
                                      <p:to>
                                        <p:strVal val="solid"/>
                                      </p:to>
                                    </p:set>
                                    <p:set>
                                      <p:cBhvr>
                                        <p:cTn id="289" dur="250" autoRev="1" fill="remove"/>
                                        <p:tgtEl>
                                          <p:spTgt spid="151"/>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1"/>
                  </p:tgtEl>
                </p:cond>
              </p:nextCondLst>
            </p:seq>
            <p:seq concurrent="1" nextAc="seek">
              <p:cTn id="290" restart="whenNotActive" fill="hold" evtFilter="cancelBubble" nodeType="interactiveSeq">
                <p:stCondLst>
                  <p:cond evt="onClick" delay="0">
                    <p:tgtEl>
                      <p:spTgt spid="152"/>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52"/>
                                        </p:tgtEl>
                                        <p:attrNameLst>
                                          <p:attrName>style.color</p:attrName>
                                        </p:attrNameLst>
                                      </p:cBhvr>
                                      <p:to>
                                        <a:srgbClr val="FF3399"/>
                                      </p:to>
                                    </p:animClr>
                                    <p:animClr clrSpc="rgb" dir="cw">
                                      <p:cBhvr>
                                        <p:cTn id="295" dur="250" autoRev="1" fill="remove"/>
                                        <p:tgtEl>
                                          <p:spTgt spid="152"/>
                                        </p:tgtEl>
                                        <p:attrNameLst>
                                          <p:attrName>fillcolor</p:attrName>
                                        </p:attrNameLst>
                                      </p:cBhvr>
                                      <p:to>
                                        <a:srgbClr val="FF3399"/>
                                      </p:to>
                                    </p:animClr>
                                    <p:set>
                                      <p:cBhvr>
                                        <p:cTn id="296" dur="250" autoRev="1" fill="remove"/>
                                        <p:tgtEl>
                                          <p:spTgt spid="152"/>
                                        </p:tgtEl>
                                        <p:attrNameLst>
                                          <p:attrName>fill.type</p:attrName>
                                        </p:attrNameLst>
                                      </p:cBhvr>
                                      <p:to>
                                        <p:strVal val="solid"/>
                                      </p:to>
                                    </p:set>
                                    <p:set>
                                      <p:cBhvr>
                                        <p:cTn id="297" dur="250" autoRev="1" fill="remove"/>
                                        <p:tgtEl>
                                          <p:spTgt spid="152"/>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2"/>
                  </p:tgtEl>
                </p:cond>
              </p:nextCondLst>
            </p:seq>
            <p:seq concurrent="1" nextAc="seek">
              <p:cTn id="298" restart="whenNotActive" fill="hold" evtFilter="cancelBubble" nodeType="interactiveSeq">
                <p:stCondLst>
                  <p:cond evt="onClick" delay="0">
                    <p:tgtEl>
                      <p:spTgt spid="153"/>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53"/>
                                        </p:tgtEl>
                                        <p:attrNameLst>
                                          <p:attrName>style.color</p:attrName>
                                        </p:attrNameLst>
                                      </p:cBhvr>
                                      <p:to>
                                        <a:srgbClr val="FF3399"/>
                                      </p:to>
                                    </p:animClr>
                                    <p:animClr clrSpc="rgb" dir="cw">
                                      <p:cBhvr>
                                        <p:cTn id="303" dur="250" autoRev="1" fill="remove"/>
                                        <p:tgtEl>
                                          <p:spTgt spid="153"/>
                                        </p:tgtEl>
                                        <p:attrNameLst>
                                          <p:attrName>fillcolor</p:attrName>
                                        </p:attrNameLst>
                                      </p:cBhvr>
                                      <p:to>
                                        <a:srgbClr val="FF3399"/>
                                      </p:to>
                                    </p:animClr>
                                    <p:set>
                                      <p:cBhvr>
                                        <p:cTn id="304" dur="250" autoRev="1" fill="remove"/>
                                        <p:tgtEl>
                                          <p:spTgt spid="153"/>
                                        </p:tgtEl>
                                        <p:attrNameLst>
                                          <p:attrName>fill.type</p:attrName>
                                        </p:attrNameLst>
                                      </p:cBhvr>
                                      <p:to>
                                        <p:strVal val="solid"/>
                                      </p:to>
                                    </p:set>
                                    <p:set>
                                      <p:cBhvr>
                                        <p:cTn id="305" dur="250" autoRev="1" fill="remove"/>
                                        <p:tgtEl>
                                          <p:spTgt spid="153"/>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3"/>
                  </p:tgtEl>
                </p:cond>
              </p:nextCondLst>
            </p:seq>
            <p:seq concurrent="1" nextAc="seek">
              <p:cTn id="306" restart="whenNotActive" fill="hold" evtFilter="cancelBubble" nodeType="interactiveSeq">
                <p:stCondLst>
                  <p:cond evt="onClick" delay="0">
                    <p:tgtEl>
                      <p:spTgt spid="154"/>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54"/>
                                        </p:tgtEl>
                                        <p:attrNameLst>
                                          <p:attrName>style.color</p:attrName>
                                        </p:attrNameLst>
                                      </p:cBhvr>
                                      <p:to>
                                        <a:srgbClr val="FF3399"/>
                                      </p:to>
                                    </p:animClr>
                                    <p:animClr clrSpc="rgb" dir="cw">
                                      <p:cBhvr>
                                        <p:cTn id="311" dur="250" autoRev="1" fill="remove"/>
                                        <p:tgtEl>
                                          <p:spTgt spid="154"/>
                                        </p:tgtEl>
                                        <p:attrNameLst>
                                          <p:attrName>fillcolor</p:attrName>
                                        </p:attrNameLst>
                                      </p:cBhvr>
                                      <p:to>
                                        <a:srgbClr val="FF3399"/>
                                      </p:to>
                                    </p:animClr>
                                    <p:set>
                                      <p:cBhvr>
                                        <p:cTn id="312" dur="250" autoRev="1" fill="remove"/>
                                        <p:tgtEl>
                                          <p:spTgt spid="154"/>
                                        </p:tgtEl>
                                        <p:attrNameLst>
                                          <p:attrName>fill.type</p:attrName>
                                        </p:attrNameLst>
                                      </p:cBhvr>
                                      <p:to>
                                        <p:strVal val="solid"/>
                                      </p:to>
                                    </p:set>
                                    <p:set>
                                      <p:cBhvr>
                                        <p:cTn id="313" dur="250" autoRev="1" fill="remove"/>
                                        <p:tgtEl>
                                          <p:spTgt spid="154"/>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4"/>
                  </p:tgtEl>
                </p:cond>
              </p:nextCondLst>
            </p:seq>
            <p:seq concurrent="1" nextAc="seek">
              <p:cTn id="314" restart="whenNotActive" fill="hold" evtFilter="cancelBubble" nodeType="interactiveSeq">
                <p:stCondLst>
                  <p:cond evt="onClick" delay="0">
                    <p:tgtEl>
                      <p:spTgt spid="155"/>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55"/>
                                        </p:tgtEl>
                                        <p:attrNameLst>
                                          <p:attrName>style.color</p:attrName>
                                        </p:attrNameLst>
                                      </p:cBhvr>
                                      <p:to>
                                        <a:srgbClr val="FF3399"/>
                                      </p:to>
                                    </p:animClr>
                                    <p:animClr clrSpc="rgb" dir="cw">
                                      <p:cBhvr>
                                        <p:cTn id="319" dur="250" autoRev="1" fill="remove"/>
                                        <p:tgtEl>
                                          <p:spTgt spid="155"/>
                                        </p:tgtEl>
                                        <p:attrNameLst>
                                          <p:attrName>fillcolor</p:attrName>
                                        </p:attrNameLst>
                                      </p:cBhvr>
                                      <p:to>
                                        <a:srgbClr val="FF3399"/>
                                      </p:to>
                                    </p:animClr>
                                    <p:set>
                                      <p:cBhvr>
                                        <p:cTn id="320" dur="250" autoRev="1" fill="remove"/>
                                        <p:tgtEl>
                                          <p:spTgt spid="155"/>
                                        </p:tgtEl>
                                        <p:attrNameLst>
                                          <p:attrName>fill.type</p:attrName>
                                        </p:attrNameLst>
                                      </p:cBhvr>
                                      <p:to>
                                        <p:strVal val="solid"/>
                                      </p:to>
                                    </p:set>
                                    <p:set>
                                      <p:cBhvr>
                                        <p:cTn id="321" dur="250" autoRev="1" fill="remove"/>
                                        <p:tgtEl>
                                          <p:spTgt spid="155"/>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5"/>
                  </p:tgtEl>
                </p:cond>
              </p:nextCondLst>
            </p:seq>
            <p:seq concurrent="1" nextAc="seek">
              <p:cTn id="322" restart="whenNotActive" fill="hold" evtFilter="cancelBubble" nodeType="interactiveSeq">
                <p:stCondLst>
                  <p:cond evt="onClick" delay="0">
                    <p:tgtEl>
                      <p:spTgt spid="156"/>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56"/>
                                        </p:tgtEl>
                                        <p:attrNameLst>
                                          <p:attrName>style.color</p:attrName>
                                        </p:attrNameLst>
                                      </p:cBhvr>
                                      <p:to>
                                        <a:srgbClr val="FF3399"/>
                                      </p:to>
                                    </p:animClr>
                                    <p:animClr clrSpc="rgb" dir="cw">
                                      <p:cBhvr>
                                        <p:cTn id="327" dur="250" autoRev="1" fill="remove"/>
                                        <p:tgtEl>
                                          <p:spTgt spid="156"/>
                                        </p:tgtEl>
                                        <p:attrNameLst>
                                          <p:attrName>fillcolor</p:attrName>
                                        </p:attrNameLst>
                                      </p:cBhvr>
                                      <p:to>
                                        <a:srgbClr val="FF3399"/>
                                      </p:to>
                                    </p:animClr>
                                    <p:set>
                                      <p:cBhvr>
                                        <p:cTn id="328" dur="250" autoRev="1" fill="remove"/>
                                        <p:tgtEl>
                                          <p:spTgt spid="156"/>
                                        </p:tgtEl>
                                        <p:attrNameLst>
                                          <p:attrName>fill.type</p:attrName>
                                        </p:attrNameLst>
                                      </p:cBhvr>
                                      <p:to>
                                        <p:strVal val="solid"/>
                                      </p:to>
                                    </p:set>
                                    <p:set>
                                      <p:cBhvr>
                                        <p:cTn id="329" dur="250" autoRev="1" fill="remove"/>
                                        <p:tgtEl>
                                          <p:spTgt spid="156"/>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6"/>
                  </p:tgtEl>
                </p:cond>
              </p:nextCondLst>
            </p:seq>
            <p:seq concurrent="1" nextAc="seek">
              <p:cTn id="330" restart="whenNotActive" fill="hold" evtFilter="cancelBubble" nodeType="interactiveSeq">
                <p:stCondLst>
                  <p:cond evt="onClick" delay="0">
                    <p:tgtEl>
                      <p:spTgt spid="157"/>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57"/>
                                        </p:tgtEl>
                                        <p:attrNameLst>
                                          <p:attrName>style.color</p:attrName>
                                        </p:attrNameLst>
                                      </p:cBhvr>
                                      <p:to>
                                        <a:srgbClr val="FF3399"/>
                                      </p:to>
                                    </p:animClr>
                                    <p:animClr clrSpc="rgb" dir="cw">
                                      <p:cBhvr>
                                        <p:cTn id="335" dur="250" autoRev="1" fill="remove"/>
                                        <p:tgtEl>
                                          <p:spTgt spid="157"/>
                                        </p:tgtEl>
                                        <p:attrNameLst>
                                          <p:attrName>fillcolor</p:attrName>
                                        </p:attrNameLst>
                                      </p:cBhvr>
                                      <p:to>
                                        <a:srgbClr val="FF3399"/>
                                      </p:to>
                                    </p:animClr>
                                    <p:set>
                                      <p:cBhvr>
                                        <p:cTn id="336" dur="250" autoRev="1" fill="remove"/>
                                        <p:tgtEl>
                                          <p:spTgt spid="157"/>
                                        </p:tgtEl>
                                        <p:attrNameLst>
                                          <p:attrName>fill.type</p:attrName>
                                        </p:attrNameLst>
                                      </p:cBhvr>
                                      <p:to>
                                        <p:strVal val="solid"/>
                                      </p:to>
                                    </p:set>
                                    <p:set>
                                      <p:cBhvr>
                                        <p:cTn id="337" dur="250" autoRev="1" fill="remove"/>
                                        <p:tgtEl>
                                          <p:spTgt spid="157"/>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7"/>
                  </p:tgtEl>
                </p:cond>
              </p:nextCondLst>
            </p:seq>
            <p:seq concurrent="1" nextAc="seek">
              <p:cTn id="338" restart="whenNotActive" fill="hold" evtFilter="cancelBubble" nodeType="interactiveSeq">
                <p:stCondLst>
                  <p:cond evt="onClick" delay="0">
                    <p:tgtEl>
                      <p:spTgt spid="158"/>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58"/>
                                        </p:tgtEl>
                                        <p:attrNameLst>
                                          <p:attrName>style.color</p:attrName>
                                        </p:attrNameLst>
                                      </p:cBhvr>
                                      <p:to>
                                        <a:srgbClr val="FF3399"/>
                                      </p:to>
                                    </p:animClr>
                                    <p:animClr clrSpc="rgb" dir="cw">
                                      <p:cBhvr>
                                        <p:cTn id="343" dur="250" autoRev="1" fill="remove"/>
                                        <p:tgtEl>
                                          <p:spTgt spid="158"/>
                                        </p:tgtEl>
                                        <p:attrNameLst>
                                          <p:attrName>fillcolor</p:attrName>
                                        </p:attrNameLst>
                                      </p:cBhvr>
                                      <p:to>
                                        <a:srgbClr val="FF3399"/>
                                      </p:to>
                                    </p:animClr>
                                    <p:set>
                                      <p:cBhvr>
                                        <p:cTn id="344" dur="250" autoRev="1" fill="remove"/>
                                        <p:tgtEl>
                                          <p:spTgt spid="158"/>
                                        </p:tgtEl>
                                        <p:attrNameLst>
                                          <p:attrName>fill.type</p:attrName>
                                        </p:attrNameLst>
                                      </p:cBhvr>
                                      <p:to>
                                        <p:strVal val="solid"/>
                                      </p:to>
                                    </p:set>
                                    <p:set>
                                      <p:cBhvr>
                                        <p:cTn id="345" dur="250" autoRev="1" fill="remove"/>
                                        <p:tgtEl>
                                          <p:spTgt spid="158"/>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8"/>
                  </p:tgtEl>
                </p:cond>
              </p:nextCondLst>
            </p:seq>
            <p:seq concurrent="1" nextAc="seek">
              <p:cTn id="346" restart="whenNotActive" fill="hold" evtFilter="cancelBubble" nodeType="interactiveSeq">
                <p:stCondLst>
                  <p:cond evt="onClick" delay="0">
                    <p:tgtEl>
                      <p:spTgt spid="159"/>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59"/>
                                        </p:tgtEl>
                                        <p:attrNameLst>
                                          <p:attrName>style.color</p:attrName>
                                        </p:attrNameLst>
                                      </p:cBhvr>
                                      <p:to>
                                        <a:srgbClr val="FF3399"/>
                                      </p:to>
                                    </p:animClr>
                                    <p:animClr clrSpc="rgb" dir="cw">
                                      <p:cBhvr>
                                        <p:cTn id="351" dur="250" autoRev="1" fill="remove"/>
                                        <p:tgtEl>
                                          <p:spTgt spid="159"/>
                                        </p:tgtEl>
                                        <p:attrNameLst>
                                          <p:attrName>fillcolor</p:attrName>
                                        </p:attrNameLst>
                                      </p:cBhvr>
                                      <p:to>
                                        <a:srgbClr val="FF3399"/>
                                      </p:to>
                                    </p:animClr>
                                    <p:set>
                                      <p:cBhvr>
                                        <p:cTn id="352" dur="250" autoRev="1" fill="remove"/>
                                        <p:tgtEl>
                                          <p:spTgt spid="159"/>
                                        </p:tgtEl>
                                        <p:attrNameLst>
                                          <p:attrName>fill.type</p:attrName>
                                        </p:attrNameLst>
                                      </p:cBhvr>
                                      <p:to>
                                        <p:strVal val="solid"/>
                                      </p:to>
                                    </p:set>
                                    <p:set>
                                      <p:cBhvr>
                                        <p:cTn id="353" dur="250" autoRev="1" fill="remove"/>
                                        <p:tgtEl>
                                          <p:spTgt spid="159"/>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9"/>
                  </p:tgtEl>
                </p:cond>
              </p:nextCondLst>
            </p:seq>
            <p:seq concurrent="1" nextAc="seek">
              <p:cTn id="354" restart="whenNotActive" fill="hold" evtFilter="cancelBubble" nodeType="interactiveSeq">
                <p:stCondLst>
                  <p:cond evt="onClick" delay="0">
                    <p:tgtEl>
                      <p:spTgt spid="160"/>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60"/>
                                        </p:tgtEl>
                                        <p:attrNameLst>
                                          <p:attrName>style.color</p:attrName>
                                        </p:attrNameLst>
                                      </p:cBhvr>
                                      <p:to>
                                        <a:srgbClr val="FF3399"/>
                                      </p:to>
                                    </p:animClr>
                                    <p:animClr clrSpc="rgb" dir="cw">
                                      <p:cBhvr>
                                        <p:cTn id="359" dur="250" autoRev="1" fill="remove"/>
                                        <p:tgtEl>
                                          <p:spTgt spid="160"/>
                                        </p:tgtEl>
                                        <p:attrNameLst>
                                          <p:attrName>fillcolor</p:attrName>
                                        </p:attrNameLst>
                                      </p:cBhvr>
                                      <p:to>
                                        <a:srgbClr val="FF3399"/>
                                      </p:to>
                                    </p:animClr>
                                    <p:set>
                                      <p:cBhvr>
                                        <p:cTn id="360" dur="250" autoRev="1" fill="remove"/>
                                        <p:tgtEl>
                                          <p:spTgt spid="160"/>
                                        </p:tgtEl>
                                        <p:attrNameLst>
                                          <p:attrName>fill.type</p:attrName>
                                        </p:attrNameLst>
                                      </p:cBhvr>
                                      <p:to>
                                        <p:strVal val="solid"/>
                                      </p:to>
                                    </p:set>
                                    <p:set>
                                      <p:cBhvr>
                                        <p:cTn id="361" dur="250" autoRev="1" fill="remove"/>
                                        <p:tgtEl>
                                          <p:spTgt spid="160"/>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0"/>
                  </p:tgtEl>
                </p:cond>
              </p:nextCondLst>
            </p:seq>
            <p:seq concurrent="1" nextAc="seek">
              <p:cTn id="362" restart="whenNotActive" fill="hold" evtFilter="cancelBubble" nodeType="interactiveSeq">
                <p:stCondLst>
                  <p:cond evt="onClick" delay="0">
                    <p:tgtEl>
                      <p:spTgt spid="161"/>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61"/>
                                        </p:tgtEl>
                                        <p:attrNameLst>
                                          <p:attrName>style.color</p:attrName>
                                        </p:attrNameLst>
                                      </p:cBhvr>
                                      <p:to>
                                        <a:srgbClr val="FF3399"/>
                                      </p:to>
                                    </p:animClr>
                                    <p:animClr clrSpc="rgb" dir="cw">
                                      <p:cBhvr>
                                        <p:cTn id="367" dur="250" autoRev="1" fill="remove"/>
                                        <p:tgtEl>
                                          <p:spTgt spid="161"/>
                                        </p:tgtEl>
                                        <p:attrNameLst>
                                          <p:attrName>fillcolor</p:attrName>
                                        </p:attrNameLst>
                                      </p:cBhvr>
                                      <p:to>
                                        <a:srgbClr val="FF3399"/>
                                      </p:to>
                                    </p:animClr>
                                    <p:set>
                                      <p:cBhvr>
                                        <p:cTn id="368" dur="250" autoRev="1" fill="remove"/>
                                        <p:tgtEl>
                                          <p:spTgt spid="161"/>
                                        </p:tgtEl>
                                        <p:attrNameLst>
                                          <p:attrName>fill.type</p:attrName>
                                        </p:attrNameLst>
                                      </p:cBhvr>
                                      <p:to>
                                        <p:strVal val="solid"/>
                                      </p:to>
                                    </p:set>
                                    <p:set>
                                      <p:cBhvr>
                                        <p:cTn id="369" dur="250" autoRev="1" fill="remove"/>
                                        <p:tgtEl>
                                          <p:spTgt spid="161"/>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1"/>
                  </p:tgtEl>
                </p:cond>
              </p:nextCondLst>
            </p:seq>
            <p:seq concurrent="1" nextAc="seek">
              <p:cTn id="370" restart="whenNotActive" fill="hold" evtFilter="cancelBubble" nodeType="interactiveSeq">
                <p:stCondLst>
                  <p:cond evt="onClick" delay="0">
                    <p:tgtEl>
                      <p:spTgt spid="162"/>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62"/>
                                        </p:tgtEl>
                                        <p:attrNameLst>
                                          <p:attrName>style.color</p:attrName>
                                        </p:attrNameLst>
                                      </p:cBhvr>
                                      <p:to>
                                        <a:srgbClr val="FF3399"/>
                                      </p:to>
                                    </p:animClr>
                                    <p:animClr clrSpc="rgb" dir="cw">
                                      <p:cBhvr>
                                        <p:cTn id="375" dur="250" autoRev="1" fill="remove"/>
                                        <p:tgtEl>
                                          <p:spTgt spid="162"/>
                                        </p:tgtEl>
                                        <p:attrNameLst>
                                          <p:attrName>fillcolor</p:attrName>
                                        </p:attrNameLst>
                                      </p:cBhvr>
                                      <p:to>
                                        <a:srgbClr val="FF3399"/>
                                      </p:to>
                                    </p:animClr>
                                    <p:set>
                                      <p:cBhvr>
                                        <p:cTn id="376" dur="250" autoRev="1" fill="remove"/>
                                        <p:tgtEl>
                                          <p:spTgt spid="162"/>
                                        </p:tgtEl>
                                        <p:attrNameLst>
                                          <p:attrName>fill.type</p:attrName>
                                        </p:attrNameLst>
                                      </p:cBhvr>
                                      <p:to>
                                        <p:strVal val="solid"/>
                                      </p:to>
                                    </p:set>
                                    <p:set>
                                      <p:cBhvr>
                                        <p:cTn id="377" dur="250" autoRev="1" fill="remove"/>
                                        <p:tgtEl>
                                          <p:spTgt spid="162"/>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2"/>
                  </p:tgtEl>
                </p:cond>
              </p:nextCondLst>
            </p:seq>
            <p:seq concurrent="1" nextAc="seek">
              <p:cTn id="378" restart="whenNotActive" fill="hold" evtFilter="cancelBubble" nodeType="interactiveSeq">
                <p:stCondLst>
                  <p:cond evt="onClick" delay="0">
                    <p:tgtEl>
                      <p:spTgt spid="163"/>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63"/>
                                        </p:tgtEl>
                                        <p:attrNameLst>
                                          <p:attrName>style.color</p:attrName>
                                        </p:attrNameLst>
                                      </p:cBhvr>
                                      <p:to>
                                        <a:srgbClr val="FF3399"/>
                                      </p:to>
                                    </p:animClr>
                                    <p:animClr clrSpc="rgb" dir="cw">
                                      <p:cBhvr>
                                        <p:cTn id="383" dur="250" autoRev="1" fill="remove"/>
                                        <p:tgtEl>
                                          <p:spTgt spid="163"/>
                                        </p:tgtEl>
                                        <p:attrNameLst>
                                          <p:attrName>fillcolor</p:attrName>
                                        </p:attrNameLst>
                                      </p:cBhvr>
                                      <p:to>
                                        <a:srgbClr val="FF3399"/>
                                      </p:to>
                                    </p:animClr>
                                    <p:set>
                                      <p:cBhvr>
                                        <p:cTn id="384" dur="250" autoRev="1" fill="remove"/>
                                        <p:tgtEl>
                                          <p:spTgt spid="163"/>
                                        </p:tgtEl>
                                        <p:attrNameLst>
                                          <p:attrName>fill.type</p:attrName>
                                        </p:attrNameLst>
                                      </p:cBhvr>
                                      <p:to>
                                        <p:strVal val="solid"/>
                                      </p:to>
                                    </p:set>
                                    <p:set>
                                      <p:cBhvr>
                                        <p:cTn id="385" dur="250" autoRev="1" fill="remove"/>
                                        <p:tgtEl>
                                          <p:spTgt spid="163"/>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3"/>
                  </p:tgtEl>
                </p:cond>
              </p:nextCondLst>
            </p:seq>
            <p:seq concurrent="1" nextAc="seek">
              <p:cTn id="386" restart="whenNotActive" fill="hold" evtFilter="cancelBubble" nodeType="interactiveSeq">
                <p:stCondLst>
                  <p:cond evt="onClick" delay="0">
                    <p:tgtEl>
                      <p:spTgt spid="164"/>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64"/>
                                        </p:tgtEl>
                                        <p:attrNameLst>
                                          <p:attrName>style.color</p:attrName>
                                        </p:attrNameLst>
                                      </p:cBhvr>
                                      <p:to>
                                        <a:srgbClr val="FF3399"/>
                                      </p:to>
                                    </p:animClr>
                                    <p:animClr clrSpc="rgb" dir="cw">
                                      <p:cBhvr>
                                        <p:cTn id="391" dur="250" autoRev="1" fill="remove"/>
                                        <p:tgtEl>
                                          <p:spTgt spid="164"/>
                                        </p:tgtEl>
                                        <p:attrNameLst>
                                          <p:attrName>fillcolor</p:attrName>
                                        </p:attrNameLst>
                                      </p:cBhvr>
                                      <p:to>
                                        <a:srgbClr val="FF3399"/>
                                      </p:to>
                                    </p:animClr>
                                    <p:set>
                                      <p:cBhvr>
                                        <p:cTn id="392" dur="250" autoRev="1" fill="remove"/>
                                        <p:tgtEl>
                                          <p:spTgt spid="164"/>
                                        </p:tgtEl>
                                        <p:attrNameLst>
                                          <p:attrName>fill.type</p:attrName>
                                        </p:attrNameLst>
                                      </p:cBhvr>
                                      <p:to>
                                        <p:strVal val="solid"/>
                                      </p:to>
                                    </p:set>
                                    <p:set>
                                      <p:cBhvr>
                                        <p:cTn id="393" dur="250" autoRev="1" fill="remove"/>
                                        <p:tgtEl>
                                          <p:spTgt spid="164"/>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4"/>
                  </p:tgtEl>
                </p:cond>
              </p:nextCondLst>
            </p:seq>
            <p:seq concurrent="1" nextAc="seek">
              <p:cTn id="394" restart="whenNotActive" fill="hold" evtFilter="cancelBubble" nodeType="interactiveSeq">
                <p:stCondLst>
                  <p:cond evt="onClick" delay="0">
                    <p:tgtEl>
                      <p:spTgt spid="165"/>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65"/>
                                        </p:tgtEl>
                                        <p:attrNameLst>
                                          <p:attrName>style.color</p:attrName>
                                        </p:attrNameLst>
                                      </p:cBhvr>
                                      <p:to>
                                        <a:srgbClr val="FF3399"/>
                                      </p:to>
                                    </p:animClr>
                                    <p:animClr clrSpc="rgb" dir="cw">
                                      <p:cBhvr>
                                        <p:cTn id="399" dur="250" autoRev="1" fill="remove"/>
                                        <p:tgtEl>
                                          <p:spTgt spid="165"/>
                                        </p:tgtEl>
                                        <p:attrNameLst>
                                          <p:attrName>fillcolor</p:attrName>
                                        </p:attrNameLst>
                                      </p:cBhvr>
                                      <p:to>
                                        <a:srgbClr val="FF3399"/>
                                      </p:to>
                                    </p:animClr>
                                    <p:set>
                                      <p:cBhvr>
                                        <p:cTn id="400" dur="250" autoRev="1" fill="remove"/>
                                        <p:tgtEl>
                                          <p:spTgt spid="165"/>
                                        </p:tgtEl>
                                        <p:attrNameLst>
                                          <p:attrName>fill.type</p:attrName>
                                        </p:attrNameLst>
                                      </p:cBhvr>
                                      <p:to>
                                        <p:strVal val="solid"/>
                                      </p:to>
                                    </p:set>
                                    <p:set>
                                      <p:cBhvr>
                                        <p:cTn id="401" dur="250" autoRev="1" fill="remove"/>
                                        <p:tgtEl>
                                          <p:spTgt spid="165"/>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5"/>
                  </p:tgtEl>
                </p:cond>
              </p:nextCondLst>
            </p:seq>
            <p:seq concurrent="1" nextAc="seek">
              <p:cTn id="402" restart="whenNotActive" fill="hold" evtFilter="cancelBubble" nodeType="interactiveSeq">
                <p:stCondLst>
                  <p:cond evt="onClick" delay="0">
                    <p:tgtEl>
                      <p:spTgt spid="166"/>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66"/>
                                        </p:tgtEl>
                                        <p:attrNameLst>
                                          <p:attrName>style.color</p:attrName>
                                        </p:attrNameLst>
                                      </p:cBhvr>
                                      <p:to>
                                        <a:srgbClr val="FF3399"/>
                                      </p:to>
                                    </p:animClr>
                                    <p:animClr clrSpc="rgb" dir="cw">
                                      <p:cBhvr>
                                        <p:cTn id="407" dur="250" autoRev="1" fill="remove"/>
                                        <p:tgtEl>
                                          <p:spTgt spid="166"/>
                                        </p:tgtEl>
                                        <p:attrNameLst>
                                          <p:attrName>fillcolor</p:attrName>
                                        </p:attrNameLst>
                                      </p:cBhvr>
                                      <p:to>
                                        <a:srgbClr val="FF3399"/>
                                      </p:to>
                                    </p:animClr>
                                    <p:set>
                                      <p:cBhvr>
                                        <p:cTn id="408" dur="250" autoRev="1" fill="remove"/>
                                        <p:tgtEl>
                                          <p:spTgt spid="166"/>
                                        </p:tgtEl>
                                        <p:attrNameLst>
                                          <p:attrName>fill.type</p:attrName>
                                        </p:attrNameLst>
                                      </p:cBhvr>
                                      <p:to>
                                        <p:strVal val="solid"/>
                                      </p:to>
                                    </p:set>
                                    <p:set>
                                      <p:cBhvr>
                                        <p:cTn id="409" dur="250" autoRev="1" fill="remove"/>
                                        <p:tgtEl>
                                          <p:spTgt spid="166"/>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6"/>
                  </p:tgtEl>
                </p:cond>
              </p:nextCondLst>
            </p:seq>
            <p:seq concurrent="1" nextAc="seek">
              <p:cTn id="410" restart="whenNotActive" fill="hold" evtFilter="cancelBubble" nodeType="interactiveSeq">
                <p:stCondLst>
                  <p:cond evt="onClick" delay="0">
                    <p:tgtEl>
                      <p:spTgt spid="167"/>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67"/>
                                        </p:tgtEl>
                                        <p:attrNameLst>
                                          <p:attrName>style.color</p:attrName>
                                        </p:attrNameLst>
                                      </p:cBhvr>
                                      <p:to>
                                        <a:srgbClr val="FF3399"/>
                                      </p:to>
                                    </p:animClr>
                                    <p:animClr clrSpc="rgb" dir="cw">
                                      <p:cBhvr>
                                        <p:cTn id="415" dur="250" autoRev="1" fill="remove"/>
                                        <p:tgtEl>
                                          <p:spTgt spid="167"/>
                                        </p:tgtEl>
                                        <p:attrNameLst>
                                          <p:attrName>fillcolor</p:attrName>
                                        </p:attrNameLst>
                                      </p:cBhvr>
                                      <p:to>
                                        <a:srgbClr val="FF3399"/>
                                      </p:to>
                                    </p:animClr>
                                    <p:set>
                                      <p:cBhvr>
                                        <p:cTn id="416" dur="250" autoRev="1" fill="remove"/>
                                        <p:tgtEl>
                                          <p:spTgt spid="167"/>
                                        </p:tgtEl>
                                        <p:attrNameLst>
                                          <p:attrName>fill.type</p:attrName>
                                        </p:attrNameLst>
                                      </p:cBhvr>
                                      <p:to>
                                        <p:strVal val="solid"/>
                                      </p:to>
                                    </p:set>
                                    <p:set>
                                      <p:cBhvr>
                                        <p:cTn id="417" dur="250" autoRev="1" fill="remove"/>
                                        <p:tgtEl>
                                          <p:spTgt spid="167"/>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7"/>
                  </p:tgtEl>
                </p:cond>
              </p:nextCondLst>
            </p:seq>
            <p:seq concurrent="1" nextAc="seek">
              <p:cTn id="418" restart="whenNotActive" fill="hold" evtFilter="cancelBubble" nodeType="interactiveSeq">
                <p:stCondLst>
                  <p:cond evt="onClick" delay="0">
                    <p:tgtEl>
                      <p:spTgt spid="168"/>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68"/>
                                        </p:tgtEl>
                                        <p:attrNameLst>
                                          <p:attrName>style.color</p:attrName>
                                        </p:attrNameLst>
                                      </p:cBhvr>
                                      <p:to>
                                        <a:srgbClr val="FF3399"/>
                                      </p:to>
                                    </p:animClr>
                                    <p:animClr clrSpc="rgb" dir="cw">
                                      <p:cBhvr>
                                        <p:cTn id="423" dur="250" autoRev="1" fill="remove"/>
                                        <p:tgtEl>
                                          <p:spTgt spid="168"/>
                                        </p:tgtEl>
                                        <p:attrNameLst>
                                          <p:attrName>fillcolor</p:attrName>
                                        </p:attrNameLst>
                                      </p:cBhvr>
                                      <p:to>
                                        <a:srgbClr val="FF3399"/>
                                      </p:to>
                                    </p:animClr>
                                    <p:set>
                                      <p:cBhvr>
                                        <p:cTn id="424" dur="250" autoRev="1" fill="remove"/>
                                        <p:tgtEl>
                                          <p:spTgt spid="168"/>
                                        </p:tgtEl>
                                        <p:attrNameLst>
                                          <p:attrName>fill.type</p:attrName>
                                        </p:attrNameLst>
                                      </p:cBhvr>
                                      <p:to>
                                        <p:strVal val="solid"/>
                                      </p:to>
                                    </p:set>
                                    <p:set>
                                      <p:cBhvr>
                                        <p:cTn id="425" dur="250" autoRev="1" fill="remove"/>
                                        <p:tgtEl>
                                          <p:spTgt spid="168"/>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8"/>
                  </p:tgtEl>
                </p:cond>
              </p:nextCondLst>
            </p:seq>
            <p:seq concurrent="1" nextAc="seek">
              <p:cTn id="426" restart="whenNotActive" fill="hold" evtFilter="cancelBubble" nodeType="interactiveSeq">
                <p:stCondLst>
                  <p:cond evt="onClick" delay="0">
                    <p:tgtEl>
                      <p:spTgt spid="169"/>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69"/>
                                        </p:tgtEl>
                                        <p:attrNameLst>
                                          <p:attrName>style.color</p:attrName>
                                        </p:attrNameLst>
                                      </p:cBhvr>
                                      <p:to>
                                        <a:srgbClr val="FF3399"/>
                                      </p:to>
                                    </p:animClr>
                                    <p:animClr clrSpc="rgb" dir="cw">
                                      <p:cBhvr>
                                        <p:cTn id="431" dur="250" autoRev="1" fill="remove"/>
                                        <p:tgtEl>
                                          <p:spTgt spid="169"/>
                                        </p:tgtEl>
                                        <p:attrNameLst>
                                          <p:attrName>fillcolor</p:attrName>
                                        </p:attrNameLst>
                                      </p:cBhvr>
                                      <p:to>
                                        <a:srgbClr val="FF3399"/>
                                      </p:to>
                                    </p:animClr>
                                    <p:set>
                                      <p:cBhvr>
                                        <p:cTn id="432" dur="250" autoRev="1" fill="remove"/>
                                        <p:tgtEl>
                                          <p:spTgt spid="169"/>
                                        </p:tgtEl>
                                        <p:attrNameLst>
                                          <p:attrName>fill.type</p:attrName>
                                        </p:attrNameLst>
                                      </p:cBhvr>
                                      <p:to>
                                        <p:strVal val="solid"/>
                                      </p:to>
                                    </p:set>
                                    <p:set>
                                      <p:cBhvr>
                                        <p:cTn id="433" dur="250" autoRev="1" fill="remove"/>
                                        <p:tgtEl>
                                          <p:spTgt spid="169"/>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9"/>
                  </p:tgtEl>
                </p:cond>
              </p:nextCondLst>
            </p:seq>
            <p:seq concurrent="1" nextAc="seek">
              <p:cTn id="434" restart="whenNotActive" fill="hold" evtFilter="cancelBubble" nodeType="interactiveSeq">
                <p:stCondLst>
                  <p:cond evt="onClick" delay="0">
                    <p:tgtEl>
                      <p:spTgt spid="170"/>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70"/>
                                        </p:tgtEl>
                                        <p:attrNameLst>
                                          <p:attrName>style.color</p:attrName>
                                        </p:attrNameLst>
                                      </p:cBhvr>
                                      <p:to>
                                        <a:srgbClr val="FF3399"/>
                                      </p:to>
                                    </p:animClr>
                                    <p:animClr clrSpc="rgb" dir="cw">
                                      <p:cBhvr>
                                        <p:cTn id="439" dur="250" autoRev="1" fill="remove"/>
                                        <p:tgtEl>
                                          <p:spTgt spid="170"/>
                                        </p:tgtEl>
                                        <p:attrNameLst>
                                          <p:attrName>fillcolor</p:attrName>
                                        </p:attrNameLst>
                                      </p:cBhvr>
                                      <p:to>
                                        <a:srgbClr val="FF3399"/>
                                      </p:to>
                                    </p:animClr>
                                    <p:set>
                                      <p:cBhvr>
                                        <p:cTn id="440" dur="250" autoRev="1" fill="remove"/>
                                        <p:tgtEl>
                                          <p:spTgt spid="170"/>
                                        </p:tgtEl>
                                        <p:attrNameLst>
                                          <p:attrName>fill.type</p:attrName>
                                        </p:attrNameLst>
                                      </p:cBhvr>
                                      <p:to>
                                        <p:strVal val="solid"/>
                                      </p:to>
                                    </p:set>
                                    <p:set>
                                      <p:cBhvr>
                                        <p:cTn id="441" dur="250" autoRev="1" fill="remove"/>
                                        <p:tgtEl>
                                          <p:spTgt spid="170"/>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0"/>
                  </p:tgtEl>
                </p:cond>
              </p:nextCondLst>
            </p:seq>
            <p:seq concurrent="1" nextAc="seek">
              <p:cTn id="442" restart="whenNotActive" fill="hold" evtFilter="cancelBubble" nodeType="interactiveSeq">
                <p:stCondLst>
                  <p:cond evt="onClick" delay="0">
                    <p:tgtEl>
                      <p:spTgt spid="171"/>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71"/>
                                        </p:tgtEl>
                                        <p:attrNameLst>
                                          <p:attrName>style.color</p:attrName>
                                        </p:attrNameLst>
                                      </p:cBhvr>
                                      <p:to>
                                        <a:srgbClr val="FF3399"/>
                                      </p:to>
                                    </p:animClr>
                                    <p:animClr clrSpc="rgb" dir="cw">
                                      <p:cBhvr>
                                        <p:cTn id="447" dur="250" autoRev="1" fill="remove"/>
                                        <p:tgtEl>
                                          <p:spTgt spid="171"/>
                                        </p:tgtEl>
                                        <p:attrNameLst>
                                          <p:attrName>fillcolor</p:attrName>
                                        </p:attrNameLst>
                                      </p:cBhvr>
                                      <p:to>
                                        <a:srgbClr val="FF3399"/>
                                      </p:to>
                                    </p:animClr>
                                    <p:set>
                                      <p:cBhvr>
                                        <p:cTn id="448" dur="250" autoRev="1" fill="remove"/>
                                        <p:tgtEl>
                                          <p:spTgt spid="171"/>
                                        </p:tgtEl>
                                        <p:attrNameLst>
                                          <p:attrName>fill.type</p:attrName>
                                        </p:attrNameLst>
                                      </p:cBhvr>
                                      <p:to>
                                        <p:strVal val="solid"/>
                                      </p:to>
                                    </p:set>
                                    <p:set>
                                      <p:cBhvr>
                                        <p:cTn id="449" dur="250" autoRev="1" fill="remove"/>
                                        <p:tgtEl>
                                          <p:spTgt spid="171"/>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1"/>
                  </p:tgtEl>
                </p:cond>
              </p:nextCondLst>
            </p:seq>
            <p:seq concurrent="1" nextAc="seek">
              <p:cTn id="450" restart="whenNotActive" fill="hold" evtFilter="cancelBubble" nodeType="interactiveSeq">
                <p:stCondLst>
                  <p:cond evt="onClick" delay="0">
                    <p:tgtEl>
                      <p:spTgt spid="172"/>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72"/>
                                        </p:tgtEl>
                                        <p:attrNameLst>
                                          <p:attrName>style.color</p:attrName>
                                        </p:attrNameLst>
                                      </p:cBhvr>
                                      <p:to>
                                        <a:srgbClr val="FF3399"/>
                                      </p:to>
                                    </p:animClr>
                                    <p:animClr clrSpc="rgb" dir="cw">
                                      <p:cBhvr>
                                        <p:cTn id="455" dur="250" autoRev="1" fill="remove"/>
                                        <p:tgtEl>
                                          <p:spTgt spid="172"/>
                                        </p:tgtEl>
                                        <p:attrNameLst>
                                          <p:attrName>fillcolor</p:attrName>
                                        </p:attrNameLst>
                                      </p:cBhvr>
                                      <p:to>
                                        <a:srgbClr val="FF3399"/>
                                      </p:to>
                                    </p:animClr>
                                    <p:set>
                                      <p:cBhvr>
                                        <p:cTn id="456" dur="250" autoRev="1" fill="remove"/>
                                        <p:tgtEl>
                                          <p:spTgt spid="172"/>
                                        </p:tgtEl>
                                        <p:attrNameLst>
                                          <p:attrName>fill.type</p:attrName>
                                        </p:attrNameLst>
                                      </p:cBhvr>
                                      <p:to>
                                        <p:strVal val="solid"/>
                                      </p:to>
                                    </p:set>
                                    <p:set>
                                      <p:cBhvr>
                                        <p:cTn id="457" dur="250" autoRev="1" fill="remove"/>
                                        <p:tgtEl>
                                          <p:spTgt spid="172"/>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2"/>
                  </p:tgtEl>
                </p:cond>
              </p:nextCondLst>
            </p:seq>
            <p:seq concurrent="1" nextAc="seek">
              <p:cTn id="458" restart="whenNotActive" fill="hold" evtFilter="cancelBubble" nodeType="interactiveSeq">
                <p:stCondLst>
                  <p:cond evt="onClick" delay="0">
                    <p:tgtEl>
                      <p:spTgt spid="173"/>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73"/>
                                        </p:tgtEl>
                                        <p:attrNameLst>
                                          <p:attrName>style.color</p:attrName>
                                        </p:attrNameLst>
                                      </p:cBhvr>
                                      <p:to>
                                        <a:srgbClr val="FF3399"/>
                                      </p:to>
                                    </p:animClr>
                                    <p:animClr clrSpc="rgb" dir="cw">
                                      <p:cBhvr>
                                        <p:cTn id="463" dur="250" autoRev="1" fill="remove"/>
                                        <p:tgtEl>
                                          <p:spTgt spid="173"/>
                                        </p:tgtEl>
                                        <p:attrNameLst>
                                          <p:attrName>fillcolor</p:attrName>
                                        </p:attrNameLst>
                                      </p:cBhvr>
                                      <p:to>
                                        <a:srgbClr val="FF3399"/>
                                      </p:to>
                                    </p:animClr>
                                    <p:set>
                                      <p:cBhvr>
                                        <p:cTn id="464" dur="250" autoRev="1" fill="remove"/>
                                        <p:tgtEl>
                                          <p:spTgt spid="173"/>
                                        </p:tgtEl>
                                        <p:attrNameLst>
                                          <p:attrName>fill.type</p:attrName>
                                        </p:attrNameLst>
                                      </p:cBhvr>
                                      <p:to>
                                        <p:strVal val="solid"/>
                                      </p:to>
                                    </p:set>
                                    <p:set>
                                      <p:cBhvr>
                                        <p:cTn id="465" dur="250" autoRev="1" fill="remove"/>
                                        <p:tgtEl>
                                          <p:spTgt spid="173"/>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3"/>
                  </p:tgtEl>
                </p:cond>
              </p:nextCondLst>
            </p:seq>
            <p:seq concurrent="1" nextAc="seek">
              <p:cTn id="466" restart="whenNotActive" fill="hold" evtFilter="cancelBubble" nodeType="interactiveSeq">
                <p:stCondLst>
                  <p:cond evt="onClick" delay="0">
                    <p:tgtEl>
                      <p:spTgt spid="174"/>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74"/>
                                        </p:tgtEl>
                                        <p:attrNameLst>
                                          <p:attrName>style.color</p:attrName>
                                        </p:attrNameLst>
                                      </p:cBhvr>
                                      <p:to>
                                        <a:srgbClr val="FF3399"/>
                                      </p:to>
                                    </p:animClr>
                                    <p:animClr clrSpc="rgb" dir="cw">
                                      <p:cBhvr>
                                        <p:cTn id="471" dur="250" autoRev="1" fill="remove"/>
                                        <p:tgtEl>
                                          <p:spTgt spid="174"/>
                                        </p:tgtEl>
                                        <p:attrNameLst>
                                          <p:attrName>fillcolor</p:attrName>
                                        </p:attrNameLst>
                                      </p:cBhvr>
                                      <p:to>
                                        <a:srgbClr val="FF3399"/>
                                      </p:to>
                                    </p:animClr>
                                    <p:set>
                                      <p:cBhvr>
                                        <p:cTn id="472" dur="250" autoRev="1" fill="remove"/>
                                        <p:tgtEl>
                                          <p:spTgt spid="174"/>
                                        </p:tgtEl>
                                        <p:attrNameLst>
                                          <p:attrName>fill.type</p:attrName>
                                        </p:attrNameLst>
                                      </p:cBhvr>
                                      <p:to>
                                        <p:strVal val="solid"/>
                                      </p:to>
                                    </p:set>
                                    <p:set>
                                      <p:cBhvr>
                                        <p:cTn id="473" dur="250" autoRev="1" fill="remove"/>
                                        <p:tgtEl>
                                          <p:spTgt spid="174"/>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474" restart="whenNotActive" fill="hold" evtFilter="cancelBubble" nodeType="interactiveSeq">
                <p:stCondLst>
                  <p:cond evt="onClick" delay="0">
                    <p:tgtEl>
                      <p:spTgt spid="175"/>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75"/>
                                        </p:tgtEl>
                                        <p:attrNameLst>
                                          <p:attrName>style.color</p:attrName>
                                        </p:attrNameLst>
                                      </p:cBhvr>
                                      <p:to>
                                        <a:srgbClr val="FF3399"/>
                                      </p:to>
                                    </p:animClr>
                                    <p:animClr clrSpc="rgb" dir="cw">
                                      <p:cBhvr>
                                        <p:cTn id="479" dur="250" autoRev="1" fill="remove"/>
                                        <p:tgtEl>
                                          <p:spTgt spid="175"/>
                                        </p:tgtEl>
                                        <p:attrNameLst>
                                          <p:attrName>fillcolor</p:attrName>
                                        </p:attrNameLst>
                                      </p:cBhvr>
                                      <p:to>
                                        <a:srgbClr val="FF3399"/>
                                      </p:to>
                                    </p:animClr>
                                    <p:set>
                                      <p:cBhvr>
                                        <p:cTn id="480" dur="250" autoRev="1" fill="remove"/>
                                        <p:tgtEl>
                                          <p:spTgt spid="175"/>
                                        </p:tgtEl>
                                        <p:attrNameLst>
                                          <p:attrName>fill.type</p:attrName>
                                        </p:attrNameLst>
                                      </p:cBhvr>
                                      <p:to>
                                        <p:strVal val="solid"/>
                                      </p:to>
                                    </p:set>
                                    <p:set>
                                      <p:cBhvr>
                                        <p:cTn id="481" dur="250" autoRev="1" fill="remove"/>
                                        <p:tgtEl>
                                          <p:spTgt spid="175"/>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482" restart="whenNotActive" fill="hold" evtFilter="cancelBubble" nodeType="interactiveSeq">
                <p:stCondLst>
                  <p:cond evt="onClick" delay="0">
                    <p:tgtEl>
                      <p:spTgt spid="176"/>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76"/>
                                        </p:tgtEl>
                                        <p:attrNameLst>
                                          <p:attrName>style.color</p:attrName>
                                        </p:attrNameLst>
                                      </p:cBhvr>
                                      <p:to>
                                        <a:srgbClr val="FF3399"/>
                                      </p:to>
                                    </p:animClr>
                                    <p:animClr clrSpc="rgb" dir="cw">
                                      <p:cBhvr>
                                        <p:cTn id="487" dur="250" autoRev="1" fill="remove"/>
                                        <p:tgtEl>
                                          <p:spTgt spid="176"/>
                                        </p:tgtEl>
                                        <p:attrNameLst>
                                          <p:attrName>fillcolor</p:attrName>
                                        </p:attrNameLst>
                                      </p:cBhvr>
                                      <p:to>
                                        <a:srgbClr val="FF3399"/>
                                      </p:to>
                                    </p:animClr>
                                    <p:set>
                                      <p:cBhvr>
                                        <p:cTn id="488" dur="250" autoRev="1" fill="remove"/>
                                        <p:tgtEl>
                                          <p:spTgt spid="176"/>
                                        </p:tgtEl>
                                        <p:attrNameLst>
                                          <p:attrName>fill.type</p:attrName>
                                        </p:attrNameLst>
                                      </p:cBhvr>
                                      <p:to>
                                        <p:strVal val="solid"/>
                                      </p:to>
                                    </p:set>
                                    <p:set>
                                      <p:cBhvr>
                                        <p:cTn id="489" dur="250" autoRev="1" fill="remove"/>
                                        <p:tgtEl>
                                          <p:spTgt spid="176"/>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490" restart="whenNotActive" fill="hold" evtFilter="cancelBubble" nodeType="interactiveSeq">
                <p:stCondLst>
                  <p:cond evt="onClick" delay="0">
                    <p:tgtEl>
                      <p:spTgt spid="177"/>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77"/>
                                        </p:tgtEl>
                                        <p:attrNameLst>
                                          <p:attrName>style.color</p:attrName>
                                        </p:attrNameLst>
                                      </p:cBhvr>
                                      <p:to>
                                        <a:srgbClr val="FF3399"/>
                                      </p:to>
                                    </p:animClr>
                                    <p:animClr clrSpc="rgb" dir="cw">
                                      <p:cBhvr>
                                        <p:cTn id="495" dur="250" autoRev="1" fill="remove"/>
                                        <p:tgtEl>
                                          <p:spTgt spid="177"/>
                                        </p:tgtEl>
                                        <p:attrNameLst>
                                          <p:attrName>fillcolor</p:attrName>
                                        </p:attrNameLst>
                                      </p:cBhvr>
                                      <p:to>
                                        <a:srgbClr val="FF3399"/>
                                      </p:to>
                                    </p:animClr>
                                    <p:set>
                                      <p:cBhvr>
                                        <p:cTn id="496" dur="250" autoRev="1" fill="remove"/>
                                        <p:tgtEl>
                                          <p:spTgt spid="177"/>
                                        </p:tgtEl>
                                        <p:attrNameLst>
                                          <p:attrName>fill.type</p:attrName>
                                        </p:attrNameLst>
                                      </p:cBhvr>
                                      <p:to>
                                        <p:strVal val="solid"/>
                                      </p:to>
                                    </p:set>
                                    <p:set>
                                      <p:cBhvr>
                                        <p:cTn id="497" dur="250" autoRev="1" fill="remove"/>
                                        <p:tgtEl>
                                          <p:spTgt spid="177"/>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498" restart="whenNotActive" fill="hold" evtFilter="cancelBubble" nodeType="interactiveSeq">
                <p:stCondLst>
                  <p:cond evt="onClick" delay="0">
                    <p:tgtEl>
                      <p:spTgt spid="178"/>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78"/>
                                        </p:tgtEl>
                                        <p:attrNameLst>
                                          <p:attrName>style.color</p:attrName>
                                        </p:attrNameLst>
                                      </p:cBhvr>
                                      <p:to>
                                        <a:srgbClr val="FF3399"/>
                                      </p:to>
                                    </p:animClr>
                                    <p:animClr clrSpc="rgb" dir="cw">
                                      <p:cBhvr>
                                        <p:cTn id="503" dur="250" autoRev="1" fill="remove"/>
                                        <p:tgtEl>
                                          <p:spTgt spid="178"/>
                                        </p:tgtEl>
                                        <p:attrNameLst>
                                          <p:attrName>fillcolor</p:attrName>
                                        </p:attrNameLst>
                                      </p:cBhvr>
                                      <p:to>
                                        <a:srgbClr val="FF3399"/>
                                      </p:to>
                                    </p:animClr>
                                    <p:set>
                                      <p:cBhvr>
                                        <p:cTn id="504" dur="250" autoRev="1" fill="remove"/>
                                        <p:tgtEl>
                                          <p:spTgt spid="178"/>
                                        </p:tgtEl>
                                        <p:attrNameLst>
                                          <p:attrName>fill.type</p:attrName>
                                        </p:attrNameLst>
                                      </p:cBhvr>
                                      <p:to>
                                        <p:strVal val="solid"/>
                                      </p:to>
                                    </p:set>
                                    <p:set>
                                      <p:cBhvr>
                                        <p:cTn id="505" dur="250" autoRev="1" fill="remove"/>
                                        <p:tgtEl>
                                          <p:spTgt spid="178"/>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506" restart="whenNotActive" fill="hold" evtFilter="cancelBubble" nodeType="interactiveSeq">
                <p:stCondLst>
                  <p:cond evt="onClick" delay="0">
                    <p:tgtEl>
                      <p:spTgt spid="179"/>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79"/>
                                        </p:tgtEl>
                                        <p:attrNameLst>
                                          <p:attrName>style.color</p:attrName>
                                        </p:attrNameLst>
                                      </p:cBhvr>
                                      <p:to>
                                        <a:srgbClr val="FF3399"/>
                                      </p:to>
                                    </p:animClr>
                                    <p:animClr clrSpc="rgb" dir="cw">
                                      <p:cBhvr>
                                        <p:cTn id="511" dur="250" autoRev="1" fill="remove"/>
                                        <p:tgtEl>
                                          <p:spTgt spid="179"/>
                                        </p:tgtEl>
                                        <p:attrNameLst>
                                          <p:attrName>fillcolor</p:attrName>
                                        </p:attrNameLst>
                                      </p:cBhvr>
                                      <p:to>
                                        <a:srgbClr val="FF3399"/>
                                      </p:to>
                                    </p:animClr>
                                    <p:set>
                                      <p:cBhvr>
                                        <p:cTn id="512" dur="250" autoRev="1" fill="remove"/>
                                        <p:tgtEl>
                                          <p:spTgt spid="179"/>
                                        </p:tgtEl>
                                        <p:attrNameLst>
                                          <p:attrName>fill.type</p:attrName>
                                        </p:attrNameLst>
                                      </p:cBhvr>
                                      <p:to>
                                        <p:strVal val="solid"/>
                                      </p:to>
                                    </p:set>
                                    <p:set>
                                      <p:cBhvr>
                                        <p:cTn id="513" dur="250" autoRev="1" fill="remove"/>
                                        <p:tgtEl>
                                          <p:spTgt spid="179"/>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514" restart="whenNotActive" fill="hold" evtFilter="cancelBubble" nodeType="interactiveSeq">
                <p:stCondLst>
                  <p:cond evt="onClick" delay="0">
                    <p:tgtEl>
                      <p:spTgt spid="180"/>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80"/>
                                        </p:tgtEl>
                                        <p:attrNameLst>
                                          <p:attrName>style.color</p:attrName>
                                        </p:attrNameLst>
                                      </p:cBhvr>
                                      <p:to>
                                        <a:srgbClr val="FF3399"/>
                                      </p:to>
                                    </p:animClr>
                                    <p:animClr clrSpc="rgb" dir="cw">
                                      <p:cBhvr>
                                        <p:cTn id="519" dur="250" autoRev="1" fill="remove"/>
                                        <p:tgtEl>
                                          <p:spTgt spid="180"/>
                                        </p:tgtEl>
                                        <p:attrNameLst>
                                          <p:attrName>fillcolor</p:attrName>
                                        </p:attrNameLst>
                                      </p:cBhvr>
                                      <p:to>
                                        <a:srgbClr val="FF3399"/>
                                      </p:to>
                                    </p:animClr>
                                    <p:set>
                                      <p:cBhvr>
                                        <p:cTn id="520" dur="250" autoRev="1" fill="remove"/>
                                        <p:tgtEl>
                                          <p:spTgt spid="180"/>
                                        </p:tgtEl>
                                        <p:attrNameLst>
                                          <p:attrName>fill.type</p:attrName>
                                        </p:attrNameLst>
                                      </p:cBhvr>
                                      <p:to>
                                        <p:strVal val="solid"/>
                                      </p:to>
                                    </p:set>
                                    <p:set>
                                      <p:cBhvr>
                                        <p:cTn id="521" dur="250" autoRev="1" fill="remove"/>
                                        <p:tgtEl>
                                          <p:spTgt spid="180"/>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522" restart="whenNotActive" fill="hold" evtFilter="cancelBubble" nodeType="interactiveSeq">
                <p:stCondLst>
                  <p:cond evt="onClick" delay="0">
                    <p:tgtEl>
                      <p:spTgt spid="181"/>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81"/>
                                        </p:tgtEl>
                                        <p:attrNameLst>
                                          <p:attrName>style.color</p:attrName>
                                        </p:attrNameLst>
                                      </p:cBhvr>
                                      <p:to>
                                        <a:srgbClr val="FF3399"/>
                                      </p:to>
                                    </p:animClr>
                                    <p:animClr clrSpc="rgb" dir="cw">
                                      <p:cBhvr>
                                        <p:cTn id="527" dur="250" autoRev="1" fill="remove"/>
                                        <p:tgtEl>
                                          <p:spTgt spid="181"/>
                                        </p:tgtEl>
                                        <p:attrNameLst>
                                          <p:attrName>fillcolor</p:attrName>
                                        </p:attrNameLst>
                                      </p:cBhvr>
                                      <p:to>
                                        <a:srgbClr val="FF3399"/>
                                      </p:to>
                                    </p:animClr>
                                    <p:set>
                                      <p:cBhvr>
                                        <p:cTn id="528" dur="250" autoRev="1" fill="remove"/>
                                        <p:tgtEl>
                                          <p:spTgt spid="181"/>
                                        </p:tgtEl>
                                        <p:attrNameLst>
                                          <p:attrName>fill.type</p:attrName>
                                        </p:attrNameLst>
                                      </p:cBhvr>
                                      <p:to>
                                        <p:strVal val="solid"/>
                                      </p:to>
                                    </p:set>
                                    <p:set>
                                      <p:cBhvr>
                                        <p:cTn id="529" dur="250" autoRev="1" fill="remove"/>
                                        <p:tgtEl>
                                          <p:spTgt spid="181"/>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530" restart="whenNotActive" fill="hold" evtFilter="cancelBubble" nodeType="interactiveSeq">
                <p:stCondLst>
                  <p:cond evt="onClick" delay="0">
                    <p:tgtEl>
                      <p:spTgt spid="182"/>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82"/>
                                        </p:tgtEl>
                                        <p:attrNameLst>
                                          <p:attrName>style.color</p:attrName>
                                        </p:attrNameLst>
                                      </p:cBhvr>
                                      <p:to>
                                        <a:srgbClr val="FF3399"/>
                                      </p:to>
                                    </p:animClr>
                                    <p:animClr clrSpc="rgb" dir="cw">
                                      <p:cBhvr>
                                        <p:cTn id="535" dur="250" autoRev="1" fill="remove"/>
                                        <p:tgtEl>
                                          <p:spTgt spid="182"/>
                                        </p:tgtEl>
                                        <p:attrNameLst>
                                          <p:attrName>fillcolor</p:attrName>
                                        </p:attrNameLst>
                                      </p:cBhvr>
                                      <p:to>
                                        <a:srgbClr val="FF3399"/>
                                      </p:to>
                                    </p:animClr>
                                    <p:set>
                                      <p:cBhvr>
                                        <p:cTn id="536" dur="250" autoRev="1" fill="remove"/>
                                        <p:tgtEl>
                                          <p:spTgt spid="182"/>
                                        </p:tgtEl>
                                        <p:attrNameLst>
                                          <p:attrName>fill.type</p:attrName>
                                        </p:attrNameLst>
                                      </p:cBhvr>
                                      <p:to>
                                        <p:strVal val="solid"/>
                                      </p:to>
                                    </p:set>
                                    <p:set>
                                      <p:cBhvr>
                                        <p:cTn id="537" dur="250" autoRev="1" fill="remove"/>
                                        <p:tgtEl>
                                          <p:spTgt spid="182"/>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538" restart="whenNotActive" fill="hold" evtFilter="cancelBubble" nodeType="interactiveSeq">
                <p:stCondLst>
                  <p:cond evt="onClick" delay="0">
                    <p:tgtEl>
                      <p:spTgt spid="183"/>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83"/>
                                        </p:tgtEl>
                                        <p:attrNameLst>
                                          <p:attrName>style.color</p:attrName>
                                        </p:attrNameLst>
                                      </p:cBhvr>
                                      <p:to>
                                        <a:srgbClr val="FF3399"/>
                                      </p:to>
                                    </p:animClr>
                                    <p:animClr clrSpc="rgb" dir="cw">
                                      <p:cBhvr>
                                        <p:cTn id="543" dur="250" autoRev="1" fill="remove"/>
                                        <p:tgtEl>
                                          <p:spTgt spid="183"/>
                                        </p:tgtEl>
                                        <p:attrNameLst>
                                          <p:attrName>fillcolor</p:attrName>
                                        </p:attrNameLst>
                                      </p:cBhvr>
                                      <p:to>
                                        <a:srgbClr val="FF3399"/>
                                      </p:to>
                                    </p:animClr>
                                    <p:set>
                                      <p:cBhvr>
                                        <p:cTn id="544" dur="250" autoRev="1" fill="remove"/>
                                        <p:tgtEl>
                                          <p:spTgt spid="183"/>
                                        </p:tgtEl>
                                        <p:attrNameLst>
                                          <p:attrName>fill.type</p:attrName>
                                        </p:attrNameLst>
                                      </p:cBhvr>
                                      <p:to>
                                        <p:strVal val="solid"/>
                                      </p:to>
                                    </p:set>
                                    <p:set>
                                      <p:cBhvr>
                                        <p:cTn id="545" dur="250" autoRev="1" fill="remove"/>
                                        <p:tgtEl>
                                          <p:spTgt spid="183"/>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546" restart="whenNotActive" fill="hold" evtFilter="cancelBubble" nodeType="interactiveSeq">
                <p:stCondLst>
                  <p:cond evt="onClick" delay="0">
                    <p:tgtEl>
                      <p:spTgt spid="184"/>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84"/>
                                        </p:tgtEl>
                                        <p:attrNameLst>
                                          <p:attrName>style.color</p:attrName>
                                        </p:attrNameLst>
                                      </p:cBhvr>
                                      <p:to>
                                        <a:srgbClr val="FF3399"/>
                                      </p:to>
                                    </p:animClr>
                                    <p:animClr clrSpc="rgb" dir="cw">
                                      <p:cBhvr>
                                        <p:cTn id="551" dur="250" autoRev="1" fill="remove"/>
                                        <p:tgtEl>
                                          <p:spTgt spid="184"/>
                                        </p:tgtEl>
                                        <p:attrNameLst>
                                          <p:attrName>fillcolor</p:attrName>
                                        </p:attrNameLst>
                                      </p:cBhvr>
                                      <p:to>
                                        <a:srgbClr val="FF3399"/>
                                      </p:to>
                                    </p:animClr>
                                    <p:set>
                                      <p:cBhvr>
                                        <p:cTn id="552" dur="250" autoRev="1" fill="remove"/>
                                        <p:tgtEl>
                                          <p:spTgt spid="184"/>
                                        </p:tgtEl>
                                        <p:attrNameLst>
                                          <p:attrName>fill.type</p:attrName>
                                        </p:attrNameLst>
                                      </p:cBhvr>
                                      <p:to>
                                        <p:strVal val="solid"/>
                                      </p:to>
                                    </p:set>
                                    <p:set>
                                      <p:cBhvr>
                                        <p:cTn id="553" dur="250" autoRev="1" fill="remove"/>
                                        <p:tgtEl>
                                          <p:spTgt spid="184"/>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554" restart="whenNotActive" fill="hold" evtFilter="cancelBubble" nodeType="interactiveSeq">
                <p:stCondLst>
                  <p:cond evt="onClick" delay="0">
                    <p:tgtEl>
                      <p:spTgt spid="185"/>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85"/>
                                        </p:tgtEl>
                                        <p:attrNameLst>
                                          <p:attrName>style.color</p:attrName>
                                        </p:attrNameLst>
                                      </p:cBhvr>
                                      <p:to>
                                        <a:srgbClr val="FF3399"/>
                                      </p:to>
                                    </p:animClr>
                                    <p:animClr clrSpc="rgb" dir="cw">
                                      <p:cBhvr>
                                        <p:cTn id="559" dur="250" autoRev="1" fill="remove"/>
                                        <p:tgtEl>
                                          <p:spTgt spid="185"/>
                                        </p:tgtEl>
                                        <p:attrNameLst>
                                          <p:attrName>fillcolor</p:attrName>
                                        </p:attrNameLst>
                                      </p:cBhvr>
                                      <p:to>
                                        <a:srgbClr val="FF3399"/>
                                      </p:to>
                                    </p:animClr>
                                    <p:set>
                                      <p:cBhvr>
                                        <p:cTn id="560" dur="250" autoRev="1" fill="remove"/>
                                        <p:tgtEl>
                                          <p:spTgt spid="185"/>
                                        </p:tgtEl>
                                        <p:attrNameLst>
                                          <p:attrName>fill.type</p:attrName>
                                        </p:attrNameLst>
                                      </p:cBhvr>
                                      <p:to>
                                        <p:strVal val="solid"/>
                                      </p:to>
                                    </p:set>
                                    <p:set>
                                      <p:cBhvr>
                                        <p:cTn id="561" dur="250" autoRev="1" fill="remove"/>
                                        <p:tgtEl>
                                          <p:spTgt spid="185"/>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562" restart="whenNotActive" fill="hold" evtFilter="cancelBubble" nodeType="interactiveSeq">
                <p:stCondLst>
                  <p:cond evt="onClick" delay="0">
                    <p:tgtEl>
                      <p:spTgt spid="186"/>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86"/>
                                        </p:tgtEl>
                                        <p:attrNameLst>
                                          <p:attrName>style.color</p:attrName>
                                        </p:attrNameLst>
                                      </p:cBhvr>
                                      <p:to>
                                        <a:srgbClr val="FF3399"/>
                                      </p:to>
                                    </p:animClr>
                                    <p:animClr clrSpc="rgb" dir="cw">
                                      <p:cBhvr>
                                        <p:cTn id="567" dur="250" autoRev="1" fill="remove"/>
                                        <p:tgtEl>
                                          <p:spTgt spid="186"/>
                                        </p:tgtEl>
                                        <p:attrNameLst>
                                          <p:attrName>fillcolor</p:attrName>
                                        </p:attrNameLst>
                                      </p:cBhvr>
                                      <p:to>
                                        <a:srgbClr val="FF3399"/>
                                      </p:to>
                                    </p:animClr>
                                    <p:set>
                                      <p:cBhvr>
                                        <p:cTn id="568" dur="250" autoRev="1" fill="remove"/>
                                        <p:tgtEl>
                                          <p:spTgt spid="186"/>
                                        </p:tgtEl>
                                        <p:attrNameLst>
                                          <p:attrName>fill.type</p:attrName>
                                        </p:attrNameLst>
                                      </p:cBhvr>
                                      <p:to>
                                        <p:strVal val="solid"/>
                                      </p:to>
                                    </p:set>
                                    <p:set>
                                      <p:cBhvr>
                                        <p:cTn id="569" dur="250" autoRev="1" fill="remove"/>
                                        <p:tgtEl>
                                          <p:spTgt spid="186"/>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570" restart="whenNotActive" fill="hold" evtFilter="cancelBubble" nodeType="interactiveSeq">
                <p:stCondLst>
                  <p:cond evt="onClick" delay="0">
                    <p:tgtEl>
                      <p:spTgt spid="187"/>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87"/>
                                        </p:tgtEl>
                                        <p:attrNameLst>
                                          <p:attrName>style.color</p:attrName>
                                        </p:attrNameLst>
                                      </p:cBhvr>
                                      <p:to>
                                        <a:srgbClr val="FF3399"/>
                                      </p:to>
                                    </p:animClr>
                                    <p:animClr clrSpc="rgb" dir="cw">
                                      <p:cBhvr>
                                        <p:cTn id="575" dur="250" autoRev="1" fill="remove"/>
                                        <p:tgtEl>
                                          <p:spTgt spid="187"/>
                                        </p:tgtEl>
                                        <p:attrNameLst>
                                          <p:attrName>fillcolor</p:attrName>
                                        </p:attrNameLst>
                                      </p:cBhvr>
                                      <p:to>
                                        <a:srgbClr val="FF3399"/>
                                      </p:to>
                                    </p:animClr>
                                    <p:set>
                                      <p:cBhvr>
                                        <p:cTn id="576" dur="250" autoRev="1" fill="remove"/>
                                        <p:tgtEl>
                                          <p:spTgt spid="187"/>
                                        </p:tgtEl>
                                        <p:attrNameLst>
                                          <p:attrName>fill.type</p:attrName>
                                        </p:attrNameLst>
                                      </p:cBhvr>
                                      <p:to>
                                        <p:strVal val="solid"/>
                                      </p:to>
                                    </p:set>
                                    <p:set>
                                      <p:cBhvr>
                                        <p:cTn id="577" dur="250" autoRev="1" fill="remove"/>
                                        <p:tgtEl>
                                          <p:spTgt spid="187"/>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578" restart="whenNotActive" fill="hold" evtFilter="cancelBubble" nodeType="interactiveSeq">
                <p:stCondLst>
                  <p:cond evt="onClick" delay="0">
                    <p:tgtEl>
                      <p:spTgt spid="188"/>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88"/>
                                        </p:tgtEl>
                                        <p:attrNameLst>
                                          <p:attrName>style.color</p:attrName>
                                        </p:attrNameLst>
                                      </p:cBhvr>
                                      <p:to>
                                        <a:srgbClr val="FF3399"/>
                                      </p:to>
                                    </p:animClr>
                                    <p:animClr clrSpc="rgb" dir="cw">
                                      <p:cBhvr>
                                        <p:cTn id="583" dur="250" autoRev="1" fill="remove"/>
                                        <p:tgtEl>
                                          <p:spTgt spid="188"/>
                                        </p:tgtEl>
                                        <p:attrNameLst>
                                          <p:attrName>fillcolor</p:attrName>
                                        </p:attrNameLst>
                                      </p:cBhvr>
                                      <p:to>
                                        <a:srgbClr val="FF3399"/>
                                      </p:to>
                                    </p:animClr>
                                    <p:set>
                                      <p:cBhvr>
                                        <p:cTn id="584" dur="250" autoRev="1" fill="remove"/>
                                        <p:tgtEl>
                                          <p:spTgt spid="188"/>
                                        </p:tgtEl>
                                        <p:attrNameLst>
                                          <p:attrName>fill.type</p:attrName>
                                        </p:attrNameLst>
                                      </p:cBhvr>
                                      <p:to>
                                        <p:strVal val="solid"/>
                                      </p:to>
                                    </p:set>
                                    <p:set>
                                      <p:cBhvr>
                                        <p:cTn id="585" dur="250" autoRev="1" fill="remove"/>
                                        <p:tgtEl>
                                          <p:spTgt spid="188"/>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586" restart="whenNotActive" fill="hold" evtFilter="cancelBubble" nodeType="interactiveSeq">
                <p:stCondLst>
                  <p:cond evt="onClick" delay="0">
                    <p:tgtEl>
                      <p:spTgt spid="189"/>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89"/>
                                        </p:tgtEl>
                                        <p:attrNameLst>
                                          <p:attrName>style.color</p:attrName>
                                        </p:attrNameLst>
                                      </p:cBhvr>
                                      <p:to>
                                        <a:srgbClr val="FF3399"/>
                                      </p:to>
                                    </p:animClr>
                                    <p:animClr clrSpc="rgb" dir="cw">
                                      <p:cBhvr>
                                        <p:cTn id="591" dur="250" autoRev="1" fill="remove"/>
                                        <p:tgtEl>
                                          <p:spTgt spid="189"/>
                                        </p:tgtEl>
                                        <p:attrNameLst>
                                          <p:attrName>fillcolor</p:attrName>
                                        </p:attrNameLst>
                                      </p:cBhvr>
                                      <p:to>
                                        <a:srgbClr val="FF3399"/>
                                      </p:to>
                                    </p:animClr>
                                    <p:set>
                                      <p:cBhvr>
                                        <p:cTn id="592" dur="250" autoRev="1" fill="remove"/>
                                        <p:tgtEl>
                                          <p:spTgt spid="189"/>
                                        </p:tgtEl>
                                        <p:attrNameLst>
                                          <p:attrName>fill.type</p:attrName>
                                        </p:attrNameLst>
                                      </p:cBhvr>
                                      <p:to>
                                        <p:strVal val="solid"/>
                                      </p:to>
                                    </p:set>
                                    <p:set>
                                      <p:cBhvr>
                                        <p:cTn id="593" dur="250" autoRev="1" fill="remove"/>
                                        <p:tgtEl>
                                          <p:spTgt spid="189"/>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594" restart="whenNotActive" fill="hold" evtFilter="cancelBubble" nodeType="interactiveSeq">
                <p:stCondLst>
                  <p:cond evt="onClick" delay="0">
                    <p:tgtEl>
                      <p:spTgt spid="190"/>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90"/>
                                        </p:tgtEl>
                                        <p:attrNameLst>
                                          <p:attrName>style.color</p:attrName>
                                        </p:attrNameLst>
                                      </p:cBhvr>
                                      <p:to>
                                        <a:srgbClr val="FF3399"/>
                                      </p:to>
                                    </p:animClr>
                                    <p:animClr clrSpc="rgb" dir="cw">
                                      <p:cBhvr>
                                        <p:cTn id="599" dur="250" autoRev="1" fill="remove"/>
                                        <p:tgtEl>
                                          <p:spTgt spid="190"/>
                                        </p:tgtEl>
                                        <p:attrNameLst>
                                          <p:attrName>fillcolor</p:attrName>
                                        </p:attrNameLst>
                                      </p:cBhvr>
                                      <p:to>
                                        <a:srgbClr val="FF3399"/>
                                      </p:to>
                                    </p:animClr>
                                    <p:set>
                                      <p:cBhvr>
                                        <p:cTn id="600" dur="250" autoRev="1" fill="remove"/>
                                        <p:tgtEl>
                                          <p:spTgt spid="190"/>
                                        </p:tgtEl>
                                        <p:attrNameLst>
                                          <p:attrName>fill.type</p:attrName>
                                        </p:attrNameLst>
                                      </p:cBhvr>
                                      <p:to>
                                        <p:strVal val="solid"/>
                                      </p:to>
                                    </p:set>
                                    <p:set>
                                      <p:cBhvr>
                                        <p:cTn id="601" dur="250" autoRev="1" fill="remove"/>
                                        <p:tgtEl>
                                          <p:spTgt spid="190"/>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602" restart="whenNotActive" fill="hold" evtFilter="cancelBubble" nodeType="interactiveSeq">
                <p:stCondLst>
                  <p:cond evt="onClick" delay="0">
                    <p:tgtEl>
                      <p:spTgt spid="191"/>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91"/>
                                        </p:tgtEl>
                                        <p:attrNameLst>
                                          <p:attrName>style.color</p:attrName>
                                        </p:attrNameLst>
                                      </p:cBhvr>
                                      <p:to>
                                        <a:srgbClr val="FF3399"/>
                                      </p:to>
                                    </p:animClr>
                                    <p:animClr clrSpc="rgb" dir="cw">
                                      <p:cBhvr>
                                        <p:cTn id="607" dur="250" autoRev="1" fill="remove"/>
                                        <p:tgtEl>
                                          <p:spTgt spid="191"/>
                                        </p:tgtEl>
                                        <p:attrNameLst>
                                          <p:attrName>fillcolor</p:attrName>
                                        </p:attrNameLst>
                                      </p:cBhvr>
                                      <p:to>
                                        <a:srgbClr val="FF3399"/>
                                      </p:to>
                                    </p:animClr>
                                    <p:set>
                                      <p:cBhvr>
                                        <p:cTn id="608" dur="250" autoRev="1" fill="remove"/>
                                        <p:tgtEl>
                                          <p:spTgt spid="191"/>
                                        </p:tgtEl>
                                        <p:attrNameLst>
                                          <p:attrName>fill.type</p:attrName>
                                        </p:attrNameLst>
                                      </p:cBhvr>
                                      <p:to>
                                        <p:strVal val="solid"/>
                                      </p:to>
                                    </p:set>
                                    <p:set>
                                      <p:cBhvr>
                                        <p:cTn id="609" dur="250" autoRev="1" fill="remove"/>
                                        <p:tgtEl>
                                          <p:spTgt spid="191"/>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610" restart="whenNotActive" fill="hold" evtFilter="cancelBubble" nodeType="interactiveSeq">
                <p:stCondLst>
                  <p:cond evt="onClick" delay="0">
                    <p:tgtEl>
                      <p:spTgt spid="192"/>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92"/>
                                        </p:tgtEl>
                                        <p:attrNameLst>
                                          <p:attrName>style.color</p:attrName>
                                        </p:attrNameLst>
                                      </p:cBhvr>
                                      <p:to>
                                        <a:srgbClr val="FF3399"/>
                                      </p:to>
                                    </p:animClr>
                                    <p:animClr clrSpc="rgb" dir="cw">
                                      <p:cBhvr>
                                        <p:cTn id="615" dur="250" autoRev="1" fill="remove"/>
                                        <p:tgtEl>
                                          <p:spTgt spid="192"/>
                                        </p:tgtEl>
                                        <p:attrNameLst>
                                          <p:attrName>fillcolor</p:attrName>
                                        </p:attrNameLst>
                                      </p:cBhvr>
                                      <p:to>
                                        <a:srgbClr val="FF3399"/>
                                      </p:to>
                                    </p:animClr>
                                    <p:set>
                                      <p:cBhvr>
                                        <p:cTn id="616" dur="250" autoRev="1" fill="remove"/>
                                        <p:tgtEl>
                                          <p:spTgt spid="192"/>
                                        </p:tgtEl>
                                        <p:attrNameLst>
                                          <p:attrName>fill.type</p:attrName>
                                        </p:attrNameLst>
                                      </p:cBhvr>
                                      <p:to>
                                        <p:strVal val="solid"/>
                                      </p:to>
                                    </p:set>
                                    <p:set>
                                      <p:cBhvr>
                                        <p:cTn id="617" dur="250" autoRev="1" fill="remove"/>
                                        <p:tgtEl>
                                          <p:spTgt spid="192"/>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618" restart="whenNotActive" fill="hold" evtFilter="cancelBubble" nodeType="interactiveSeq">
                <p:stCondLst>
                  <p:cond evt="onClick" delay="0">
                    <p:tgtEl>
                      <p:spTgt spid="193"/>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93"/>
                                        </p:tgtEl>
                                        <p:attrNameLst>
                                          <p:attrName>style.color</p:attrName>
                                        </p:attrNameLst>
                                      </p:cBhvr>
                                      <p:to>
                                        <a:srgbClr val="FF3399"/>
                                      </p:to>
                                    </p:animClr>
                                    <p:animClr clrSpc="rgb" dir="cw">
                                      <p:cBhvr>
                                        <p:cTn id="623" dur="250" autoRev="1" fill="remove"/>
                                        <p:tgtEl>
                                          <p:spTgt spid="193"/>
                                        </p:tgtEl>
                                        <p:attrNameLst>
                                          <p:attrName>fillcolor</p:attrName>
                                        </p:attrNameLst>
                                      </p:cBhvr>
                                      <p:to>
                                        <a:srgbClr val="FF3399"/>
                                      </p:to>
                                    </p:animClr>
                                    <p:set>
                                      <p:cBhvr>
                                        <p:cTn id="624" dur="250" autoRev="1" fill="remove"/>
                                        <p:tgtEl>
                                          <p:spTgt spid="193"/>
                                        </p:tgtEl>
                                        <p:attrNameLst>
                                          <p:attrName>fill.type</p:attrName>
                                        </p:attrNameLst>
                                      </p:cBhvr>
                                      <p:to>
                                        <p:strVal val="solid"/>
                                      </p:to>
                                    </p:set>
                                    <p:set>
                                      <p:cBhvr>
                                        <p:cTn id="625" dur="250" autoRev="1" fill="remove"/>
                                        <p:tgtEl>
                                          <p:spTgt spid="193"/>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626" restart="whenNotActive" fill="hold" evtFilter="cancelBubble" nodeType="interactiveSeq">
                <p:stCondLst>
                  <p:cond evt="onClick" delay="0">
                    <p:tgtEl>
                      <p:spTgt spid="194"/>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94"/>
                                        </p:tgtEl>
                                        <p:attrNameLst>
                                          <p:attrName>style.color</p:attrName>
                                        </p:attrNameLst>
                                      </p:cBhvr>
                                      <p:to>
                                        <a:srgbClr val="FF3399"/>
                                      </p:to>
                                    </p:animClr>
                                    <p:animClr clrSpc="rgb" dir="cw">
                                      <p:cBhvr>
                                        <p:cTn id="631" dur="250" autoRev="1" fill="remove"/>
                                        <p:tgtEl>
                                          <p:spTgt spid="194"/>
                                        </p:tgtEl>
                                        <p:attrNameLst>
                                          <p:attrName>fillcolor</p:attrName>
                                        </p:attrNameLst>
                                      </p:cBhvr>
                                      <p:to>
                                        <a:srgbClr val="FF3399"/>
                                      </p:to>
                                    </p:animClr>
                                    <p:set>
                                      <p:cBhvr>
                                        <p:cTn id="632" dur="250" autoRev="1" fill="remove"/>
                                        <p:tgtEl>
                                          <p:spTgt spid="194"/>
                                        </p:tgtEl>
                                        <p:attrNameLst>
                                          <p:attrName>fill.type</p:attrName>
                                        </p:attrNameLst>
                                      </p:cBhvr>
                                      <p:to>
                                        <p:strVal val="solid"/>
                                      </p:to>
                                    </p:set>
                                    <p:set>
                                      <p:cBhvr>
                                        <p:cTn id="633" dur="250" autoRev="1" fill="remove"/>
                                        <p:tgtEl>
                                          <p:spTgt spid="194"/>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634" restart="whenNotActive" fill="hold" evtFilter="cancelBubble" nodeType="interactiveSeq">
                <p:stCondLst>
                  <p:cond evt="onClick" delay="0">
                    <p:tgtEl>
                      <p:spTgt spid="195"/>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95"/>
                                        </p:tgtEl>
                                        <p:attrNameLst>
                                          <p:attrName>style.color</p:attrName>
                                        </p:attrNameLst>
                                      </p:cBhvr>
                                      <p:to>
                                        <a:srgbClr val="FF3399"/>
                                      </p:to>
                                    </p:animClr>
                                    <p:animClr clrSpc="rgb" dir="cw">
                                      <p:cBhvr>
                                        <p:cTn id="639" dur="250" autoRev="1" fill="remove"/>
                                        <p:tgtEl>
                                          <p:spTgt spid="195"/>
                                        </p:tgtEl>
                                        <p:attrNameLst>
                                          <p:attrName>fillcolor</p:attrName>
                                        </p:attrNameLst>
                                      </p:cBhvr>
                                      <p:to>
                                        <a:srgbClr val="FF3399"/>
                                      </p:to>
                                    </p:animClr>
                                    <p:set>
                                      <p:cBhvr>
                                        <p:cTn id="640" dur="250" autoRev="1" fill="remove"/>
                                        <p:tgtEl>
                                          <p:spTgt spid="195"/>
                                        </p:tgtEl>
                                        <p:attrNameLst>
                                          <p:attrName>fill.type</p:attrName>
                                        </p:attrNameLst>
                                      </p:cBhvr>
                                      <p:to>
                                        <p:strVal val="solid"/>
                                      </p:to>
                                    </p:set>
                                    <p:set>
                                      <p:cBhvr>
                                        <p:cTn id="641" dur="250" autoRev="1" fill="remove"/>
                                        <p:tgtEl>
                                          <p:spTgt spid="195"/>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642" restart="whenNotActive" fill="hold" evtFilter="cancelBubble" nodeType="interactiveSeq">
                <p:stCondLst>
                  <p:cond evt="onClick" delay="0">
                    <p:tgtEl>
                      <p:spTgt spid="196"/>
                    </p:tgtEl>
                  </p:cond>
                </p:stCondLst>
                <p:endSync evt="end" delay="0">
                  <p:rtn val="all"/>
                </p:endSync>
                <p:childTnLst>
                  <p:par>
                    <p:cTn id="643" fill="hold">
                      <p:stCondLst>
                        <p:cond delay="0"/>
                      </p:stCondLst>
                      <p:childTnLst>
                        <p:par>
                          <p:cTn id="644" fill="hold">
                            <p:stCondLst>
                              <p:cond delay="0"/>
                            </p:stCondLst>
                            <p:childTnLst>
                              <p:par>
                                <p:cTn id="6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6" dur="250" autoRev="1" fill="remove"/>
                                        <p:tgtEl>
                                          <p:spTgt spid="196"/>
                                        </p:tgtEl>
                                        <p:attrNameLst>
                                          <p:attrName>style.color</p:attrName>
                                        </p:attrNameLst>
                                      </p:cBhvr>
                                      <p:to>
                                        <a:srgbClr val="FF3399"/>
                                      </p:to>
                                    </p:animClr>
                                    <p:animClr clrSpc="rgb" dir="cw">
                                      <p:cBhvr>
                                        <p:cTn id="647" dur="250" autoRev="1" fill="remove"/>
                                        <p:tgtEl>
                                          <p:spTgt spid="196"/>
                                        </p:tgtEl>
                                        <p:attrNameLst>
                                          <p:attrName>fillcolor</p:attrName>
                                        </p:attrNameLst>
                                      </p:cBhvr>
                                      <p:to>
                                        <a:srgbClr val="FF3399"/>
                                      </p:to>
                                    </p:animClr>
                                    <p:set>
                                      <p:cBhvr>
                                        <p:cTn id="648" dur="250" autoRev="1" fill="remove"/>
                                        <p:tgtEl>
                                          <p:spTgt spid="196"/>
                                        </p:tgtEl>
                                        <p:attrNameLst>
                                          <p:attrName>fill.type</p:attrName>
                                        </p:attrNameLst>
                                      </p:cBhvr>
                                      <p:to>
                                        <p:strVal val="solid"/>
                                      </p:to>
                                    </p:set>
                                    <p:set>
                                      <p:cBhvr>
                                        <p:cTn id="649" dur="250" autoRev="1" fill="remove"/>
                                        <p:tgtEl>
                                          <p:spTgt spid="196"/>
                                        </p:tgtEl>
                                        <p:attrNameLst>
                                          <p:attrName>fill.on</p:attrName>
                                        </p:attrNameLst>
                                      </p:cBhvr>
                                      <p:to>
                                        <p:strVal val="true"/>
                                      </p:to>
                                    </p:set>
                                  </p:childTnLst>
                                  <p:subTnLst>
                                    <p:audio>
                                      <p:cMediaNode>
                                        <p:cTn display="0" masterRel="sameClick">
                                          <p:stCondLst>
                                            <p:cond evt="begin" delay="0">
                                              <p:tn val="6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childTnLst>
        </p:cTn>
      </p:par>
    </p:tnLst>
    <p:bldLst>
      <p:bldP spid="95"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Defending New York City's Digital Front Line">
            <a:extLst>
              <a:ext uri="{FF2B5EF4-FFF2-40B4-BE49-F238E27FC236}">
                <a16:creationId xmlns:a16="http://schemas.microsoft.com/office/drawing/2014/main" id="{1FFDB0B5-AD70-4873-A2E9-15AA70D98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37319"/>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a:extLst>
              <a:ext uri="{FF2B5EF4-FFF2-40B4-BE49-F238E27FC236}">
                <a16:creationId xmlns:a16="http://schemas.microsoft.com/office/drawing/2014/main" id="{A4E01631-8E75-4FF2-98DB-DF2F9C1BE8CC}"/>
              </a:ext>
            </a:extLst>
          </p:cNvPr>
          <p:cNvSpPr/>
          <p:nvPr/>
        </p:nvSpPr>
        <p:spPr>
          <a:xfrm>
            <a:off x="5967215" y="25737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6FEEB32-7D5D-4677-A0C0-55DFA0546151}"/>
              </a:ext>
            </a:extLst>
          </p:cNvPr>
          <p:cNvSpPr/>
          <p:nvPr/>
        </p:nvSpPr>
        <p:spPr>
          <a:xfrm>
            <a:off x="3576555" y="270255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A1E4BBA-C4A9-479C-8653-54378A9D63FC}"/>
              </a:ext>
            </a:extLst>
          </p:cNvPr>
          <p:cNvSpPr/>
          <p:nvPr/>
        </p:nvSpPr>
        <p:spPr>
          <a:xfrm>
            <a:off x="4734389" y="225504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10D1A4D-53ED-4E1E-8105-2645CE5CCCEA}"/>
              </a:ext>
            </a:extLst>
          </p:cNvPr>
          <p:cNvSpPr/>
          <p:nvPr/>
        </p:nvSpPr>
        <p:spPr>
          <a:xfrm>
            <a:off x="6462515" y="337457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626C91B-B592-4E44-94B9-4B51B870B6B2}"/>
              </a:ext>
            </a:extLst>
          </p:cNvPr>
          <p:cNvSpPr/>
          <p:nvPr/>
        </p:nvSpPr>
        <p:spPr>
          <a:xfrm>
            <a:off x="8159113" y="266949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0EB1F90-FC99-4843-815E-4FDA92A634BE}"/>
              </a:ext>
            </a:extLst>
          </p:cNvPr>
          <p:cNvSpPr/>
          <p:nvPr/>
        </p:nvSpPr>
        <p:spPr>
          <a:xfrm>
            <a:off x="4071855" y="350336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35DFCCA-B600-4038-A731-999E6148F2B3}"/>
              </a:ext>
            </a:extLst>
          </p:cNvPr>
          <p:cNvSpPr/>
          <p:nvPr/>
        </p:nvSpPr>
        <p:spPr>
          <a:xfrm>
            <a:off x="9890271" y="419465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7E75DB-FDDD-4E6F-8FDC-869591BD414D}"/>
              </a:ext>
            </a:extLst>
          </p:cNvPr>
          <p:cNvSpPr/>
          <p:nvPr/>
        </p:nvSpPr>
        <p:spPr>
          <a:xfrm>
            <a:off x="5170844" y="390170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133692A-4876-459D-8CFA-8AC60AF7021E}"/>
              </a:ext>
            </a:extLst>
          </p:cNvPr>
          <p:cNvSpPr/>
          <p:nvPr/>
        </p:nvSpPr>
        <p:spPr>
          <a:xfrm>
            <a:off x="7010661"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A7E2DE0-BC7E-4AEE-9E6C-D490D288465C}"/>
              </a:ext>
            </a:extLst>
          </p:cNvPr>
          <p:cNvSpPr/>
          <p:nvPr/>
        </p:nvSpPr>
        <p:spPr>
          <a:xfrm>
            <a:off x="8610002" y="43822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C23D770-B0A3-4C04-903B-431FE93F2148}"/>
              </a:ext>
            </a:extLst>
          </p:cNvPr>
          <p:cNvSpPr/>
          <p:nvPr/>
        </p:nvSpPr>
        <p:spPr>
          <a:xfrm>
            <a:off x="8738787" y="575937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F25B30C-B8FC-4058-8E50-E39AE9FB25F8}"/>
              </a:ext>
            </a:extLst>
          </p:cNvPr>
          <p:cNvSpPr/>
          <p:nvPr/>
        </p:nvSpPr>
        <p:spPr>
          <a:xfrm>
            <a:off x="10385571" y="499546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6FBF7ED-CD05-4F95-A25D-E1701E65E719}"/>
              </a:ext>
            </a:extLst>
          </p:cNvPr>
          <p:cNvSpPr/>
          <p:nvPr/>
        </p:nvSpPr>
        <p:spPr>
          <a:xfrm>
            <a:off x="6348127" y="58881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4BBD88C-2E79-437D-8CED-6FFC356F68BD}"/>
              </a:ext>
            </a:extLst>
          </p:cNvPr>
          <p:cNvSpPr/>
          <p:nvPr/>
        </p:nvSpPr>
        <p:spPr>
          <a:xfrm>
            <a:off x="11618329" y="320007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745B5B3-D9D7-47D8-B620-18D7C559AA46}"/>
              </a:ext>
            </a:extLst>
          </p:cNvPr>
          <p:cNvSpPr/>
          <p:nvPr/>
        </p:nvSpPr>
        <p:spPr>
          <a:xfrm>
            <a:off x="6898902" y="290712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CA689FD-0329-4B62-A8FF-06A4DABC2846}"/>
              </a:ext>
            </a:extLst>
          </p:cNvPr>
          <p:cNvSpPr/>
          <p:nvPr/>
        </p:nvSpPr>
        <p:spPr>
          <a:xfrm>
            <a:off x="8738719" y="36452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4E1FBFA-EB08-4677-8B1E-487B1A183C0A}"/>
              </a:ext>
            </a:extLst>
          </p:cNvPr>
          <p:cNvSpPr/>
          <p:nvPr/>
        </p:nvSpPr>
        <p:spPr>
          <a:xfrm>
            <a:off x="10288246" y="332886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3DBA2AE-F6A9-4051-8036-C1E5CC8138FF}"/>
              </a:ext>
            </a:extLst>
          </p:cNvPr>
          <p:cNvSpPr/>
          <p:nvPr/>
        </p:nvSpPr>
        <p:spPr>
          <a:xfrm>
            <a:off x="10417031" y="47059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60D0A42-551E-4B25-920D-2CE6A45CF177}"/>
              </a:ext>
            </a:extLst>
          </p:cNvPr>
          <p:cNvSpPr/>
          <p:nvPr/>
        </p:nvSpPr>
        <p:spPr>
          <a:xfrm>
            <a:off x="12113629" y="400088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E5485FB-043A-4F5F-9DB0-263E2B6FC5EF}"/>
              </a:ext>
            </a:extLst>
          </p:cNvPr>
          <p:cNvSpPr/>
          <p:nvPr/>
        </p:nvSpPr>
        <p:spPr>
          <a:xfrm>
            <a:off x="8076185" y="489358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4978195-6324-42E8-9DCA-EB5224D69C33}"/>
              </a:ext>
            </a:extLst>
          </p:cNvPr>
          <p:cNvSpPr/>
          <p:nvPr/>
        </p:nvSpPr>
        <p:spPr>
          <a:xfrm>
            <a:off x="3698651" y="550562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FA9CB35-6197-4555-A665-DA47EC936E86}"/>
              </a:ext>
            </a:extLst>
          </p:cNvPr>
          <p:cNvSpPr/>
          <p:nvPr/>
        </p:nvSpPr>
        <p:spPr>
          <a:xfrm>
            <a:off x="4193951" y="630644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9A54165-1A89-4595-B820-9944E9358A0B}"/>
              </a:ext>
            </a:extLst>
          </p:cNvPr>
          <p:cNvSpPr/>
          <p:nvPr/>
        </p:nvSpPr>
        <p:spPr>
          <a:xfrm>
            <a:off x="5426709" y="451105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83AE1216-0B4D-4253-88E6-2CB3BEB209F2}"/>
              </a:ext>
            </a:extLst>
          </p:cNvPr>
          <p:cNvSpPr/>
          <p:nvPr/>
        </p:nvSpPr>
        <p:spPr>
          <a:xfrm>
            <a:off x="4096626"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21ED3E7-9280-4859-B33D-A48E49BA7DCA}"/>
              </a:ext>
            </a:extLst>
          </p:cNvPr>
          <p:cNvSpPr/>
          <p:nvPr/>
        </p:nvSpPr>
        <p:spPr>
          <a:xfrm>
            <a:off x="4225411" y="60169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63F9AD8-0990-4096-B2EC-EA317AAC33F2}"/>
              </a:ext>
            </a:extLst>
          </p:cNvPr>
          <p:cNvSpPr/>
          <p:nvPr/>
        </p:nvSpPr>
        <p:spPr>
          <a:xfrm>
            <a:off x="5922009" y="53118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F845E78-85D0-45E6-ACC8-79AC2C30A773}"/>
              </a:ext>
            </a:extLst>
          </p:cNvPr>
          <p:cNvSpPr/>
          <p:nvPr/>
        </p:nvSpPr>
        <p:spPr>
          <a:xfrm>
            <a:off x="6113265" y="27482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36B8CEC4-92B1-432A-9807-E190EA3D912F}"/>
              </a:ext>
            </a:extLst>
          </p:cNvPr>
          <p:cNvSpPr/>
          <p:nvPr/>
        </p:nvSpPr>
        <p:spPr>
          <a:xfrm>
            <a:off x="7809863" y="204318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94AD414-BDD3-4EB3-B984-A517501DD2A4}"/>
              </a:ext>
            </a:extLst>
          </p:cNvPr>
          <p:cNvSpPr/>
          <p:nvPr/>
        </p:nvSpPr>
        <p:spPr>
          <a:xfrm>
            <a:off x="3722605" y="287705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1C9FFC6C-A421-4385-9A5B-9DFB17265646}"/>
              </a:ext>
            </a:extLst>
          </p:cNvPr>
          <p:cNvSpPr/>
          <p:nvPr/>
        </p:nvSpPr>
        <p:spPr>
          <a:xfrm>
            <a:off x="4880439" y="24295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D61527E-18FA-4F38-A301-B75BA2D4441D}"/>
              </a:ext>
            </a:extLst>
          </p:cNvPr>
          <p:cNvSpPr/>
          <p:nvPr/>
        </p:nvSpPr>
        <p:spPr>
          <a:xfrm>
            <a:off x="6479780" y="217197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CC461AC-2A76-490B-B505-C62D39C1B74B}"/>
              </a:ext>
            </a:extLst>
          </p:cNvPr>
          <p:cNvSpPr/>
          <p:nvPr/>
        </p:nvSpPr>
        <p:spPr>
          <a:xfrm>
            <a:off x="6608565" y="354908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A144AD3-EB67-4092-96FB-14FC156EEF40}"/>
              </a:ext>
            </a:extLst>
          </p:cNvPr>
          <p:cNvSpPr/>
          <p:nvPr/>
        </p:nvSpPr>
        <p:spPr>
          <a:xfrm>
            <a:off x="8305163" y="284400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E4C9BF4-61C6-4677-A26E-EF39DD2912BC}"/>
              </a:ext>
            </a:extLst>
          </p:cNvPr>
          <p:cNvSpPr/>
          <p:nvPr/>
        </p:nvSpPr>
        <p:spPr>
          <a:xfrm>
            <a:off x="4217905" y="367786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88F39B9-3790-4C37-BEDA-CE02CBCC601C}"/>
              </a:ext>
            </a:extLst>
          </p:cNvPr>
          <p:cNvSpPr/>
          <p:nvPr/>
        </p:nvSpPr>
        <p:spPr>
          <a:xfrm>
            <a:off x="10036321" y="436915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AE62527F-3B59-451A-A0E1-C83F0464569A}"/>
              </a:ext>
            </a:extLst>
          </p:cNvPr>
          <p:cNvSpPr/>
          <p:nvPr/>
        </p:nvSpPr>
        <p:spPr>
          <a:xfrm>
            <a:off x="5316894" y="407621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330D2DE-0AE0-4AAD-A03D-E71FC90EA73A}"/>
              </a:ext>
            </a:extLst>
          </p:cNvPr>
          <p:cNvSpPr/>
          <p:nvPr/>
        </p:nvSpPr>
        <p:spPr>
          <a:xfrm>
            <a:off x="7156711" y="481434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9DACC56B-8F8B-42D1-B690-64C06084A2AD}"/>
              </a:ext>
            </a:extLst>
          </p:cNvPr>
          <p:cNvSpPr/>
          <p:nvPr/>
        </p:nvSpPr>
        <p:spPr>
          <a:xfrm>
            <a:off x="8756052" y="45567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551731C-BC8D-41B8-8129-0794B061922A}"/>
              </a:ext>
            </a:extLst>
          </p:cNvPr>
          <p:cNvSpPr/>
          <p:nvPr/>
        </p:nvSpPr>
        <p:spPr>
          <a:xfrm>
            <a:off x="8884837" y="593387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822778DF-889D-4747-8AFD-11C2A53EAB6C}"/>
              </a:ext>
            </a:extLst>
          </p:cNvPr>
          <p:cNvSpPr/>
          <p:nvPr/>
        </p:nvSpPr>
        <p:spPr>
          <a:xfrm>
            <a:off x="10531621" y="516997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E1D355B-4B03-4D2E-A70B-A3C1905FFFCF}"/>
              </a:ext>
            </a:extLst>
          </p:cNvPr>
          <p:cNvSpPr/>
          <p:nvPr/>
        </p:nvSpPr>
        <p:spPr>
          <a:xfrm>
            <a:off x="6494177" y="606266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377FE76-C000-43C4-B377-85C700351AC7}"/>
              </a:ext>
            </a:extLst>
          </p:cNvPr>
          <p:cNvSpPr/>
          <p:nvPr/>
        </p:nvSpPr>
        <p:spPr>
          <a:xfrm>
            <a:off x="11764379" y="337457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3B9FA264-E63C-4B60-B758-13A7EBDE7FB1}"/>
              </a:ext>
            </a:extLst>
          </p:cNvPr>
          <p:cNvSpPr/>
          <p:nvPr/>
        </p:nvSpPr>
        <p:spPr>
          <a:xfrm>
            <a:off x="7044952" y="308163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82B86B87-F35F-4C04-9A7E-7A52D6D8DCAE}"/>
              </a:ext>
            </a:extLst>
          </p:cNvPr>
          <p:cNvSpPr/>
          <p:nvPr/>
        </p:nvSpPr>
        <p:spPr>
          <a:xfrm>
            <a:off x="8884769" y="381976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3CC4A69-181A-4100-9880-631815A46589}"/>
              </a:ext>
            </a:extLst>
          </p:cNvPr>
          <p:cNvSpPr/>
          <p:nvPr/>
        </p:nvSpPr>
        <p:spPr>
          <a:xfrm>
            <a:off x="10434296" y="350336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3822A36A-A623-415A-A022-C08DE9E1A65A}"/>
              </a:ext>
            </a:extLst>
          </p:cNvPr>
          <p:cNvSpPr/>
          <p:nvPr/>
        </p:nvSpPr>
        <p:spPr>
          <a:xfrm>
            <a:off x="10563081" y="488047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1DDE4F3-FE4F-49D1-A1BE-7F4F4188E3B0}"/>
              </a:ext>
            </a:extLst>
          </p:cNvPr>
          <p:cNvSpPr/>
          <p:nvPr/>
        </p:nvSpPr>
        <p:spPr>
          <a:xfrm>
            <a:off x="12259679" y="417539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0A8F043-7D5E-4602-B48D-144BA4951D85}"/>
              </a:ext>
            </a:extLst>
          </p:cNvPr>
          <p:cNvSpPr/>
          <p:nvPr/>
        </p:nvSpPr>
        <p:spPr>
          <a:xfrm>
            <a:off x="8222235" y="506808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C989859-9679-4F7C-BA14-A932C534D054}"/>
              </a:ext>
            </a:extLst>
          </p:cNvPr>
          <p:cNvSpPr/>
          <p:nvPr/>
        </p:nvSpPr>
        <p:spPr>
          <a:xfrm>
            <a:off x="3844701" y="568013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3CEA001-09CF-42A6-B69A-1BE2A67EED34}"/>
              </a:ext>
            </a:extLst>
          </p:cNvPr>
          <p:cNvSpPr/>
          <p:nvPr/>
        </p:nvSpPr>
        <p:spPr>
          <a:xfrm>
            <a:off x="4340001" y="648094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1482E49-6102-4F87-83D0-3B03A0DDBCE8}"/>
              </a:ext>
            </a:extLst>
          </p:cNvPr>
          <p:cNvSpPr/>
          <p:nvPr/>
        </p:nvSpPr>
        <p:spPr>
          <a:xfrm>
            <a:off x="5572759" y="468555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B251D7E-4AE8-4989-8AAD-E49387184B3D}"/>
              </a:ext>
            </a:extLst>
          </p:cNvPr>
          <p:cNvSpPr/>
          <p:nvPr/>
        </p:nvSpPr>
        <p:spPr>
          <a:xfrm>
            <a:off x="4242676" y="481434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C1345BA-90C0-410C-B1D9-4D947332DAE3}"/>
              </a:ext>
            </a:extLst>
          </p:cNvPr>
          <p:cNvSpPr/>
          <p:nvPr/>
        </p:nvSpPr>
        <p:spPr>
          <a:xfrm>
            <a:off x="4371461" y="619144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C7DC72FE-4199-43BA-A156-C39EC3B0CDCB}"/>
              </a:ext>
            </a:extLst>
          </p:cNvPr>
          <p:cNvSpPr/>
          <p:nvPr/>
        </p:nvSpPr>
        <p:spPr>
          <a:xfrm>
            <a:off x="6068059" y="548636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95FED0D9-B0E0-42B1-88F2-3FA0CF041ED8}"/>
              </a:ext>
            </a:extLst>
          </p:cNvPr>
          <p:cNvSpPr/>
          <p:nvPr/>
        </p:nvSpPr>
        <p:spPr>
          <a:xfrm>
            <a:off x="9248571" y="425300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7FE4AAD-2F55-4DAE-86AC-03D254CA6A34}"/>
              </a:ext>
            </a:extLst>
          </p:cNvPr>
          <p:cNvSpPr/>
          <p:nvPr/>
        </p:nvSpPr>
        <p:spPr>
          <a:xfrm>
            <a:off x="9743871" y="505382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F64BDE37-A602-46DA-8960-CDE807F0A82A}"/>
              </a:ext>
            </a:extLst>
          </p:cNvPr>
          <p:cNvSpPr/>
          <p:nvPr/>
        </p:nvSpPr>
        <p:spPr>
          <a:xfrm>
            <a:off x="10976629" y="325843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FC099EE-FA1F-4789-BE57-856EBD68E8D7}"/>
              </a:ext>
            </a:extLst>
          </p:cNvPr>
          <p:cNvSpPr/>
          <p:nvPr/>
        </p:nvSpPr>
        <p:spPr>
          <a:xfrm>
            <a:off x="9646546" y="338721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0490719-0488-48B6-A7E9-CF3D25309601}"/>
              </a:ext>
            </a:extLst>
          </p:cNvPr>
          <p:cNvSpPr/>
          <p:nvPr/>
        </p:nvSpPr>
        <p:spPr>
          <a:xfrm>
            <a:off x="9775331" y="476432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5E2469B-28F0-45C8-81EF-32879466E8C7}"/>
              </a:ext>
            </a:extLst>
          </p:cNvPr>
          <p:cNvSpPr/>
          <p:nvPr/>
        </p:nvSpPr>
        <p:spPr>
          <a:xfrm>
            <a:off x="11471929" y="40592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DDE8F843-04BF-4961-815F-7516A1ED7C5F}"/>
              </a:ext>
            </a:extLst>
          </p:cNvPr>
          <p:cNvSpPr/>
          <p:nvPr/>
        </p:nvSpPr>
        <p:spPr>
          <a:xfrm>
            <a:off x="9394621" y="442751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CD28956-8CCC-4DB2-A997-D976B3BE64DF}"/>
              </a:ext>
            </a:extLst>
          </p:cNvPr>
          <p:cNvSpPr/>
          <p:nvPr/>
        </p:nvSpPr>
        <p:spPr>
          <a:xfrm>
            <a:off x="9889921" y="522832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C12972C6-DF83-47EC-87E2-3B25705595C0}"/>
              </a:ext>
            </a:extLst>
          </p:cNvPr>
          <p:cNvSpPr/>
          <p:nvPr/>
        </p:nvSpPr>
        <p:spPr>
          <a:xfrm>
            <a:off x="11122679" y="343293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81D5F2B-89FC-4D6B-982F-AB1D83CDAE53}"/>
              </a:ext>
            </a:extLst>
          </p:cNvPr>
          <p:cNvSpPr/>
          <p:nvPr/>
        </p:nvSpPr>
        <p:spPr>
          <a:xfrm>
            <a:off x="9792596" y="356172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58F071B-E2C9-462C-938B-78E901A47797}"/>
              </a:ext>
            </a:extLst>
          </p:cNvPr>
          <p:cNvSpPr/>
          <p:nvPr/>
        </p:nvSpPr>
        <p:spPr>
          <a:xfrm>
            <a:off x="9921381" y="493882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CE48F32-C912-4056-8B24-15174597357D}"/>
              </a:ext>
            </a:extLst>
          </p:cNvPr>
          <p:cNvSpPr/>
          <p:nvPr/>
        </p:nvSpPr>
        <p:spPr>
          <a:xfrm>
            <a:off x="11617979" y="423374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70194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0"/>
                                        </p:tgtEl>
                                        <p:attrNameLst>
                                          <p:attrName>style.color</p:attrName>
                                        </p:attrNameLst>
                                      </p:cBhvr>
                                      <p:to>
                                        <a:srgbClr val="FFFF66"/>
                                      </p:to>
                                    </p:animClr>
                                    <p:animClr clrSpc="rgb" dir="cw">
                                      <p:cBhvr>
                                        <p:cTn id="7" dur="250" autoRev="1" fill="remove"/>
                                        <p:tgtEl>
                                          <p:spTgt spid="10"/>
                                        </p:tgtEl>
                                        <p:attrNameLst>
                                          <p:attrName>fillcolor</p:attrName>
                                        </p:attrNameLst>
                                      </p:cBhvr>
                                      <p:to>
                                        <a:srgbClr val="FFFF66"/>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2"/>
                                        </p:tgtEl>
                                        <p:attrNameLst>
                                          <p:attrName>style.color</p:attrName>
                                        </p:attrNameLst>
                                      </p:cBhvr>
                                      <p:to>
                                        <a:srgbClr val="FFFF66"/>
                                      </p:to>
                                    </p:animClr>
                                    <p:animClr clrSpc="rgb" dir="cw">
                                      <p:cBhvr>
                                        <p:cTn id="15" dur="250" autoRev="1" fill="remove"/>
                                        <p:tgtEl>
                                          <p:spTgt spid="12"/>
                                        </p:tgtEl>
                                        <p:attrNameLst>
                                          <p:attrName>fillcolor</p:attrName>
                                        </p:attrNameLst>
                                      </p:cBhvr>
                                      <p:to>
                                        <a:srgbClr val="FFFF66"/>
                                      </p:to>
                                    </p:animClr>
                                    <p:set>
                                      <p:cBhvr>
                                        <p:cTn id="16" dur="250" autoRev="1" fill="remove"/>
                                        <p:tgtEl>
                                          <p:spTgt spid="12"/>
                                        </p:tgtEl>
                                        <p:attrNameLst>
                                          <p:attrName>fill.type</p:attrName>
                                        </p:attrNameLst>
                                      </p:cBhvr>
                                      <p:to>
                                        <p:strVal val="solid"/>
                                      </p:to>
                                    </p:set>
                                    <p:set>
                                      <p:cBhvr>
                                        <p:cTn id="17" dur="250" autoRev="1" fill="remove"/>
                                        <p:tgtEl>
                                          <p:spTgt spid="12"/>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4"/>
                                        </p:tgtEl>
                                        <p:attrNameLst>
                                          <p:attrName>style.color</p:attrName>
                                        </p:attrNameLst>
                                      </p:cBhvr>
                                      <p:to>
                                        <a:srgbClr val="FFFF66"/>
                                      </p:to>
                                    </p:animClr>
                                    <p:animClr clrSpc="rgb" dir="cw">
                                      <p:cBhvr>
                                        <p:cTn id="23" dur="250" autoRev="1" fill="remove"/>
                                        <p:tgtEl>
                                          <p:spTgt spid="14"/>
                                        </p:tgtEl>
                                        <p:attrNameLst>
                                          <p:attrName>fillcolor</p:attrName>
                                        </p:attrNameLst>
                                      </p:cBhvr>
                                      <p:to>
                                        <a:srgbClr val="FFFF66"/>
                                      </p:to>
                                    </p:animClr>
                                    <p:set>
                                      <p:cBhvr>
                                        <p:cTn id="24" dur="250" autoRev="1" fill="remove"/>
                                        <p:tgtEl>
                                          <p:spTgt spid="14"/>
                                        </p:tgtEl>
                                        <p:attrNameLst>
                                          <p:attrName>fill.type</p:attrName>
                                        </p:attrNameLst>
                                      </p:cBhvr>
                                      <p:to>
                                        <p:strVal val="solid"/>
                                      </p:to>
                                    </p:set>
                                    <p:set>
                                      <p:cBhvr>
                                        <p:cTn id="25" dur="250" autoRev="1" fill="remove"/>
                                        <p:tgtEl>
                                          <p:spTgt spid="14"/>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26" restart="whenNotActive" fill="hold" evtFilter="cancelBubble" nodeType="interactiveSeq">
                <p:stCondLst>
                  <p:cond evt="onClick" delay="0">
                    <p:tgtEl>
                      <p:spTgt spid="1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6"/>
                                        </p:tgtEl>
                                        <p:attrNameLst>
                                          <p:attrName>style.color</p:attrName>
                                        </p:attrNameLst>
                                      </p:cBhvr>
                                      <p:to>
                                        <a:srgbClr val="FFFF66"/>
                                      </p:to>
                                    </p:animClr>
                                    <p:animClr clrSpc="rgb" dir="cw">
                                      <p:cBhvr>
                                        <p:cTn id="31" dur="250" autoRev="1" fill="remove"/>
                                        <p:tgtEl>
                                          <p:spTgt spid="16"/>
                                        </p:tgtEl>
                                        <p:attrNameLst>
                                          <p:attrName>fillcolor</p:attrName>
                                        </p:attrNameLst>
                                      </p:cBhvr>
                                      <p:to>
                                        <a:srgbClr val="FFFF66"/>
                                      </p:to>
                                    </p:animClr>
                                    <p:set>
                                      <p:cBhvr>
                                        <p:cTn id="32" dur="250" autoRev="1" fill="remove"/>
                                        <p:tgtEl>
                                          <p:spTgt spid="16"/>
                                        </p:tgtEl>
                                        <p:attrNameLst>
                                          <p:attrName>fill.type</p:attrName>
                                        </p:attrNameLst>
                                      </p:cBhvr>
                                      <p:to>
                                        <p:strVal val="solid"/>
                                      </p:to>
                                    </p:set>
                                    <p:set>
                                      <p:cBhvr>
                                        <p:cTn id="33" dur="250" autoRev="1" fill="remove"/>
                                        <p:tgtEl>
                                          <p:spTgt spid="1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34" restart="whenNotActive" fill="hold" evtFilter="cancelBubble" nodeType="interactiveSeq">
                <p:stCondLst>
                  <p:cond evt="onClick" delay="0">
                    <p:tgtEl>
                      <p:spTgt spid="1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7"/>
                                        </p:tgtEl>
                                        <p:attrNameLst>
                                          <p:attrName>style.color</p:attrName>
                                        </p:attrNameLst>
                                      </p:cBhvr>
                                      <p:to>
                                        <a:srgbClr val="FFFF66"/>
                                      </p:to>
                                    </p:animClr>
                                    <p:animClr clrSpc="rgb" dir="cw">
                                      <p:cBhvr>
                                        <p:cTn id="39" dur="250" autoRev="1" fill="remove"/>
                                        <p:tgtEl>
                                          <p:spTgt spid="17"/>
                                        </p:tgtEl>
                                        <p:attrNameLst>
                                          <p:attrName>fillcolor</p:attrName>
                                        </p:attrNameLst>
                                      </p:cBhvr>
                                      <p:to>
                                        <a:srgbClr val="FFFF66"/>
                                      </p:to>
                                    </p:animClr>
                                    <p:set>
                                      <p:cBhvr>
                                        <p:cTn id="40" dur="250" autoRev="1" fill="remove"/>
                                        <p:tgtEl>
                                          <p:spTgt spid="17"/>
                                        </p:tgtEl>
                                        <p:attrNameLst>
                                          <p:attrName>fill.type</p:attrName>
                                        </p:attrNameLst>
                                      </p:cBhvr>
                                      <p:to>
                                        <p:strVal val="solid"/>
                                      </p:to>
                                    </p:set>
                                    <p:set>
                                      <p:cBhvr>
                                        <p:cTn id="41" dur="250" autoRev="1" fill="remove"/>
                                        <p:tgtEl>
                                          <p:spTgt spid="1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42" restart="whenNotActive" fill="hold" evtFilter="cancelBubble" nodeType="interactiveSeq">
                <p:stCondLst>
                  <p:cond evt="onClick" delay="0">
                    <p:tgtEl>
                      <p:spTgt spid="1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8"/>
                                        </p:tgtEl>
                                        <p:attrNameLst>
                                          <p:attrName>style.color</p:attrName>
                                        </p:attrNameLst>
                                      </p:cBhvr>
                                      <p:to>
                                        <a:srgbClr val="FFFF66"/>
                                      </p:to>
                                    </p:animClr>
                                    <p:animClr clrSpc="rgb" dir="cw">
                                      <p:cBhvr>
                                        <p:cTn id="47" dur="250" autoRev="1" fill="remove"/>
                                        <p:tgtEl>
                                          <p:spTgt spid="18"/>
                                        </p:tgtEl>
                                        <p:attrNameLst>
                                          <p:attrName>fillcolor</p:attrName>
                                        </p:attrNameLst>
                                      </p:cBhvr>
                                      <p:to>
                                        <a:srgbClr val="FFFF66"/>
                                      </p:to>
                                    </p:animClr>
                                    <p:set>
                                      <p:cBhvr>
                                        <p:cTn id="48" dur="250" autoRev="1" fill="remove"/>
                                        <p:tgtEl>
                                          <p:spTgt spid="18"/>
                                        </p:tgtEl>
                                        <p:attrNameLst>
                                          <p:attrName>fill.type</p:attrName>
                                        </p:attrNameLst>
                                      </p:cBhvr>
                                      <p:to>
                                        <p:strVal val="solid"/>
                                      </p:to>
                                    </p:set>
                                    <p:set>
                                      <p:cBhvr>
                                        <p:cTn id="49" dur="250" autoRev="1" fill="remove"/>
                                        <p:tgtEl>
                                          <p:spTgt spid="1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50" restart="whenNotActive" fill="hold" evtFilter="cancelBubble" nodeType="interactiveSeq">
                <p:stCondLst>
                  <p:cond evt="onClick" delay="0">
                    <p:tgtEl>
                      <p:spTgt spid="1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9"/>
                                        </p:tgtEl>
                                        <p:attrNameLst>
                                          <p:attrName>style.color</p:attrName>
                                        </p:attrNameLst>
                                      </p:cBhvr>
                                      <p:to>
                                        <a:srgbClr val="FFFF66"/>
                                      </p:to>
                                    </p:animClr>
                                    <p:animClr clrSpc="rgb" dir="cw">
                                      <p:cBhvr>
                                        <p:cTn id="55" dur="250" autoRev="1" fill="remove"/>
                                        <p:tgtEl>
                                          <p:spTgt spid="19"/>
                                        </p:tgtEl>
                                        <p:attrNameLst>
                                          <p:attrName>fillcolor</p:attrName>
                                        </p:attrNameLst>
                                      </p:cBhvr>
                                      <p:to>
                                        <a:srgbClr val="FFFF66"/>
                                      </p:to>
                                    </p:animClr>
                                    <p:set>
                                      <p:cBhvr>
                                        <p:cTn id="56" dur="250" autoRev="1" fill="remove"/>
                                        <p:tgtEl>
                                          <p:spTgt spid="19"/>
                                        </p:tgtEl>
                                        <p:attrNameLst>
                                          <p:attrName>fill.type</p:attrName>
                                        </p:attrNameLst>
                                      </p:cBhvr>
                                      <p:to>
                                        <p:strVal val="solid"/>
                                      </p:to>
                                    </p:set>
                                    <p:set>
                                      <p:cBhvr>
                                        <p:cTn id="57" dur="250" autoRev="1" fill="remove"/>
                                        <p:tgtEl>
                                          <p:spTgt spid="1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58" restart="whenNotActive" fill="hold" evtFilter="cancelBubble" nodeType="interactiveSeq">
                <p:stCondLst>
                  <p:cond evt="onClick" delay="0">
                    <p:tgtEl>
                      <p:spTgt spid="2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0"/>
                                        </p:tgtEl>
                                        <p:attrNameLst>
                                          <p:attrName>style.color</p:attrName>
                                        </p:attrNameLst>
                                      </p:cBhvr>
                                      <p:to>
                                        <a:srgbClr val="FFFF66"/>
                                      </p:to>
                                    </p:animClr>
                                    <p:animClr clrSpc="rgb" dir="cw">
                                      <p:cBhvr>
                                        <p:cTn id="63" dur="250" autoRev="1" fill="remove"/>
                                        <p:tgtEl>
                                          <p:spTgt spid="20"/>
                                        </p:tgtEl>
                                        <p:attrNameLst>
                                          <p:attrName>fillcolor</p:attrName>
                                        </p:attrNameLst>
                                      </p:cBhvr>
                                      <p:to>
                                        <a:srgbClr val="FFFF66"/>
                                      </p:to>
                                    </p:animClr>
                                    <p:set>
                                      <p:cBhvr>
                                        <p:cTn id="64" dur="250" autoRev="1" fill="remove"/>
                                        <p:tgtEl>
                                          <p:spTgt spid="20"/>
                                        </p:tgtEl>
                                        <p:attrNameLst>
                                          <p:attrName>fill.type</p:attrName>
                                        </p:attrNameLst>
                                      </p:cBhvr>
                                      <p:to>
                                        <p:strVal val="solid"/>
                                      </p:to>
                                    </p:set>
                                    <p:set>
                                      <p:cBhvr>
                                        <p:cTn id="65" dur="250" autoRev="1" fill="remove"/>
                                        <p:tgtEl>
                                          <p:spTgt spid="2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66" restart="whenNotActive" fill="hold" evtFilter="cancelBubble" nodeType="interactiveSeq">
                <p:stCondLst>
                  <p:cond evt="onClick" delay="0">
                    <p:tgtEl>
                      <p:spTgt spid="2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1"/>
                                        </p:tgtEl>
                                        <p:attrNameLst>
                                          <p:attrName>style.color</p:attrName>
                                        </p:attrNameLst>
                                      </p:cBhvr>
                                      <p:to>
                                        <a:srgbClr val="FFFF66"/>
                                      </p:to>
                                    </p:animClr>
                                    <p:animClr clrSpc="rgb" dir="cw">
                                      <p:cBhvr>
                                        <p:cTn id="71" dur="250" autoRev="1" fill="remove"/>
                                        <p:tgtEl>
                                          <p:spTgt spid="21"/>
                                        </p:tgtEl>
                                        <p:attrNameLst>
                                          <p:attrName>fillcolor</p:attrName>
                                        </p:attrNameLst>
                                      </p:cBhvr>
                                      <p:to>
                                        <a:srgbClr val="FFFF66"/>
                                      </p:to>
                                    </p:animClr>
                                    <p:set>
                                      <p:cBhvr>
                                        <p:cTn id="72" dur="250" autoRev="1" fill="remove"/>
                                        <p:tgtEl>
                                          <p:spTgt spid="21"/>
                                        </p:tgtEl>
                                        <p:attrNameLst>
                                          <p:attrName>fill.type</p:attrName>
                                        </p:attrNameLst>
                                      </p:cBhvr>
                                      <p:to>
                                        <p:strVal val="solid"/>
                                      </p:to>
                                    </p:set>
                                    <p:set>
                                      <p:cBhvr>
                                        <p:cTn id="73" dur="250" autoRev="1" fill="remove"/>
                                        <p:tgtEl>
                                          <p:spTgt spid="2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74" restart="whenNotActive" fill="hold" evtFilter="cancelBubble" nodeType="interactiveSeq">
                <p:stCondLst>
                  <p:cond evt="onClick" delay="0">
                    <p:tgtEl>
                      <p:spTgt spid="2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2"/>
                                        </p:tgtEl>
                                        <p:attrNameLst>
                                          <p:attrName>style.color</p:attrName>
                                        </p:attrNameLst>
                                      </p:cBhvr>
                                      <p:to>
                                        <a:srgbClr val="FFFF66"/>
                                      </p:to>
                                    </p:animClr>
                                    <p:animClr clrSpc="rgb" dir="cw">
                                      <p:cBhvr>
                                        <p:cTn id="79" dur="250" autoRev="1" fill="remove"/>
                                        <p:tgtEl>
                                          <p:spTgt spid="22"/>
                                        </p:tgtEl>
                                        <p:attrNameLst>
                                          <p:attrName>fillcolor</p:attrName>
                                        </p:attrNameLst>
                                      </p:cBhvr>
                                      <p:to>
                                        <a:srgbClr val="FFFF66"/>
                                      </p:to>
                                    </p:animClr>
                                    <p:set>
                                      <p:cBhvr>
                                        <p:cTn id="80" dur="250" autoRev="1" fill="remove"/>
                                        <p:tgtEl>
                                          <p:spTgt spid="22"/>
                                        </p:tgtEl>
                                        <p:attrNameLst>
                                          <p:attrName>fill.type</p:attrName>
                                        </p:attrNameLst>
                                      </p:cBhvr>
                                      <p:to>
                                        <p:strVal val="solid"/>
                                      </p:to>
                                    </p:set>
                                    <p:set>
                                      <p:cBhvr>
                                        <p:cTn id="81" dur="250" autoRev="1" fill="remove"/>
                                        <p:tgtEl>
                                          <p:spTgt spid="2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82" restart="whenNotActive" fill="hold" evtFilter="cancelBubble" nodeType="interactiveSeq">
                <p:stCondLst>
                  <p:cond evt="onClick" delay="0">
                    <p:tgtEl>
                      <p:spTgt spid="2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3"/>
                                        </p:tgtEl>
                                        <p:attrNameLst>
                                          <p:attrName>style.color</p:attrName>
                                        </p:attrNameLst>
                                      </p:cBhvr>
                                      <p:to>
                                        <a:srgbClr val="FFFF66"/>
                                      </p:to>
                                    </p:animClr>
                                    <p:animClr clrSpc="rgb" dir="cw">
                                      <p:cBhvr>
                                        <p:cTn id="87" dur="250" autoRev="1" fill="remove"/>
                                        <p:tgtEl>
                                          <p:spTgt spid="23"/>
                                        </p:tgtEl>
                                        <p:attrNameLst>
                                          <p:attrName>fillcolor</p:attrName>
                                        </p:attrNameLst>
                                      </p:cBhvr>
                                      <p:to>
                                        <a:srgbClr val="FFFF66"/>
                                      </p:to>
                                    </p:animClr>
                                    <p:set>
                                      <p:cBhvr>
                                        <p:cTn id="88" dur="250" autoRev="1" fill="remove"/>
                                        <p:tgtEl>
                                          <p:spTgt spid="23"/>
                                        </p:tgtEl>
                                        <p:attrNameLst>
                                          <p:attrName>fill.type</p:attrName>
                                        </p:attrNameLst>
                                      </p:cBhvr>
                                      <p:to>
                                        <p:strVal val="solid"/>
                                      </p:to>
                                    </p:set>
                                    <p:set>
                                      <p:cBhvr>
                                        <p:cTn id="89" dur="250" autoRev="1" fill="remove"/>
                                        <p:tgtEl>
                                          <p:spTgt spid="2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90" restart="whenNotActive" fill="hold" evtFilter="cancelBubble" nodeType="interactiveSeq">
                <p:stCondLst>
                  <p:cond evt="onClick" delay="0">
                    <p:tgtEl>
                      <p:spTgt spid="2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4"/>
                                        </p:tgtEl>
                                        <p:attrNameLst>
                                          <p:attrName>style.color</p:attrName>
                                        </p:attrNameLst>
                                      </p:cBhvr>
                                      <p:to>
                                        <a:srgbClr val="FFFF66"/>
                                      </p:to>
                                    </p:animClr>
                                    <p:animClr clrSpc="rgb" dir="cw">
                                      <p:cBhvr>
                                        <p:cTn id="95" dur="250" autoRev="1" fill="remove"/>
                                        <p:tgtEl>
                                          <p:spTgt spid="24"/>
                                        </p:tgtEl>
                                        <p:attrNameLst>
                                          <p:attrName>fillcolor</p:attrName>
                                        </p:attrNameLst>
                                      </p:cBhvr>
                                      <p:to>
                                        <a:srgbClr val="FFFF66"/>
                                      </p:to>
                                    </p:animClr>
                                    <p:set>
                                      <p:cBhvr>
                                        <p:cTn id="96" dur="250" autoRev="1" fill="remove"/>
                                        <p:tgtEl>
                                          <p:spTgt spid="24"/>
                                        </p:tgtEl>
                                        <p:attrNameLst>
                                          <p:attrName>fill.type</p:attrName>
                                        </p:attrNameLst>
                                      </p:cBhvr>
                                      <p:to>
                                        <p:strVal val="solid"/>
                                      </p:to>
                                    </p:set>
                                    <p:set>
                                      <p:cBhvr>
                                        <p:cTn id="97" dur="250" autoRev="1" fill="remove"/>
                                        <p:tgtEl>
                                          <p:spTgt spid="2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98" restart="whenNotActive" fill="hold" evtFilter="cancelBubble" nodeType="interactiveSeq">
                <p:stCondLst>
                  <p:cond evt="onClick" delay="0">
                    <p:tgtEl>
                      <p:spTgt spid="2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5"/>
                                        </p:tgtEl>
                                        <p:attrNameLst>
                                          <p:attrName>style.color</p:attrName>
                                        </p:attrNameLst>
                                      </p:cBhvr>
                                      <p:to>
                                        <a:srgbClr val="FFFF66"/>
                                      </p:to>
                                    </p:animClr>
                                    <p:animClr clrSpc="rgb" dir="cw">
                                      <p:cBhvr>
                                        <p:cTn id="103" dur="250" autoRev="1" fill="remove"/>
                                        <p:tgtEl>
                                          <p:spTgt spid="25"/>
                                        </p:tgtEl>
                                        <p:attrNameLst>
                                          <p:attrName>fillcolor</p:attrName>
                                        </p:attrNameLst>
                                      </p:cBhvr>
                                      <p:to>
                                        <a:srgbClr val="FFFF66"/>
                                      </p:to>
                                    </p:animClr>
                                    <p:set>
                                      <p:cBhvr>
                                        <p:cTn id="104" dur="250" autoRev="1" fill="remove"/>
                                        <p:tgtEl>
                                          <p:spTgt spid="25"/>
                                        </p:tgtEl>
                                        <p:attrNameLst>
                                          <p:attrName>fill.type</p:attrName>
                                        </p:attrNameLst>
                                      </p:cBhvr>
                                      <p:to>
                                        <p:strVal val="solid"/>
                                      </p:to>
                                    </p:set>
                                    <p:set>
                                      <p:cBhvr>
                                        <p:cTn id="105" dur="250" autoRev="1" fill="remove"/>
                                        <p:tgtEl>
                                          <p:spTgt spid="2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06" restart="whenNotActive" fill="hold" evtFilter="cancelBubble" nodeType="interactiveSeq">
                <p:stCondLst>
                  <p:cond evt="onClick" delay="0">
                    <p:tgtEl>
                      <p:spTgt spid="2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7"/>
                                        </p:tgtEl>
                                        <p:attrNameLst>
                                          <p:attrName>style.color</p:attrName>
                                        </p:attrNameLst>
                                      </p:cBhvr>
                                      <p:to>
                                        <a:srgbClr val="FFFF66"/>
                                      </p:to>
                                    </p:animClr>
                                    <p:animClr clrSpc="rgb" dir="cw">
                                      <p:cBhvr>
                                        <p:cTn id="111" dur="250" autoRev="1" fill="remove"/>
                                        <p:tgtEl>
                                          <p:spTgt spid="27"/>
                                        </p:tgtEl>
                                        <p:attrNameLst>
                                          <p:attrName>fillcolor</p:attrName>
                                        </p:attrNameLst>
                                      </p:cBhvr>
                                      <p:to>
                                        <a:srgbClr val="FFFF66"/>
                                      </p:to>
                                    </p:animClr>
                                    <p:set>
                                      <p:cBhvr>
                                        <p:cTn id="112" dur="250" autoRev="1" fill="remove"/>
                                        <p:tgtEl>
                                          <p:spTgt spid="27"/>
                                        </p:tgtEl>
                                        <p:attrNameLst>
                                          <p:attrName>fill.type</p:attrName>
                                        </p:attrNameLst>
                                      </p:cBhvr>
                                      <p:to>
                                        <p:strVal val="solid"/>
                                      </p:to>
                                    </p:set>
                                    <p:set>
                                      <p:cBhvr>
                                        <p:cTn id="113" dur="250" autoRev="1" fill="remove"/>
                                        <p:tgtEl>
                                          <p:spTgt spid="2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114" restart="whenNotActive" fill="hold" evtFilter="cancelBubble" nodeType="interactiveSeq">
                <p:stCondLst>
                  <p:cond evt="onClick" delay="0">
                    <p:tgtEl>
                      <p:spTgt spid="2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8"/>
                                        </p:tgtEl>
                                        <p:attrNameLst>
                                          <p:attrName>style.color</p:attrName>
                                        </p:attrNameLst>
                                      </p:cBhvr>
                                      <p:to>
                                        <a:srgbClr val="FFFF66"/>
                                      </p:to>
                                    </p:animClr>
                                    <p:animClr clrSpc="rgb" dir="cw">
                                      <p:cBhvr>
                                        <p:cTn id="119" dur="250" autoRev="1" fill="remove"/>
                                        <p:tgtEl>
                                          <p:spTgt spid="28"/>
                                        </p:tgtEl>
                                        <p:attrNameLst>
                                          <p:attrName>fillcolor</p:attrName>
                                        </p:attrNameLst>
                                      </p:cBhvr>
                                      <p:to>
                                        <a:srgbClr val="FFFF66"/>
                                      </p:to>
                                    </p:animClr>
                                    <p:set>
                                      <p:cBhvr>
                                        <p:cTn id="120" dur="250" autoRev="1" fill="remove"/>
                                        <p:tgtEl>
                                          <p:spTgt spid="28"/>
                                        </p:tgtEl>
                                        <p:attrNameLst>
                                          <p:attrName>fill.type</p:attrName>
                                        </p:attrNameLst>
                                      </p:cBhvr>
                                      <p:to>
                                        <p:strVal val="solid"/>
                                      </p:to>
                                    </p:set>
                                    <p:set>
                                      <p:cBhvr>
                                        <p:cTn id="121" dur="250" autoRev="1" fill="remove"/>
                                        <p:tgtEl>
                                          <p:spTgt spid="2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122" restart="whenNotActive" fill="hold" evtFilter="cancelBubble" nodeType="interactiveSeq">
                <p:stCondLst>
                  <p:cond evt="onClick" delay="0">
                    <p:tgtEl>
                      <p:spTgt spid="2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9"/>
                                        </p:tgtEl>
                                        <p:attrNameLst>
                                          <p:attrName>style.color</p:attrName>
                                        </p:attrNameLst>
                                      </p:cBhvr>
                                      <p:to>
                                        <a:srgbClr val="FFFF66"/>
                                      </p:to>
                                    </p:animClr>
                                    <p:animClr clrSpc="rgb" dir="cw">
                                      <p:cBhvr>
                                        <p:cTn id="127" dur="250" autoRev="1" fill="remove"/>
                                        <p:tgtEl>
                                          <p:spTgt spid="29"/>
                                        </p:tgtEl>
                                        <p:attrNameLst>
                                          <p:attrName>fillcolor</p:attrName>
                                        </p:attrNameLst>
                                      </p:cBhvr>
                                      <p:to>
                                        <a:srgbClr val="FFFF66"/>
                                      </p:to>
                                    </p:animClr>
                                    <p:set>
                                      <p:cBhvr>
                                        <p:cTn id="128" dur="250" autoRev="1" fill="remove"/>
                                        <p:tgtEl>
                                          <p:spTgt spid="29"/>
                                        </p:tgtEl>
                                        <p:attrNameLst>
                                          <p:attrName>fill.type</p:attrName>
                                        </p:attrNameLst>
                                      </p:cBhvr>
                                      <p:to>
                                        <p:strVal val="solid"/>
                                      </p:to>
                                    </p:set>
                                    <p:set>
                                      <p:cBhvr>
                                        <p:cTn id="129" dur="250" autoRev="1" fill="remove"/>
                                        <p:tgtEl>
                                          <p:spTgt spid="2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130" restart="whenNotActive" fill="hold" evtFilter="cancelBubble" nodeType="interactiveSeq">
                <p:stCondLst>
                  <p:cond evt="onClick" delay="0">
                    <p:tgtEl>
                      <p:spTgt spid="3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30"/>
                                        </p:tgtEl>
                                        <p:attrNameLst>
                                          <p:attrName>style.color</p:attrName>
                                        </p:attrNameLst>
                                      </p:cBhvr>
                                      <p:to>
                                        <a:srgbClr val="FFFF66"/>
                                      </p:to>
                                    </p:animClr>
                                    <p:animClr clrSpc="rgb" dir="cw">
                                      <p:cBhvr>
                                        <p:cTn id="135" dur="250" autoRev="1" fill="remove"/>
                                        <p:tgtEl>
                                          <p:spTgt spid="30"/>
                                        </p:tgtEl>
                                        <p:attrNameLst>
                                          <p:attrName>fillcolor</p:attrName>
                                        </p:attrNameLst>
                                      </p:cBhvr>
                                      <p:to>
                                        <a:srgbClr val="FFFF66"/>
                                      </p:to>
                                    </p:animClr>
                                    <p:set>
                                      <p:cBhvr>
                                        <p:cTn id="136" dur="250" autoRev="1" fill="remove"/>
                                        <p:tgtEl>
                                          <p:spTgt spid="30"/>
                                        </p:tgtEl>
                                        <p:attrNameLst>
                                          <p:attrName>fill.type</p:attrName>
                                        </p:attrNameLst>
                                      </p:cBhvr>
                                      <p:to>
                                        <p:strVal val="solid"/>
                                      </p:to>
                                    </p:set>
                                    <p:set>
                                      <p:cBhvr>
                                        <p:cTn id="137" dur="250" autoRev="1" fill="remove"/>
                                        <p:tgtEl>
                                          <p:spTgt spid="3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138" restart="whenNotActive" fill="hold" evtFilter="cancelBubble" nodeType="interactiveSeq">
                <p:stCondLst>
                  <p:cond evt="onClick" delay="0">
                    <p:tgtEl>
                      <p:spTgt spid="3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31"/>
                                        </p:tgtEl>
                                        <p:attrNameLst>
                                          <p:attrName>style.color</p:attrName>
                                        </p:attrNameLst>
                                      </p:cBhvr>
                                      <p:to>
                                        <a:srgbClr val="FFFF66"/>
                                      </p:to>
                                    </p:animClr>
                                    <p:animClr clrSpc="rgb" dir="cw">
                                      <p:cBhvr>
                                        <p:cTn id="143" dur="250" autoRev="1" fill="remove"/>
                                        <p:tgtEl>
                                          <p:spTgt spid="31"/>
                                        </p:tgtEl>
                                        <p:attrNameLst>
                                          <p:attrName>fillcolor</p:attrName>
                                        </p:attrNameLst>
                                      </p:cBhvr>
                                      <p:to>
                                        <a:srgbClr val="FFFF66"/>
                                      </p:to>
                                    </p:animClr>
                                    <p:set>
                                      <p:cBhvr>
                                        <p:cTn id="144" dur="250" autoRev="1" fill="remove"/>
                                        <p:tgtEl>
                                          <p:spTgt spid="31"/>
                                        </p:tgtEl>
                                        <p:attrNameLst>
                                          <p:attrName>fill.type</p:attrName>
                                        </p:attrNameLst>
                                      </p:cBhvr>
                                      <p:to>
                                        <p:strVal val="solid"/>
                                      </p:to>
                                    </p:set>
                                    <p:set>
                                      <p:cBhvr>
                                        <p:cTn id="145" dur="250" autoRev="1" fill="remove"/>
                                        <p:tgtEl>
                                          <p:spTgt spid="3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146" restart="whenNotActive" fill="hold" evtFilter="cancelBubble" nodeType="interactiveSeq">
                <p:stCondLst>
                  <p:cond evt="onClick" delay="0">
                    <p:tgtEl>
                      <p:spTgt spid="3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32"/>
                                        </p:tgtEl>
                                        <p:attrNameLst>
                                          <p:attrName>style.color</p:attrName>
                                        </p:attrNameLst>
                                      </p:cBhvr>
                                      <p:to>
                                        <a:srgbClr val="FFFF66"/>
                                      </p:to>
                                    </p:animClr>
                                    <p:animClr clrSpc="rgb" dir="cw">
                                      <p:cBhvr>
                                        <p:cTn id="151" dur="250" autoRev="1" fill="remove"/>
                                        <p:tgtEl>
                                          <p:spTgt spid="32"/>
                                        </p:tgtEl>
                                        <p:attrNameLst>
                                          <p:attrName>fillcolor</p:attrName>
                                        </p:attrNameLst>
                                      </p:cBhvr>
                                      <p:to>
                                        <a:srgbClr val="FFFF66"/>
                                      </p:to>
                                    </p:animClr>
                                    <p:set>
                                      <p:cBhvr>
                                        <p:cTn id="152" dur="250" autoRev="1" fill="remove"/>
                                        <p:tgtEl>
                                          <p:spTgt spid="32"/>
                                        </p:tgtEl>
                                        <p:attrNameLst>
                                          <p:attrName>fill.type</p:attrName>
                                        </p:attrNameLst>
                                      </p:cBhvr>
                                      <p:to>
                                        <p:strVal val="solid"/>
                                      </p:to>
                                    </p:set>
                                    <p:set>
                                      <p:cBhvr>
                                        <p:cTn id="153" dur="250" autoRev="1" fill="remove"/>
                                        <p:tgtEl>
                                          <p:spTgt spid="3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154" restart="whenNotActive" fill="hold" evtFilter="cancelBubble" nodeType="interactiveSeq">
                <p:stCondLst>
                  <p:cond evt="onClick" delay="0">
                    <p:tgtEl>
                      <p:spTgt spid="3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3"/>
                                        </p:tgtEl>
                                        <p:attrNameLst>
                                          <p:attrName>style.color</p:attrName>
                                        </p:attrNameLst>
                                      </p:cBhvr>
                                      <p:to>
                                        <a:srgbClr val="FFFF66"/>
                                      </p:to>
                                    </p:animClr>
                                    <p:animClr clrSpc="rgb" dir="cw">
                                      <p:cBhvr>
                                        <p:cTn id="159" dur="250" autoRev="1" fill="remove"/>
                                        <p:tgtEl>
                                          <p:spTgt spid="33"/>
                                        </p:tgtEl>
                                        <p:attrNameLst>
                                          <p:attrName>fillcolor</p:attrName>
                                        </p:attrNameLst>
                                      </p:cBhvr>
                                      <p:to>
                                        <a:srgbClr val="FFFF66"/>
                                      </p:to>
                                    </p:animClr>
                                    <p:set>
                                      <p:cBhvr>
                                        <p:cTn id="160" dur="250" autoRev="1" fill="remove"/>
                                        <p:tgtEl>
                                          <p:spTgt spid="33"/>
                                        </p:tgtEl>
                                        <p:attrNameLst>
                                          <p:attrName>fill.type</p:attrName>
                                        </p:attrNameLst>
                                      </p:cBhvr>
                                      <p:to>
                                        <p:strVal val="solid"/>
                                      </p:to>
                                    </p:set>
                                    <p:set>
                                      <p:cBhvr>
                                        <p:cTn id="161" dur="250" autoRev="1" fill="remove"/>
                                        <p:tgtEl>
                                          <p:spTgt spid="3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162" restart="whenNotActive" fill="hold" evtFilter="cancelBubble" nodeType="interactiveSeq">
                <p:stCondLst>
                  <p:cond evt="onClick" delay="0">
                    <p:tgtEl>
                      <p:spTgt spid="3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4"/>
                                        </p:tgtEl>
                                        <p:attrNameLst>
                                          <p:attrName>style.color</p:attrName>
                                        </p:attrNameLst>
                                      </p:cBhvr>
                                      <p:to>
                                        <a:srgbClr val="FFFF66"/>
                                      </p:to>
                                    </p:animClr>
                                    <p:animClr clrSpc="rgb" dir="cw">
                                      <p:cBhvr>
                                        <p:cTn id="167" dur="250" autoRev="1" fill="remove"/>
                                        <p:tgtEl>
                                          <p:spTgt spid="34"/>
                                        </p:tgtEl>
                                        <p:attrNameLst>
                                          <p:attrName>fillcolor</p:attrName>
                                        </p:attrNameLst>
                                      </p:cBhvr>
                                      <p:to>
                                        <a:srgbClr val="FFFF66"/>
                                      </p:to>
                                    </p:animClr>
                                    <p:set>
                                      <p:cBhvr>
                                        <p:cTn id="168" dur="250" autoRev="1" fill="remove"/>
                                        <p:tgtEl>
                                          <p:spTgt spid="34"/>
                                        </p:tgtEl>
                                        <p:attrNameLst>
                                          <p:attrName>fill.type</p:attrName>
                                        </p:attrNameLst>
                                      </p:cBhvr>
                                      <p:to>
                                        <p:strVal val="solid"/>
                                      </p:to>
                                    </p:set>
                                    <p:set>
                                      <p:cBhvr>
                                        <p:cTn id="169" dur="250" autoRev="1" fill="remove"/>
                                        <p:tgtEl>
                                          <p:spTgt spid="3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170" restart="whenNotActive" fill="hold" evtFilter="cancelBubble" nodeType="interactiveSeq">
                <p:stCondLst>
                  <p:cond evt="onClick" delay="0">
                    <p:tgtEl>
                      <p:spTgt spid="3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5"/>
                                        </p:tgtEl>
                                        <p:attrNameLst>
                                          <p:attrName>style.color</p:attrName>
                                        </p:attrNameLst>
                                      </p:cBhvr>
                                      <p:to>
                                        <a:srgbClr val="FFFF66"/>
                                      </p:to>
                                    </p:animClr>
                                    <p:animClr clrSpc="rgb" dir="cw">
                                      <p:cBhvr>
                                        <p:cTn id="175" dur="250" autoRev="1" fill="remove"/>
                                        <p:tgtEl>
                                          <p:spTgt spid="35"/>
                                        </p:tgtEl>
                                        <p:attrNameLst>
                                          <p:attrName>fillcolor</p:attrName>
                                        </p:attrNameLst>
                                      </p:cBhvr>
                                      <p:to>
                                        <a:srgbClr val="FFFF66"/>
                                      </p:to>
                                    </p:animClr>
                                    <p:set>
                                      <p:cBhvr>
                                        <p:cTn id="176" dur="250" autoRev="1" fill="remove"/>
                                        <p:tgtEl>
                                          <p:spTgt spid="35"/>
                                        </p:tgtEl>
                                        <p:attrNameLst>
                                          <p:attrName>fill.type</p:attrName>
                                        </p:attrNameLst>
                                      </p:cBhvr>
                                      <p:to>
                                        <p:strVal val="solid"/>
                                      </p:to>
                                    </p:set>
                                    <p:set>
                                      <p:cBhvr>
                                        <p:cTn id="177" dur="250" autoRev="1" fill="remove"/>
                                        <p:tgtEl>
                                          <p:spTgt spid="3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178" restart="whenNotActive" fill="hold" evtFilter="cancelBubble" nodeType="interactiveSeq">
                <p:stCondLst>
                  <p:cond evt="onClick" delay="0">
                    <p:tgtEl>
                      <p:spTgt spid="3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6"/>
                                        </p:tgtEl>
                                        <p:attrNameLst>
                                          <p:attrName>style.color</p:attrName>
                                        </p:attrNameLst>
                                      </p:cBhvr>
                                      <p:to>
                                        <a:srgbClr val="FFFF66"/>
                                      </p:to>
                                    </p:animClr>
                                    <p:animClr clrSpc="rgb" dir="cw">
                                      <p:cBhvr>
                                        <p:cTn id="183" dur="250" autoRev="1" fill="remove"/>
                                        <p:tgtEl>
                                          <p:spTgt spid="36"/>
                                        </p:tgtEl>
                                        <p:attrNameLst>
                                          <p:attrName>fillcolor</p:attrName>
                                        </p:attrNameLst>
                                      </p:cBhvr>
                                      <p:to>
                                        <a:srgbClr val="FFFF66"/>
                                      </p:to>
                                    </p:animClr>
                                    <p:set>
                                      <p:cBhvr>
                                        <p:cTn id="184" dur="250" autoRev="1" fill="remove"/>
                                        <p:tgtEl>
                                          <p:spTgt spid="36"/>
                                        </p:tgtEl>
                                        <p:attrNameLst>
                                          <p:attrName>fill.type</p:attrName>
                                        </p:attrNameLst>
                                      </p:cBhvr>
                                      <p:to>
                                        <p:strVal val="solid"/>
                                      </p:to>
                                    </p:set>
                                    <p:set>
                                      <p:cBhvr>
                                        <p:cTn id="185" dur="250" autoRev="1" fill="remove"/>
                                        <p:tgtEl>
                                          <p:spTgt spid="3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186" restart="whenNotActive" fill="hold" evtFilter="cancelBubble" nodeType="interactiveSeq">
                <p:stCondLst>
                  <p:cond evt="onClick" delay="0">
                    <p:tgtEl>
                      <p:spTgt spid="3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7"/>
                                        </p:tgtEl>
                                        <p:attrNameLst>
                                          <p:attrName>style.color</p:attrName>
                                        </p:attrNameLst>
                                      </p:cBhvr>
                                      <p:to>
                                        <a:srgbClr val="FFFF66"/>
                                      </p:to>
                                    </p:animClr>
                                    <p:animClr clrSpc="rgb" dir="cw">
                                      <p:cBhvr>
                                        <p:cTn id="191" dur="250" autoRev="1" fill="remove"/>
                                        <p:tgtEl>
                                          <p:spTgt spid="37"/>
                                        </p:tgtEl>
                                        <p:attrNameLst>
                                          <p:attrName>fillcolor</p:attrName>
                                        </p:attrNameLst>
                                      </p:cBhvr>
                                      <p:to>
                                        <a:srgbClr val="FFFF66"/>
                                      </p:to>
                                    </p:animClr>
                                    <p:set>
                                      <p:cBhvr>
                                        <p:cTn id="192" dur="250" autoRev="1" fill="remove"/>
                                        <p:tgtEl>
                                          <p:spTgt spid="37"/>
                                        </p:tgtEl>
                                        <p:attrNameLst>
                                          <p:attrName>fill.type</p:attrName>
                                        </p:attrNameLst>
                                      </p:cBhvr>
                                      <p:to>
                                        <p:strVal val="solid"/>
                                      </p:to>
                                    </p:set>
                                    <p:set>
                                      <p:cBhvr>
                                        <p:cTn id="193" dur="250" autoRev="1" fill="remove"/>
                                        <p:tgtEl>
                                          <p:spTgt spid="3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194" restart="whenNotActive" fill="hold" evtFilter="cancelBubble" nodeType="interactiveSeq">
                <p:stCondLst>
                  <p:cond evt="onClick" delay="0">
                    <p:tgtEl>
                      <p:spTgt spid="3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8"/>
                                        </p:tgtEl>
                                        <p:attrNameLst>
                                          <p:attrName>style.color</p:attrName>
                                        </p:attrNameLst>
                                      </p:cBhvr>
                                      <p:to>
                                        <a:srgbClr val="FFFF66"/>
                                      </p:to>
                                    </p:animClr>
                                    <p:animClr clrSpc="rgb" dir="cw">
                                      <p:cBhvr>
                                        <p:cTn id="199" dur="250" autoRev="1" fill="remove"/>
                                        <p:tgtEl>
                                          <p:spTgt spid="38"/>
                                        </p:tgtEl>
                                        <p:attrNameLst>
                                          <p:attrName>fillcolor</p:attrName>
                                        </p:attrNameLst>
                                      </p:cBhvr>
                                      <p:to>
                                        <a:srgbClr val="FFFF66"/>
                                      </p:to>
                                    </p:animClr>
                                    <p:set>
                                      <p:cBhvr>
                                        <p:cTn id="200" dur="250" autoRev="1" fill="remove"/>
                                        <p:tgtEl>
                                          <p:spTgt spid="38"/>
                                        </p:tgtEl>
                                        <p:attrNameLst>
                                          <p:attrName>fill.type</p:attrName>
                                        </p:attrNameLst>
                                      </p:cBhvr>
                                      <p:to>
                                        <p:strVal val="solid"/>
                                      </p:to>
                                    </p:set>
                                    <p:set>
                                      <p:cBhvr>
                                        <p:cTn id="201" dur="250" autoRev="1" fill="remove"/>
                                        <p:tgtEl>
                                          <p:spTgt spid="3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02" restart="whenNotActive" fill="hold" evtFilter="cancelBubble" nodeType="interactiveSeq">
                <p:stCondLst>
                  <p:cond evt="onClick" delay="0">
                    <p:tgtEl>
                      <p:spTgt spid="3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9"/>
                                        </p:tgtEl>
                                        <p:attrNameLst>
                                          <p:attrName>style.color</p:attrName>
                                        </p:attrNameLst>
                                      </p:cBhvr>
                                      <p:to>
                                        <a:srgbClr val="FFFF66"/>
                                      </p:to>
                                    </p:animClr>
                                    <p:animClr clrSpc="rgb" dir="cw">
                                      <p:cBhvr>
                                        <p:cTn id="207" dur="250" autoRev="1" fill="remove"/>
                                        <p:tgtEl>
                                          <p:spTgt spid="39"/>
                                        </p:tgtEl>
                                        <p:attrNameLst>
                                          <p:attrName>fillcolor</p:attrName>
                                        </p:attrNameLst>
                                      </p:cBhvr>
                                      <p:to>
                                        <a:srgbClr val="FFFF66"/>
                                      </p:to>
                                    </p:animClr>
                                    <p:set>
                                      <p:cBhvr>
                                        <p:cTn id="208" dur="250" autoRev="1" fill="remove"/>
                                        <p:tgtEl>
                                          <p:spTgt spid="39"/>
                                        </p:tgtEl>
                                        <p:attrNameLst>
                                          <p:attrName>fill.type</p:attrName>
                                        </p:attrNameLst>
                                      </p:cBhvr>
                                      <p:to>
                                        <p:strVal val="solid"/>
                                      </p:to>
                                    </p:set>
                                    <p:set>
                                      <p:cBhvr>
                                        <p:cTn id="209" dur="250" autoRev="1" fill="remove"/>
                                        <p:tgtEl>
                                          <p:spTgt spid="3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210" restart="whenNotActive" fill="hold" evtFilter="cancelBubble" nodeType="interactiveSeq">
                <p:stCondLst>
                  <p:cond evt="onClick" delay="0">
                    <p:tgtEl>
                      <p:spTgt spid="43"/>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43"/>
                                        </p:tgtEl>
                                        <p:attrNameLst>
                                          <p:attrName>style.color</p:attrName>
                                        </p:attrNameLst>
                                      </p:cBhvr>
                                      <p:to>
                                        <a:srgbClr val="FFFF66"/>
                                      </p:to>
                                    </p:animClr>
                                    <p:animClr clrSpc="rgb" dir="cw">
                                      <p:cBhvr>
                                        <p:cTn id="215" dur="250" autoRev="1" fill="remove"/>
                                        <p:tgtEl>
                                          <p:spTgt spid="43"/>
                                        </p:tgtEl>
                                        <p:attrNameLst>
                                          <p:attrName>fillcolor</p:attrName>
                                        </p:attrNameLst>
                                      </p:cBhvr>
                                      <p:to>
                                        <a:srgbClr val="FFFF66"/>
                                      </p:to>
                                    </p:animClr>
                                    <p:set>
                                      <p:cBhvr>
                                        <p:cTn id="216" dur="250" autoRev="1" fill="remove"/>
                                        <p:tgtEl>
                                          <p:spTgt spid="43"/>
                                        </p:tgtEl>
                                        <p:attrNameLst>
                                          <p:attrName>fill.type</p:attrName>
                                        </p:attrNameLst>
                                      </p:cBhvr>
                                      <p:to>
                                        <p:strVal val="solid"/>
                                      </p:to>
                                    </p:set>
                                    <p:set>
                                      <p:cBhvr>
                                        <p:cTn id="217" dur="250" autoRev="1" fill="remove"/>
                                        <p:tgtEl>
                                          <p:spTgt spid="43"/>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218" restart="whenNotActive" fill="hold" evtFilter="cancelBubble" nodeType="interactiveSeq">
                <p:stCondLst>
                  <p:cond evt="onClick" delay="0">
                    <p:tgtEl>
                      <p:spTgt spid="44"/>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44"/>
                                        </p:tgtEl>
                                        <p:attrNameLst>
                                          <p:attrName>style.color</p:attrName>
                                        </p:attrNameLst>
                                      </p:cBhvr>
                                      <p:to>
                                        <a:srgbClr val="FFFF66"/>
                                      </p:to>
                                    </p:animClr>
                                    <p:animClr clrSpc="rgb" dir="cw">
                                      <p:cBhvr>
                                        <p:cTn id="223" dur="250" autoRev="1" fill="remove"/>
                                        <p:tgtEl>
                                          <p:spTgt spid="44"/>
                                        </p:tgtEl>
                                        <p:attrNameLst>
                                          <p:attrName>fillcolor</p:attrName>
                                        </p:attrNameLst>
                                      </p:cBhvr>
                                      <p:to>
                                        <a:srgbClr val="FFFF66"/>
                                      </p:to>
                                    </p:animClr>
                                    <p:set>
                                      <p:cBhvr>
                                        <p:cTn id="224" dur="250" autoRev="1" fill="remove"/>
                                        <p:tgtEl>
                                          <p:spTgt spid="44"/>
                                        </p:tgtEl>
                                        <p:attrNameLst>
                                          <p:attrName>fill.type</p:attrName>
                                        </p:attrNameLst>
                                      </p:cBhvr>
                                      <p:to>
                                        <p:strVal val="solid"/>
                                      </p:to>
                                    </p:set>
                                    <p:set>
                                      <p:cBhvr>
                                        <p:cTn id="225" dur="250" autoRev="1" fill="remove"/>
                                        <p:tgtEl>
                                          <p:spTgt spid="44"/>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226" restart="whenNotActive" fill="hold" evtFilter="cancelBubble" nodeType="interactiveSeq">
                <p:stCondLst>
                  <p:cond evt="onClick" delay="0">
                    <p:tgtEl>
                      <p:spTgt spid="45"/>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5"/>
                                        </p:tgtEl>
                                        <p:attrNameLst>
                                          <p:attrName>style.color</p:attrName>
                                        </p:attrNameLst>
                                      </p:cBhvr>
                                      <p:to>
                                        <a:srgbClr val="FFFF66"/>
                                      </p:to>
                                    </p:animClr>
                                    <p:animClr clrSpc="rgb" dir="cw">
                                      <p:cBhvr>
                                        <p:cTn id="231" dur="250" autoRev="1" fill="remove"/>
                                        <p:tgtEl>
                                          <p:spTgt spid="45"/>
                                        </p:tgtEl>
                                        <p:attrNameLst>
                                          <p:attrName>fillcolor</p:attrName>
                                        </p:attrNameLst>
                                      </p:cBhvr>
                                      <p:to>
                                        <a:srgbClr val="FFFF66"/>
                                      </p:to>
                                    </p:animClr>
                                    <p:set>
                                      <p:cBhvr>
                                        <p:cTn id="232" dur="250" autoRev="1" fill="remove"/>
                                        <p:tgtEl>
                                          <p:spTgt spid="45"/>
                                        </p:tgtEl>
                                        <p:attrNameLst>
                                          <p:attrName>fill.type</p:attrName>
                                        </p:attrNameLst>
                                      </p:cBhvr>
                                      <p:to>
                                        <p:strVal val="solid"/>
                                      </p:to>
                                    </p:set>
                                    <p:set>
                                      <p:cBhvr>
                                        <p:cTn id="233" dur="250" autoRev="1" fill="remove"/>
                                        <p:tgtEl>
                                          <p:spTgt spid="45"/>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234" restart="whenNotActive" fill="hold" evtFilter="cancelBubble" nodeType="interactiveSeq">
                <p:stCondLst>
                  <p:cond evt="onClick" delay="0">
                    <p:tgtEl>
                      <p:spTgt spid="47"/>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7"/>
                                        </p:tgtEl>
                                        <p:attrNameLst>
                                          <p:attrName>style.color</p:attrName>
                                        </p:attrNameLst>
                                      </p:cBhvr>
                                      <p:to>
                                        <a:srgbClr val="FFFF66"/>
                                      </p:to>
                                    </p:animClr>
                                    <p:animClr clrSpc="rgb" dir="cw">
                                      <p:cBhvr>
                                        <p:cTn id="239" dur="250" autoRev="1" fill="remove"/>
                                        <p:tgtEl>
                                          <p:spTgt spid="47"/>
                                        </p:tgtEl>
                                        <p:attrNameLst>
                                          <p:attrName>fillcolor</p:attrName>
                                        </p:attrNameLst>
                                      </p:cBhvr>
                                      <p:to>
                                        <a:srgbClr val="FFFF66"/>
                                      </p:to>
                                    </p:animClr>
                                    <p:set>
                                      <p:cBhvr>
                                        <p:cTn id="240" dur="250" autoRev="1" fill="remove"/>
                                        <p:tgtEl>
                                          <p:spTgt spid="47"/>
                                        </p:tgtEl>
                                        <p:attrNameLst>
                                          <p:attrName>fill.type</p:attrName>
                                        </p:attrNameLst>
                                      </p:cBhvr>
                                      <p:to>
                                        <p:strVal val="solid"/>
                                      </p:to>
                                    </p:set>
                                    <p:set>
                                      <p:cBhvr>
                                        <p:cTn id="241" dur="250" autoRev="1" fill="remove"/>
                                        <p:tgtEl>
                                          <p:spTgt spid="47"/>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242" restart="whenNotActive" fill="hold" evtFilter="cancelBubble" nodeType="interactiveSeq">
                <p:stCondLst>
                  <p:cond evt="onClick" delay="0">
                    <p:tgtEl>
                      <p:spTgt spid="48"/>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8"/>
                                        </p:tgtEl>
                                        <p:attrNameLst>
                                          <p:attrName>style.color</p:attrName>
                                        </p:attrNameLst>
                                      </p:cBhvr>
                                      <p:to>
                                        <a:srgbClr val="FFFF66"/>
                                      </p:to>
                                    </p:animClr>
                                    <p:animClr clrSpc="rgb" dir="cw">
                                      <p:cBhvr>
                                        <p:cTn id="247" dur="250" autoRev="1" fill="remove"/>
                                        <p:tgtEl>
                                          <p:spTgt spid="48"/>
                                        </p:tgtEl>
                                        <p:attrNameLst>
                                          <p:attrName>fillcolor</p:attrName>
                                        </p:attrNameLst>
                                      </p:cBhvr>
                                      <p:to>
                                        <a:srgbClr val="FFFF66"/>
                                      </p:to>
                                    </p:animClr>
                                    <p:set>
                                      <p:cBhvr>
                                        <p:cTn id="248" dur="250" autoRev="1" fill="remove"/>
                                        <p:tgtEl>
                                          <p:spTgt spid="48"/>
                                        </p:tgtEl>
                                        <p:attrNameLst>
                                          <p:attrName>fill.type</p:attrName>
                                        </p:attrNameLst>
                                      </p:cBhvr>
                                      <p:to>
                                        <p:strVal val="solid"/>
                                      </p:to>
                                    </p:set>
                                    <p:set>
                                      <p:cBhvr>
                                        <p:cTn id="249" dur="250" autoRev="1" fill="remove"/>
                                        <p:tgtEl>
                                          <p:spTgt spid="48"/>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250" restart="whenNotActive" fill="hold" evtFilter="cancelBubble" nodeType="interactiveSeq">
                <p:stCondLst>
                  <p:cond evt="onClick" delay="0">
                    <p:tgtEl>
                      <p:spTgt spid="49"/>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9"/>
                                        </p:tgtEl>
                                        <p:attrNameLst>
                                          <p:attrName>style.color</p:attrName>
                                        </p:attrNameLst>
                                      </p:cBhvr>
                                      <p:to>
                                        <a:srgbClr val="FFFF66"/>
                                      </p:to>
                                    </p:animClr>
                                    <p:animClr clrSpc="rgb" dir="cw">
                                      <p:cBhvr>
                                        <p:cTn id="255" dur="250" autoRev="1" fill="remove"/>
                                        <p:tgtEl>
                                          <p:spTgt spid="49"/>
                                        </p:tgtEl>
                                        <p:attrNameLst>
                                          <p:attrName>fillcolor</p:attrName>
                                        </p:attrNameLst>
                                      </p:cBhvr>
                                      <p:to>
                                        <a:srgbClr val="FFFF66"/>
                                      </p:to>
                                    </p:animClr>
                                    <p:set>
                                      <p:cBhvr>
                                        <p:cTn id="256" dur="250" autoRev="1" fill="remove"/>
                                        <p:tgtEl>
                                          <p:spTgt spid="49"/>
                                        </p:tgtEl>
                                        <p:attrNameLst>
                                          <p:attrName>fill.type</p:attrName>
                                        </p:attrNameLst>
                                      </p:cBhvr>
                                      <p:to>
                                        <p:strVal val="solid"/>
                                      </p:to>
                                    </p:set>
                                    <p:set>
                                      <p:cBhvr>
                                        <p:cTn id="257" dur="250" autoRev="1" fill="remove"/>
                                        <p:tgtEl>
                                          <p:spTgt spid="49"/>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258" restart="whenNotActive" fill="hold" evtFilter="cancelBubble" nodeType="interactiveSeq">
                <p:stCondLst>
                  <p:cond evt="onClick" delay="0">
                    <p:tgtEl>
                      <p:spTgt spid="50"/>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50"/>
                                        </p:tgtEl>
                                        <p:attrNameLst>
                                          <p:attrName>style.color</p:attrName>
                                        </p:attrNameLst>
                                      </p:cBhvr>
                                      <p:to>
                                        <a:srgbClr val="FFFF66"/>
                                      </p:to>
                                    </p:animClr>
                                    <p:animClr clrSpc="rgb" dir="cw">
                                      <p:cBhvr>
                                        <p:cTn id="263" dur="250" autoRev="1" fill="remove"/>
                                        <p:tgtEl>
                                          <p:spTgt spid="50"/>
                                        </p:tgtEl>
                                        <p:attrNameLst>
                                          <p:attrName>fillcolor</p:attrName>
                                        </p:attrNameLst>
                                      </p:cBhvr>
                                      <p:to>
                                        <a:srgbClr val="FFFF66"/>
                                      </p:to>
                                    </p:animClr>
                                    <p:set>
                                      <p:cBhvr>
                                        <p:cTn id="264" dur="250" autoRev="1" fill="remove"/>
                                        <p:tgtEl>
                                          <p:spTgt spid="50"/>
                                        </p:tgtEl>
                                        <p:attrNameLst>
                                          <p:attrName>fill.type</p:attrName>
                                        </p:attrNameLst>
                                      </p:cBhvr>
                                      <p:to>
                                        <p:strVal val="solid"/>
                                      </p:to>
                                    </p:set>
                                    <p:set>
                                      <p:cBhvr>
                                        <p:cTn id="265" dur="250" autoRev="1" fill="remove"/>
                                        <p:tgtEl>
                                          <p:spTgt spid="50"/>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266" restart="whenNotActive" fill="hold" evtFilter="cancelBubble" nodeType="interactiveSeq">
                <p:stCondLst>
                  <p:cond evt="onClick" delay="0">
                    <p:tgtEl>
                      <p:spTgt spid="51"/>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51"/>
                                        </p:tgtEl>
                                        <p:attrNameLst>
                                          <p:attrName>style.color</p:attrName>
                                        </p:attrNameLst>
                                      </p:cBhvr>
                                      <p:to>
                                        <a:srgbClr val="FFFF66"/>
                                      </p:to>
                                    </p:animClr>
                                    <p:animClr clrSpc="rgb" dir="cw">
                                      <p:cBhvr>
                                        <p:cTn id="271" dur="250" autoRev="1" fill="remove"/>
                                        <p:tgtEl>
                                          <p:spTgt spid="51"/>
                                        </p:tgtEl>
                                        <p:attrNameLst>
                                          <p:attrName>fillcolor</p:attrName>
                                        </p:attrNameLst>
                                      </p:cBhvr>
                                      <p:to>
                                        <a:srgbClr val="FFFF66"/>
                                      </p:to>
                                    </p:animClr>
                                    <p:set>
                                      <p:cBhvr>
                                        <p:cTn id="272" dur="250" autoRev="1" fill="remove"/>
                                        <p:tgtEl>
                                          <p:spTgt spid="51"/>
                                        </p:tgtEl>
                                        <p:attrNameLst>
                                          <p:attrName>fill.type</p:attrName>
                                        </p:attrNameLst>
                                      </p:cBhvr>
                                      <p:to>
                                        <p:strVal val="solid"/>
                                      </p:to>
                                    </p:set>
                                    <p:set>
                                      <p:cBhvr>
                                        <p:cTn id="273" dur="250" autoRev="1" fill="remove"/>
                                        <p:tgtEl>
                                          <p:spTgt spid="51"/>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274" restart="whenNotActive" fill="hold" evtFilter="cancelBubble" nodeType="interactiveSeq">
                <p:stCondLst>
                  <p:cond evt="onClick" delay="0">
                    <p:tgtEl>
                      <p:spTgt spid="52"/>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52"/>
                                        </p:tgtEl>
                                        <p:attrNameLst>
                                          <p:attrName>style.color</p:attrName>
                                        </p:attrNameLst>
                                      </p:cBhvr>
                                      <p:to>
                                        <a:srgbClr val="FFFF66"/>
                                      </p:to>
                                    </p:animClr>
                                    <p:animClr clrSpc="rgb" dir="cw">
                                      <p:cBhvr>
                                        <p:cTn id="279" dur="250" autoRev="1" fill="remove"/>
                                        <p:tgtEl>
                                          <p:spTgt spid="52"/>
                                        </p:tgtEl>
                                        <p:attrNameLst>
                                          <p:attrName>fillcolor</p:attrName>
                                        </p:attrNameLst>
                                      </p:cBhvr>
                                      <p:to>
                                        <a:srgbClr val="FFFF66"/>
                                      </p:to>
                                    </p:animClr>
                                    <p:set>
                                      <p:cBhvr>
                                        <p:cTn id="280" dur="250" autoRev="1" fill="remove"/>
                                        <p:tgtEl>
                                          <p:spTgt spid="52"/>
                                        </p:tgtEl>
                                        <p:attrNameLst>
                                          <p:attrName>fill.type</p:attrName>
                                        </p:attrNameLst>
                                      </p:cBhvr>
                                      <p:to>
                                        <p:strVal val="solid"/>
                                      </p:to>
                                    </p:set>
                                    <p:set>
                                      <p:cBhvr>
                                        <p:cTn id="281" dur="250" autoRev="1" fill="remove"/>
                                        <p:tgtEl>
                                          <p:spTgt spid="52"/>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282" restart="whenNotActive" fill="hold" evtFilter="cancelBubble" nodeType="interactiveSeq">
                <p:stCondLst>
                  <p:cond evt="onClick" delay="0">
                    <p:tgtEl>
                      <p:spTgt spid="53"/>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53"/>
                                        </p:tgtEl>
                                        <p:attrNameLst>
                                          <p:attrName>style.color</p:attrName>
                                        </p:attrNameLst>
                                      </p:cBhvr>
                                      <p:to>
                                        <a:srgbClr val="FFFF66"/>
                                      </p:to>
                                    </p:animClr>
                                    <p:animClr clrSpc="rgb" dir="cw">
                                      <p:cBhvr>
                                        <p:cTn id="287" dur="250" autoRev="1" fill="remove"/>
                                        <p:tgtEl>
                                          <p:spTgt spid="53"/>
                                        </p:tgtEl>
                                        <p:attrNameLst>
                                          <p:attrName>fillcolor</p:attrName>
                                        </p:attrNameLst>
                                      </p:cBhvr>
                                      <p:to>
                                        <a:srgbClr val="FFFF66"/>
                                      </p:to>
                                    </p:animClr>
                                    <p:set>
                                      <p:cBhvr>
                                        <p:cTn id="288" dur="250" autoRev="1" fill="remove"/>
                                        <p:tgtEl>
                                          <p:spTgt spid="53"/>
                                        </p:tgtEl>
                                        <p:attrNameLst>
                                          <p:attrName>fill.type</p:attrName>
                                        </p:attrNameLst>
                                      </p:cBhvr>
                                      <p:to>
                                        <p:strVal val="solid"/>
                                      </p:to>
                                    </p:set>
                                    <p:set>
                                      <p:cBhvr>
                                        <p:cTn id="289" dur="250" autoRev="1" fill="remove"/>
                                        <p:tgtEl>
                                          <p:spTgt spid="53"/>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290" restart="whenNotActive" fill="hold" evtFilter="cancelBubble" nodeType="interactiveSeq">
                <p:stCondLst>
                  <p:cond evt="onClick" delay="0">
                    <p:tgtEl>
                      <p:spTgt spid="54"/>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4"/>
                                        </p:tgtEl>
                                        <p:attrNameLst>
                                          <p:attrName>style.color</p:attrName>
                                        </p:attrNameLst>
                                      </p:cBhvr>
                                      <p:to>
                                        <a:srgbClr val="FFFF66"/>
                                      </p:to>
                                    </p:animClr>
                                    <p:animClr clrSpc="rgb" dir="cw">
                                      <p:cBhvr>
                                        <p:cTn id="295" dur="250" autoRev="1" fill="remove"/>
                                        <p:tgtEl>
                                          <p:spTgt spid="54"/>
                                        </p:tgtEl>
                                        <p:attrNameLst>
                                          <p:attrName>fillcolor</p:attrName>
                                        </p:attrNameLst>
                                      </p:cBhvr>
                                      <p:to>
                                        <a:srgbClr val="FFFF66"/>
                                      </p:to>
                                    </p:animClr>
                                    <p:set>
                                      <p:cBhvr>
                                        <p:cTn id="296" dur="250" autoRev="1" fill="remove"/>
                                        <p:tgtEl>
                                          <p:spTgt spid="54"/>
                                        </p:tgtEl>
                                        <p:attrNameLst>
                                          <p:attrName>fill.type</p:attrName>
                                        </p:attrNameLst>
                                      </p:cBhvr>
                                      <p:to>
                                        <p:strVal val="solid"/>
                                      </p:to>
                                    </p:set>
                                    <p:set>
                                      <p:cBhvr>
                                        <p:cTn id="297" dur="250" autoRev="1" fill="remove"/>
                                        <p:tgtEl>
                                          <p:spTgt spid="54"/>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298" restart="whenNotActive" fill="hold" evtFilter="cancelBubble" nodeType="interactiveSeq">
                <p:stCondLst>
                  <p:cond evt="onClick" delay="0">
                    <p:tgtEl>
                      <p:spTgt spid="55"/>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5"/>
                                        </p:tgtEl>
                                        <p:attrNameLst>
                                          <p:attrName>style.color</p:attrName>
                                        </p:attrNameLst>
                                      </p:cBhvr>
                                      <p:to>
                                        <a:srgbClr val="FFFF66"/>
                                      </p:to>
                                    </p:animClr>
                                    <p:animClr clrSpc="rgb" dir="cw">
                                      <p:cBhvr>
                                        <p:cTn id="303" dur="250" autoRev="1" fill="remove"/>
                                        <p:tgtEl>
                                          <p:spTgt spid="55"/>
                                        </p:tgtEl>
                                        <p:attrNameLst>
                                          <p:attrName>fillcolor</p:attrName>
                                        </p:attrNameLst>
                                      </p:cBhvr>
                                      <p:to>
                                        <a:srgbClr val="FFFF66"/>
                                      </p:to>
                                    </p:animClr>
                                    <p:set>
                                      <p:cBhvr>
                                        <p:cTn id="304" dur="250" autoRev="1" fill="remove"/>
                                        <p:tgtEl>
                                          <p:spTgt spid="55"/>
                                        </p:tgtEl>
                                        <p:attrNameLst>
                                          <p:attrName>fill.type</p:attrName>
                                        </p:attrNameLst>
                                      </p:cBhvr>
                                      <p:to>
                                        <p:strVal val="solid"/>
                                      </p:to>
                                    </p:set>
                                    <p:set>
                                      <p:cBhvr>
                                        <p:cTn id="305" dur="250" autoRev="1" fill="remove"/>
                                        <p:tgtEl>
                                          <p:spTgt spid="55"/>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306" restart="whenNotActive" fill="hold" evtFilter="cancelBubble" nodeType="interactiveSeq">
                <p:stCondLst>
                  <p:cond evt="onClick" delay="0">
                    <p:tgtEl>
                      <p:spTgt spid="56"/>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6"/>
                                        </p:tgtEl>
                                        <p:attrNameLst>
                                          <p:attrName>style.color</p:attrName>
                                        </p:attrNameLst>
                                      </p:cBhvr>
                                      <p:to>
                                        <a:srgbClr val="FFFF66"/>
                                      </p:to>
                                    </p:animClr>
                                    <p:animClr clrSpc="rgb" dir="cw">
                                      <p:cBhvr>
                                        <p:cTn id="311" dur="250" autoRev="1" fill="remove"/>
                                        <p:tgtEl>
                                          <p:spTgt spid="56"/>
                                        </p:tgtEl>
                                        <p:attrNameLst>
                                          <p:attrName>fillcolor</p:attrName>
                                        </p:attrNameLst>
                                      </p:cBhvr>
                                      <p:to>
                                        <a:srgbClr val="FFFF66"/>
                                      </p:to>
                                    </p:animClr>
                                    <p:set>
                                      <p:cBhvr>
                                        <p:cTn id="312" dur="250" autoRev="1" fill="remove"/>
                                        <p:tgtEl>
                                          <p:spTgt spid="56"/>
                                        </p:tgtEl>
                                        <p:attrNameLst>
                                          <p:attrName>fill.type</p:attrName>
                                        </p:attrNameLst>
                                      </p:cBhvr>
                                      <p:to>
                                        <p:strVal val="solid"/>
                                      </p:to>
                                    </p:set>
                                    <p:set>
                                      <p:cBhvr>
                                        <p:cTn id="313" dur="250" autoRev="1" fill="remove"/>
                                        <p:tgtEl>
                                          <p:spTgt spid="56"/>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314" restart="whenNotActive" fill="hold" evtFilter="cancelBubble" nodeType="interactiveSeq">
                <p:stCondLst>
                  <p:cond evt="onClick" delay="0">
                    <p:tgtEl>
                      <p:spTgt spid="57"/>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7"/>
                                        </p:tgtEl>
                                        <p:attrNameLst>
                                          <p:attrName>style.color</p:attrName>
                                        </p:attrNameLst>
                                      </p:cBhvr>
                                      <p:to>
                                        <a:srgbClr val="FFFF66"/>
                                      </p:to>
                                    </p:animClr>
                                    <p:animClr clrSpc="rgb" dir="cw">
                                      <p:cBhvr>
                                        <p:cTn id="319" dur="250" autoRev="1" fill="remove"/>
                                        <p:tgtEl>
                                          <p:spTgt spid="57"/>
                                        </p:tgtEl>
                                        <p:attrNameLst>
                                          <p:attrName>fillcolor</p:attrName>
                                        </p:attrNameLst>
                                      </p:cBhvr>
                                      <p:to>
                                        <a:srgbClr val="FFFF66"/>
                                      </p:to>
                                    </p:animClr>
                                    <p:set>
                                      <p:cBhvr>
                                        <p:cTn id="320" dur="250" autoRev="1" fill="remove"/>
                                        <p:tgtEl>
                                          <p:spTgt spid="57"/>
                                        </p:tgtEl>
                                        <p:attrNameLst>
                                          <p:attrName>fill.type</p:attrName>
                                        </p:attrNameLst>
                                      </p:cBhvr>
                                      <p:to>
                                        <p:strVal val="solid"/>
                                      </p:to>
                                    </p:set>
                                    <p:set>
                                      <p:cBhvr>
                                        <p:cTn id="321" dur="250" autoRev="1" fill="remove"/>
                                        <p:tgtEl>
                                          <p:spTgt spid="57"/>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322" restart="whenNotActive" fill="hold" evtFilter="cancelBubble" nodeType="interactiveSeq">
                <p:stCondLst>
                  <p:cond evt="onClick" delay="0">
                    <p:tgtEl>
                      <p:spTgt spid="58"/>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8"/>
                                        </p:tgtEl>
                                        <p:attrNameLst>
                                          <p:attrName>style.color</p:attrName>
                                        </p:attrNameLst>
                                      </p:cBhvr>
                                      <p:to>
                                        <a:srgbClr val="FFFF66"/>
                                      </p:to>
                                    </p:animClr>
                                    <p:animClr clrSpc="rgb" dir="cw">
                                      <p:cBhvr>
                                        <p:cTn id="327" dur="250" autoRev="1" fill="remove"/>
                                        <p:tgtEl>
                                          <p:spTgt spid="58"/>
                                        </p:tgtEl>
                                        <p:attrNameLst>
                                          <p:attrName>fillcolor</p:attrName>
                                        </p:attrNameLst>
                                      </p:cBhvr>
                                      <p:to>
                                        <a:srgbClr val="FFFF66"/>
                                      </p:to>
                                    </p:animClr>
                                    <p:set>
                                      <p:cBhvr>
                                        <p:cTn id="328" dur="250" autoRev="1" fill="remove"/>
                                        <p:tgtEl>
                                          <p:spTgt spid="58"/>
                                        </p:tgtEl>
                                        <p:attrNameLst>
                                          <p:attrName>fill.type</p:attrName>
                                        </p:attrNameLst>
                                      </p:cBhvr>
                                      <p:to>
                                        <p:strVal val="solid"/>
                                      </p:to>
                                    </p:set>
                                    <p:set>
                                      <p:cBhvr>
                                        <p:cTn id="329" dur="250" autoRev="1" fill="remove"/>
                                        <p:tgtEl>
                                          <p:spTgt spid="58"/>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330" restart="whenNotActive" fill="hold" evtFilter="cancelBubble" nodeType="interactiveSeq">
                <p:stCondLst>
                  <p:cond evt="onClick" delay="0">
                    <p:tgtEl>
                      <p:spTgt spid="60"/>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60"/>
                                        </p:tgtEl>
                                        <p:attrNameLst>
                                          <p:attrName>style.color</p:attrName>
                                        </p:attrNameLst>
                                      </p:cBhvr>
                                      <p:to>
                                        <a:srgbClr val="FFFF66"/>
                                      </p:to>
                                    </p:animClr>
                                    <p:animClr clrSpc="rgb" dir="cw">
                                      <p:cBhvr>
                                        <p:cTn id="335" dur="250" autoRev="1" fill="remove"/>
                                        <p:tgtEl>
                                          <p:spTgt spid="60"/>
                                        </p:tgtEl>
                                        <p:attrNameLst>
                                          <p:attrName>fillcolor</p:attrName>
                                        </p:attrNameLst>
                                      </p:cBhvr>
                                      <p:to>
                                        <a:srgbClr val="FFFF66"/>
                                      </p:to>
                                    </p:animClr>
                                    <p:set>
                                      <p:cBhvr>
                                        <p:cTn id="336" dur="250" autoRev="1" fill="remove"/>
                                        <p:tgtEl>
                                          <p:spTgt spid="60"/>
                                        </p:tgtEl>
                                        <p:attrNameLst>
                                          <p:attrName>fill.type</p:attrName>
                                        </p:attrNameLst>
                                      </p:cBhvr>
                                      <p:to>
                                        <p:strVal val="solid"/>
                                      </p:to>
                                    </p:set>
                                    <p:set>
                                      <p:cBhvr>
                                        <p:cTn id="337" dur="250" autoRev="1" fill="remove"/>
                                        <p:tgtEl>
                                          <p:spTgt spid="60"/>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338" restart="whenNotActive" fill="hold" evtFilter="cancelBubble" nodeType="interactiveSeq">
                <p:stCondLst>
                  <p:cond evt="onClick" delay="0">
                    <p:tgtEl>
                      <p:spTgt spid="61"/>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61"/>
                                        </p:tgtEl>
                                        <p:attrNameLst>
                                          <p:attrName>style.color</p:attrName>
                                        </p:attrNameLst>
                                      </p:cBhvr>
                                      <p:to>
                                        <a:srgbClr val="FFFF66"/>
                                      </p:to>
                                    </p:animClr>
                                    <p:animClr clrSpc="rgb" dir="cw">
                                      <p:cBhvr>
                                        <p:cTn id="343" dur="250" autoRev="1" fill="remove"/>
                                        <p:tgtEl>
                                          <p:spTgt spid="61"/>
                                        </p:tgtEl>
                                        <p:attrNameLst>
                                          <p:attrName>fillcolor</p:attrName>
                                        </p:attrNameLst>
                                      </p:cBhvr>
                                      <p:to>
                                        <a:srgbClr val="FFFF66"/>
                                      </p:to>
                                    </p:animClr>
                                    <p:set>
                                      <p:cBhvr>
                                        <p:cTn id="344" dur="250" autoRev="1" fill="remove"/>
                                        <p:tgtEl>
                                          <p:spTgt spid="61"/>
                                        </p:tgtEl>
                                        <p:attrNameLst>
                                          <p:attrName>fill.type</p:attrName>
                                        </p:attrNameLst>
                                      </p:cBhvr>
                                      <p:to>
                                        <p:strVal val="solid"/>
                                      </p:to>
                                    </p:set>
                                    <p:set>
                                      <p:cBhvr>
                                        <p:cTn id="345" dur="250" autoRev="1" fill="remove"/>
                                        <p:tgtEl>
                                          <p:spTgt spid="61"/>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346" restart="whenNotActive" fill="hold" evtFilter="cancelBubble" nodeType="interactiveSeq">
                <p:stCondLst>
                  <p:cond evt="onClick" delay="0">
                    <p:tgtEl>
                      <p:spTgt spid="62"/>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62"/>
                                        </p:tgtEl>
                                        <p:attrNameLst>
                                          <p:attrName>style.color</p:attrName>
                                        </p:attrNameLst>
                                      </p:cBhvr>
                                      <p:to>
                                        <a:srgbClr val="FFFF66"/>
                                      </p:to>
                                    </p:animClr>
                                    <p:animClr clrSpc="rgb" dir="cw">
                                      <p:cBhvr>
                                        <p:cTn id="351" dur="250" autoRev="1" fill="remove"/>
                                        <p:tgtEl>
                                          <p:spTgt spid="62"/>
                                        </p:tgtEl>
                                        <p:attrNameLst>
                                          <p:attrName>fillcolor</p:attrName>
                                        </p:attrNameLst>
                                      </p:cBhvr>
                                      <p:to>
                                        <a:srgbClr val="FFFF66"/>
                                      </p:to>
                                    </p:animClr>
                                    <p:set>
                                      <p:cBhvr>
                                        <p:cTn id="352" dur="250" autoRev="1" fill="remove"/>
                                        <p:tgtEl>
                                          <p:spTgt spid="62"/>
                                        </p:tgtEl>
                                        <p:attrNameLst>
                                          <p:attrName>fill.type</p:attrName>
                                        </p:attrNameLst>
                                      </p:cBhvr>
                                      <p:to>
                                        <p:strVal val="solid"/>
                                      </p:to>
                                    </p:set>
                                    <p:set>
                                      <p:cBhvr>
                                        <p:cTn id="353" dur="250" autoRev="1" fill="remove"/>
                                        <p:tgtEl>
                                          <p:spTgt spid="62"/>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354" restart="whenNotActive" fill="hold" evtFilter="cancelBubble" nodeType="interactiveSeq">
                <p:stCondLst>
                  <p:cond evt="onClick" delay="0">
                    <p:tgtEl>
                      <p:spTgt spid="63"/>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63"/>
                                        </p:tgtEl>
                                        <p:attrNameLst>
                                          <p:attrName>style.color</p:attrName>
                                        </p:attrNameLst>
                                      </p:cBhvr>
                                      <p:to>
                                        <a:srgbClr val="FFFF66"/>
                                      </p:to>
                                    </p:animClr>
                                    <p:animClr clrSpc="rgb" dir="cw">
                                      <p:cBhvr>
                                        <p:cTn id="359" dur="250" autoRev="1" fill="remove"/>
                                        <p:tgtEl>
                                          <p:spTgt spid="63"/>
                                        </p:tgtEl>
                                        <p:attrNameLst>
                                          <p:attrName>fillcolor</p:attrName>
                                        </p:attrNameLst>
                                      </p:cBhvr>
                                      <p:to>
                                        <a:srgbClr val="FFFF66"/>
                                      </p:to>
                                    </p:animClr>
                                    <p:set>
                                      <p:cBhvr>
                                        <p:cTn id="360" dur="250" autoRev="1" fill="remove"/>
                                        <p:tgtEl>
                                          <p:spTgt spid="63"/>
                                        </p:tgtEl>
                                        <p:attrNameLst>
                                          <p:attrName>fill.type</p:attrName>
                                        </p:attrNameLst>
                                      </p:cBhvr>
                                      <p:to>
                                        <p:strVal val="solid"/>
                                      </p:to>
                                    </p:set>
                                    <p:set>
                                      <p:cBhvr>
                                        <p:cTn id="361" dur="250" autoRev="1" fill="remove"/>
                                        <p:tgtEl>
                                          <p:spTgt spid="63"/>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362" restart="whenNotActive" fill="hold" evtFilter="cancelBubble" nodeType="interactiveSeq">
                <p:stCondLst>
                  <p:cond evt="onClick" delay="0">
                    <p:tgtEl>
                      <p:spTgt spid="64"/>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64"/>
                                        </p:tgtEl>
                                        <p:attrNameLst>
                                          <p:attrName>style.color</p:attrName>
                                        </p:attrNameLst>
                                      </p:cBhvr>
                                      <p:to>
                                        <a:srgbClr val="FFFF66"/>
                                      </p:to>
                                    </p:animClr>
                                    <p:animClr clrSpc="rgb" dir="cw">
                                      <p:cBhvr>
                                        <p:cTn id="367" dur="250" autoRev="1" fill="remove"/>
                                        <p:tgtEl>
                                          <p:spTgt spid="64"/>
                                        </p:tgtEl>
                                        <p:attrNameLst>
                                          <p:attrName>fillcolor</p:attrName>
                                        </p:attrNameLst>
                                      </p:cBhvr>
                                      <p:to>
                                        <a:srgbClr val="FFFF66"/>
                                      </p:to>
                                    </p:animClr>
                                    <p:set>
                                      <p:cBhvr>
                                        <p:cTn id="368" dur="250" autoRev="1" fill="remove"/>
                                        <p:tgtEl>
                                          <p:spTgt spid="64"/>
                                        </p:tgtEl>
                                        <p:attrNameLst>
                                          <p:attrName>fill.type</p:attrName>
                                        </p:attrNameLst>
                                      </p:cBhvr>
                                      <p:to>
                                        <p:strVal val="solid"/>
                                      </p:to>
                                    </p:set>
                                    <p:set>
                                      <p:cBhvr>
                                        <p:cTn id="369" dur="250" autoRev="1" fill="remove"/>
                                        <p:tgtEl>
                                          <p:spTgt spid="64"/>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370" restart="whenNotActive" fill="hold" evtFilter="cancelBubble" nodeType="interactiveSeq">
                <p:stCondLst>
                  <p:cond evt="onClick" delay="0">
                    <p:tgtEl>
                      <p:spTgt spid="65"/>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5"/>
                                        </p:tgtEl>
                                        <p:attrNameLst>
                                          <p:attrName>style.color</p:attrName>
                                        </p:attrNameLst>
                                      </p:cBhvr>
                                      <p:to>
                                        <a:srgbClr val="FFFF66"/>
                                      </p:to>
                                    </p:animClr>
                                    <p:animClr clrSpc="rgb" dir="cw">
                                      <p:cBhvr>
                                        <p:cTn id="375" dur="250" autoRev="1" fill="remove"/>
                                        <p:tgtEl>
                                          <p:spTgt spid="65"/>
                                        </p:tgtEl>
                                        <p:attrNameLst>
                                          <p:attrName>fillcolor</p:attrName>
                                        </p:attrNameLst>
                                      </p:cBhvr>
                                      <p:to>
                                        <a:srgbClr val="FFFF66"/>
                                      </p:to>
                                    </p:animClr>
                                    <p:set>
                                      <p:cBhvr>
                                        <p:cTn id="376" dur="250" autoRev="1" fill="remove"/>
                                        <p:tgtEl>
                                          <p:spTgt spid="65"/>
                                        </p:tgtEl>
                                        <p:attrNameLst>
                                          <p:attrName>fill.type</p:attrName>
                                        </p:attrNameLst>
                                      </p:cBhvr>
                                      <p:to>
                                        <p:strVal val="solid"/>
                                      </p:to>
                                    </p:set>
                                    <p:set>
                                      <p:cBhvr>
                                        <p:cTn id="377" dur="250" autoRev="1" fill="remove"/>
                                        <p:tgtEl>
                                          <p:spTgt spid="65"/>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378" restart="whenNotActive" fill="hold" evtFilter="cancelBubble" nodeType="interactiveSeq">
                <p:stCondLst>
                  <p:cond evt="onClick" delay="0">
                    <p:tgtEl>
                      <p:spTgt spid="66"/>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6"/>
                                        </p:tgtEl>
                                        <p:attrNameLst>
                                          <p:attrName>style.color</p:attrName>
                                        </p:attrNameLst>
                                      </p:cBhvr>
                                      <p:to>
                                        <a:srgbClr val="FFFF66"/>
                                      </p:to>
                                    </p:animClr>
                                    <p:animClr clrSpc="rgb" dir="cw">
                                      <p:cBhvr>
                                        <p:cTn id="383" dur="250" autoRev="1" fill="remove"/>
                                        <p:tgtEl>
                                          <p:spTgt spid="66"/>
                                        </p:tgtEl>
                                        <p:attrNameLst>
                                          <p:attrName>fillcolor</p:attrName>
                                        </p:attrNameLst>
                                      </p:cBhvr>
                                      <p:to>
                                        <a:srgbClr val="FFFF66"/>
                                      </p:to>
                                    </p:animClr>
                                    <p:set>
                                      <p:cBhvr>
                                        <p:cTn id="384" dur="250" autoRev="1" fill="remove"/>
                                        <p:tgtEl>
                                          <p:spTgt spid="66"/>
                                        </p:tgtEl>
                                        <p:attrNameLst>
                                          <p:attrName>fill.type</p:attrName>
                                        </p:attrNameLst>
                                      </p:cBhvr>
                                      <p:to>
                                        <p:strVal val="solid"/>
                                      </p:to>
                                    </p:set>
                                    <p:set>
                                      <p:cBhvr>
                                        <p:cTn id="385" dur="250" autoRev="1" fill="remove"/>
                                        <p:tgtEl>
                                          <p:spTgt spid="66"/>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386" restart="whenNotActive" fill="hold" evtFilter="cancelBubble" nodeType="interactiveSeq">
                <p:stCondLst>
                  <p:cond evt="onClick" delay="0">
                    <p:tgtEl>
                      <p:spTgt spid="67"/>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7"/>
                                        </p:tgtEl>
                                        <p:attrNameLst>
                                          <p:attrName>style.color</p:attrName>
                                        </p:attrNameLst>
                                      </p:cBhvr>
                                      <p:to>
                                        <a:srgbClr val="FFFF66"/>
                                      </p:to>
                                    </p:animClr>
                                    <p:animClr clrSpc="rgb" dir="cw">
                                      <p:cBhvr>
                                        <p:cTn id="391" dur="250" autoRev="1" fill="remove"/>
                                        <p:tgtEl>
                                          <p:spTgt spid="67"/>
                                        </p:tgtEl>
                                        <p:attrNameLst>
                                          <p:attrName>fillcolor</p:attrName>
                                        </p:attrNameLst>
                                      </p:cBhvr>
                                      <p:to>
                                        <a:srgbClr val="FFFF66"/>
                                      </p:to>
                                    </p:animClr>
                                    <p:set>
                                      <p:cBhvr>
                                        <p:cTn id="392" dur="250" autoRev="1" fill="remove"/>
                                        <p:tgtEl>
                                          <p:spTgt spid="67"/>
                                        </p:tgtEl>
                                        <p:attrNameLst>
                                          <p:attrName>fill.type</p:attrName>
                                        </p:attrNameLst>
                                      </p:cBhvr>
                                      <p:to>
                                        <p:strVal val="solid"/>
                                      </p:to>
                                    </p:set>
                                    <p:set>
                                      <p:cBhvr>
                                        <p:cTn id="393" dur="250" autoRev="1" fill="remove"/>
                                        <p:tgtEl>
                                          <p:spTgt spid="67"/>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394" restart="whenNotActive" fill="hold" evtFilter="cancelBubble" nodeType="interactiveSeq">
                <p:stCondLst>
                  <p:cond evt="onClick" delay="0">
                    <p:tgtEl>
                      <p:spTgt spid="68"/>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8"/>
                                        </p:tgtEl>
                                        <p:attrNameLst>
                                          <p:attrName>style.color</p:attrName>
                                        </p:attrNameLst>
                                      </p:cBhvr>
                                      <p:to>
                                        <a:srgbClr val="FFFF66"/>
                                      </p:to>
                                    </p:animClr>
                                    <p:animClr clrSpc="rgb" dir="cw">
                                      <p:cBhvr>
                                        <p:cTn id="399" dur="250" autoRev="1" fill="remove"/>
                                        <p:tgtEl>
                                          <p:spTgt spid="68"/>
                                        </p:tgtEl>
                                        <p:attrNameLst>
                                          <p:attrName>fillcolor</p:attrName>
                                        </p:attrNameLst>
                                      </p:cBhvr>
                                      <p:to>
                                        <a:srgbClr val="FFFF66"/>
                                      </p:to>
                                    </p:animClr>
                                    <p:set>
                                      <p:cBhvr>
                                        <p:cTn id="400" dur="250" autoRev="1" fill="remove"/>
                                        <p:tgtEl>
                                          <p:spTgt spid="68"/>
                                        </p:tgtEl>
                                        <p:attrNameLst>
                                          <p:attrName>fill.type</p:attrName>
                                        </p:attrNameLst>
                                      </p:cBhvr>
                                      <p:to>
                                        <p:strVal val="solid"/>
                                      </p:to>
                                    </p:set>
                                    <p:set>
                                      <p:cBhvr>
                                        <p:cTn id="401" dur="250" autoRev="1" fill="remove"/>
                                        <p:tgtEl>
                                          <p:spTgt spid="68"/>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402" restart="whenNotActive" fill="hold" evtFilter="cancelBubble" nodeType="interactiveSeq">
                <p:stCondLst>
                  <p:cond evt="onClick" delay="0">
                    <p:tgtEl>
                      <p:spTgt spid="69"/>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9"/>
                                        </p:tgtEl>
                                        <p:attrNameLst>
                                          <p:attrName>style.color</p:attrName>
                                        </p:attrNameLst>
                                      </p:cBhvr>
                                      <p:to>
                                        <a:srgbClr val="FFFF66"/>
                                      </p:to>
                                    </p:animClr>
                                    <p:animClr clrSpc="rgb" dir="cw">
                                      <p:cBhvr>
                                        <p:cTn id="407" dur="250" autoRev="1" fill="remove"/>
                                        <p:tgtEl>
                                          <p:spTgt spid="69"/>
                                        </p:tgtEl>
                                        <p:attrNameLst>
                                          <p:attrName>fillcolor</p:attrName>
                                        </p:attrNameLst>
                                      </p:cBhvr>
                                      <p:to>
                                        <a:srgbClr val="FFFF66"/>
                                      </p:to>
                                    </p:animClr>
                                    <p:set>
                                      <p:cBhvr>
                                        <p:cTn id="408" dur="250" autoRev="1" fill="remove"/>
                                        <p:tgtEl>
                                          <p:spTgt spid="69"/>
                                        </p:tgtEl>
                                        <p:attrNameLst>
                                          <p:attrName>fill.type</p:attrName>
                                        </p:attrNameLst>
                                      </p:cBhvr>
                                      <p:to>
                                        <p:strVal val="solid"/>
                                      </p:to>
                                    </p:set>
                                    <p:set>
                                      <p:cBhvr>
                                        <p:cTn id="409" dur="250" autoRev="1" fill="remove"/>
                                        <p:tgtEl>
                                          <p:spTgt spid="69"/>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410" restart="whenNotActive" fill="hold" evtFilter="cancelBubble" nodeType="interactiveSeq">
                <p:stCondLst>
                  <p:cond evt="onClick" delay="0">
                    <p:tgtEl>
                      <p:spTgt spid="70"/>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70"/>
                                        </p:tgtEl>
                                        <p:attrNameLst>
                                          <p:attrName>style.color</p:attrName>
                                        </p:attrNameLst>
                                      </p:cBhvr>
                                      <p:to>
                                        <a:srgbClr val="FFFF66"/>
                                      </p:to>
                                    </p:animClr>
                                    <p:animClr clrSpc="rgb" dir="cw">
                                      <p:cBhvr>
                                        <p:cTn id="415" dur="250" autoRev="1" fill="remove"/>
                                        <p:tgtEl>
                                          <p:spTgt spid="70"/>
                                        </p:tgtEl>
                                        <p:attrNameLst>
                                          <p:attrName>fillcolor</p:attrName>
                                        </p:attrNameLst>
                                      </p:cBhvr>
                                      <p:to>
                                        <a:srgbClr val="FFFF66"/>
                                      </p:to>
                                    </p:animClr>
                                    <p:set>
                                      <p:cBhvr>
                                        <p:cTn id="416" dur="250" autoRev="1" fill="remove"/>
                                        <p:tgtEl>
                                          <p:spTgt spid="70"/>
                                        </p:tgtEl>
                                        <p:attrNameLst>
                                          <p:attrName>fill.type</p:attrName>
                                        </p:attrNameLst>
                                      </p:cBhvr>
                                      <p:to>
                                        <p:strVal val="solid"/>
                                      </p:to>
                                    </p:set>
                                    <p:set>
                                      <p:cBhvr>
                                        <p:cTn id="417" dur="250" autoRev="1" fill="remove"/>
                                        <p:tgtEl>
                                          <p:spTgt spid="70"/>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418" restart="whenNotActive" fill="hold" evtFilter="cancelBubble" nodeType="interactiveSeq">
                <p:stCondLst>
                  <p:cond evt="onClick" delay="0">
                    <p:tgtEl>
                      <p:spTgt spid="71"/>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71"/>
                                        </p:tgtEl>
                                        <p:attrNameLst>
                                          <p:attrName>style.color</p:attrName>
                                        </p:attrNameLst>
                                      </p:cBhvr>
                                      <p:to>
                                        <a:srgbClr val="FFFF66"/>
                                      </p:to>
                                    </p:animClr>
                                    <p:animClr clrSpc="rgb" dir="cw">
                                      <p:cBhvr>
                                        <p:cTn id="423" dur="250" autoRev="1" fill="remove"/>
                                        <p:tgtEl>
                                          <p:spTgt spid="71"/>
                                        </p:tgtEl>
                                        <p:attrNameLst>
                                          <p:attrName>fillcolor</p:attrName>
                                        </p:attrNameLst>
                                      </p:cBhvr>
                                      <p:to>
                                        <a:srgbClr val="FFFF66"/>
                                      </p:to>
                                    </p:animClr>
                                    <p:set>
                                      <p:cBhvr>
                                        <p:cTn id="424" dur="250" autoRev="1" fill="remove"/>
                                        <p:tgtEl>
                                          <p:spTgt spid="71"/>
                                        </p:tgtEl>
                                        <p:attrNameLst>
                                          <p:attrName>fill.type</p:attrName>
                                        </p:attrNameLst>
                                      </p:cBhvr>
                                      <p:to>
                                        <p:strVal val="solid"/>
                                      </p:to>
                                    </p:set>
                                    <p:set>
                                      <p:cBhvr>
                                        <p:cTn id="425" dur="250" autoRev="1" fill="remove"/>
                                        <p:tgtEl>
                                          <p:spTgt spid="71"/>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426" restart="whenNotActive" fill="hold" evtFilter="cancelBubble" nodeType="interactiveSeq">
                <p:stCondLst>
                  <p:cond evt="onClick" delay="0">
                    <p:tgtEl>
                      <p:spTgt spid="72"/>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72"/>
                                        </p:tgtEl>
                                        <p:attrNameLst>
                                          <p:attrName>style.color</p:attrName>
                                        </p:attrNameLst>
                                      </p:cBhvr>
                                      <p:to>
                                        <a:srgbClr val="FFFF66"/>
                                      </p:to>
                                    </p:animClr>
                                    <p:animClr clrSpc="rgb" dir="cw">
                                      <p:cBhvr>
                                        <p:cTn id="431" dur="250" autoRev="1" fill="remove"/>
                                        <p:tgtEl>
                                          <p:spTgt spid="72"/>
                                        </p:tgtEl>
                                        <p:attrNameLst>
                                          <p:attrName>fillcolor</p:attrName>
                                        </p:attrNameLst>
                                      </p:cBhvr>
                                      <p:to>
                                        <a:srgbClr val="FFFF66"/>
                                      </p:to>
                                    </p:animClr>
                                    <p:set>
                                      <p:cBhvr>
                                        <p:cTn id="432" dur="250" autoRev="1" fill="remove"/>
                                        <p:tgtEl>
                                          <p:spTgt spid="72"/>
                                        </p:tgtEl>
                                        <p:attrNameLst>
                                          <p:attrName>fill.type</p:attrName>
                                        </p:attrNameLst>
                                      </p:cBhvr>
                                      <p:to>
                                        <p:strVal val="solid"/>
                                      </p:to>
                                    </p:set>
                                    <p:set>
                                      <p:cBhvr>
                                        <p:cTn id="433" dur="250" autoRev="1" fill="remove"/>
                                        <p:tgtEl>
                                          <p:spTgt spid="72"/>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434" restart="whenNotActive" fill="hold" evtFilter="cancelBubble" nodeType="interactiveSeq">
                <p:stCondLst>
                  <p:cond evt="onClick" delay="0">
                    <p:tgtEl>
                      <p:spTgt spid="73"/>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73"/>
                                        </p:tgtEl>
                                        <p:attrNameLst>
                                          <p:attrName>style.color</p:attrName>
                                        </p:attrNameLst>
                                      </p:cBhvr>
                                      <p:to>
                                        <a:srgbClr val="FFFF66"/>
                                      </p:to>
                                    </p:animClr>
                                    <p:animClr clrSpc="rgb" dir="cw">
                                      <p:cBhvr>
                                        <p:cTn id="439" dur="250" autoRev="1" fill="remove"/>
                                        <p:tgtEl>
                                          <p:spTgt spid="73"/>
                                        </p:tgtEl>
                                        <p:attrNameLst>
                                          <p:attrName>fillcolor</p:attrName>
                                        </p:attrNameLst>
                                      </p:cBhvr>
                                      <p:to>
                                        <a:srgbClr val="FFFF66"/>
                                      </p:to>
                                    </p:animClr>
                                    <p:set>
                                      <p:cBhvr>
                                        <p:cTn id="440" dur="250" autoRev="1" fill="remove"/>
                                        <p:tgtEl>
                                          <p:spTgt spid="73"/>
                                        </p:tgtEl>
                                        <p:attrNameLst>
                                          <p:attrName>fill.type</p:attrName>
                                        </p:attrNameLst>
                                      </p:cBhvr>
                                      <p:to>
                                        <p:strVal val="solid"/>
                                      </p:to>
                                    </p:set>
                                    <p:set>
                                      <p:cBhvr>
                                        <p:cTn id="441" dur="250" autoRev="1" fill="remove"/>
                                        <p:tgtEl>
                                          <p:spTgt spid="73"/>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442" restart="whenNotActive" fill="hold" evtFilter="cancelBubble" nodeType="interactiveSeq">
                <p:stCondLst>
                  <p:cond evt="onClick" delay="0">
                    <p:tgtEl>
                      <p:spTgt spid="7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74"/>
                                        </p:tgtEl>
                                        <p:attrNameLst>
                                          <p:attrName>style.color</p:attrName>
                                        </p:attrNameLst>
                                      </p:cBhvr>
                                      <p:to>
                                        <a:srgbClr val="FFFF66"/>
                                      </p:to>
                                    </p:animClr>
                                    <p:animClr clrSpc="rgb" dir="cw">
                                      <p:cBhvr>
                                        <p:cTn id="447" dur="250" autoRev="1" fill="remove"/>
                                        <p:tgtEl>
                                          <p:spTgt spid="74"/>
                                        </p:tgtEl>
                                        <p:attrNameLst>
                                          <p:attrName>fillcolor</p:attrName>
                                        </p:attrNameLst>
                                      </p:cBhvr>
                                      <p:to>
                                        <a:srgbClr val="FFFF66"/>
                                      </p:to>
                                    </p:animClr>
                                    <p:set>
                                      <p:cBhvr>
                                        <p:cTn id="448" dur="250" autoRev="1" fill="remove"/>
                                        <p:tgtEl>
                                          <p:spTgt spid="74"/>
                                        </p:tgtEl>
                                        <p:attrNameLst>
                                          <p:attrName>fill.type</p:attrName>
                                        </p:attrNameLst>
                                      </p:cBhvr>
                                      <p:to>
                                        <p:strVal val="solid"/>
                                      </p:to>
                                    </p:set>
                                    <p:set>
                                      <p:cBhvr>
                                        <p:cTn id="449" dur="250" autoRev="1" fill="remove"/>
                                        <p:tgtEl>
                                          <p:spTgt spid="7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450" restart="whenNotActive" fill="hold" evtFilter="cancelBubble" nodeType="interactiveSeq">
                <p:stCondLst>
                  <p:cond evt="onClick" delay="0">
                    <p:tgtEl>
                      <p:spTgt spid="76"/>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6"/>
                                        </p:tgtEl>
                                        <p:attrNameLst>
                                          <p:attrName>style.color</p:attrName>
                                        </p:attrNameLst>
                                      </p:cBhvr>
                                      <p:to>
                                        <a:srgbClr val="FFFF66"/>
                                      </p:to>
                                    </p:animClr>
                                    <p:animClr clrSpc="rgb" dir="cw">
                                      <p:cBhvr>
                                        <p:cTn id="455" dur="250" autoRev="1" fill="remove"/>
                                        <p:tgtEl>
                                          <p:spTgt spid="76"/>
                                        </p:tgtEl>
                                        <p:attrNameLst>
                                          <p:attrName>fillcolor</p:attrName>
                                        </p:attrNameLst>
                                      </p:cBhvr>
                                      <p:to>
                                        <a:srgbClr val="FFFF66"/>
                                      </p:to>
                                    </p:animClr>
                                    <p:set>
                                      <p:cBhvr>
                                        <p:cTn id="456" dur="250" autoRev="1" fill="remove"/>
                                        <p:tgtEl>
                                          <p:spTgt spid="76"/>
                                        </p:tgtEl>
                                        <p:attrNameLst>
                                          <p:attrName>fill.type</p:attrName>
                                        </p:attrNameLst>
                                      </p:cBhvr>
                                      <p:to>
                                        <p:strVal val="solid"/>
                                      </p:to>
                                    </p:set>
                                    <p:set>
                                      <p:cBhvr>
                                        <p:cTn id="457" dur="250" autoRev="1" fill="remove"/>
                                        <p:tgtEl>
                                          <p:spTgt spid="76"/>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458" restart="whenNotActive" fill="hold" evtFilter="cancelBubble" nodeType="interactiveSeq">
                <p:stCondLst>
                  <p:cond evt="onClick" delay="0">
                    <p:tgtEl>
                      <p:spTgt spid="77"/>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7"/>
                                        </p:tgtEl>
                                        <p:attrNameLst>
                                          <p:attrName>style.color</p:attrName>
                                        </p:attrNameLst>
                                      </p:cBhvr>
                                      <p:to>
                                        <a:srgbClr val="FFFF66"/>
                                      </p:to>
                                    </p:animClr>
                                    <p:animClr clrSpc="rgb" dir="cw">
                                      <p:cBhvr>
                                        <p:cTn id="463" dur="250" autoRev="1" fill="remove"/>
                                        <p:tgtEl>
                                          <p:spTgt spid="77"/>
                                        </p:tgtEl>
                                        <p:attrNameLst>
                                          <p:attrName>fillcolor</p:attrName>
                                        </p:attrNameLst>
                                      </p:cBhvr>
                                      <p:to>
                                        <a:srgbClr val="FFFF66"/>
                                      </p:to>
                                    </p:animClr>
                                    <p:set>
                                      <p:cBhvr>
                                        <p:cTn id="464" dur="250" autoRev="1" fill="remove"/>
                                        <p:tgtEl>
                                          <p:spTgt spid="77"/>
                                        </p:tgtEl>
                                        <p:attrNameLst>
                                          <p:attrName>fill.type</p:attrName>
                                        </p:attrNameLst>
                                      </p:cBhvr>
                                      <p:to>
                                        <p:strVal val="solid"/>
                                      </p:to>
                                    </p:set>
                                    <p:set>
                                      <p:cBhvr>
                                        <p:cTn id="465" dur="250" autoRev="1" fill="remove"/>
                                        <p:tgtEl>
                                          <p:spTgt spid="77"/>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466" restart="whenNotActive" fill="hold" evtFilter="cancelBubble" nodeType="interactiveSeq">
                <p:stCondLst>
                  <p:cond evt="onClick" delay="0">
                    <p:tgtEl>
                      <p:spTgt spid="78"/>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8"/>
                                        </p:tgtEl>
                                        <p:attrNameLst>
                                          <p:attrName>style.color</p:attrName>
                                        </p:attrNameLst>
                                      </p:cBhvr>
                                      <p:to>
                                        <a:srgbClr val="FFFF66"/>
                                      </p:to>
                                    </p:animClr>
                                    <p:animClr clrSpc="rgb" dir="cw">
                                      <p:cBhvr>
                                        <p:cTn id="471" dur="250" autoRev="1" fill="remove"/>
                                        <p:tgtEl>
                                          <p:spTgt spid="78"/>
                                        </p:tgtEl>
                                        <p:attrNameLst>
                                          <p:attrName>fillcolor</p:attrName>
                                        </p:attrNameLst>
                                      </p:cBhvr>
                                      <p:to>
                                        <a:srgbClr val="FFFF66"/>
                                      </p:to>
                                    </p:animClr>
                                    <p:set>
                                      <p:cBhvr>
                                        <p:cTn id="472" dur="250" autoRev="1" fill="remove"/>
                                        <p:tgtEl>
                                          <p:spTgt spid="78"/>
                                        </p:tgtEl>
                                        <p:attrNameLst>
                                          <p:attrName>fill.type</p:attrName>
                                        </p:attrNameLst>
                                      </p:cBhvr>
                                      <p:to>
                                        <p:strVal val="solid"/>
                                      </p:to>
                                    </p:set>
                                    <p:set>
                                      <p:cBhvr>
                                        <p:cTn id="473" dur="250" autoRev="1" fill="remove"/>
                                        <p:tgtEl>
                                          <p:spTgt spid="78"/>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474" restart="whenNotActive" fill="hold" evtFilter="cancelBubble" nodeType="interactiveSeq">
                <p:stCondLst>
                  <p:cond evt="onClick" delay="0">
                    <p:tgtEl>
                      <p:spTgt spid="79"/>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79"/>
                                        </p:tgtEl>
                                        <p:attrNameLst>
                                          <p:attrName>style.color</p:attrName>
                                        </p:attrNameLst>
                                      </p:cBhvr>
                                      <p:to>
                                        <a:srgbClr val="FFFF66"/>
                                      </p:to>
                                    </p:animClr>
                                    <p:animClr clrSpc="rgb" dir="cw">
                                      <p:cBhvr>
                                        <p:cTn id="479" dur="250" autoRev="1" fill="remove"/>
                                        <p:tgtEl>
                                          <p:spTgt spid="79"/>
                                        </p:tgtEl>
                                        <p:attrNameLst>
                                          <p:attrName>fillcolor</p:attrName>
                                        </p:attrNameLst>
                                      </p:cBhvr>
                                      <p:to>
                                        <a:srgbClr val="FFFF66"/>
                                      </p:to>
                                    </p:animClr>
                                    <p:set>
                                      <p:cBhvr>
                                        <p:cTn id="480" dur="250" autoRev="1" fill="remove"/>
                                        <p:tgtEl>
                                          <p:spTgt spid="79"/>
                                        </p:tgtEl>
                                        <p:attrNameLst>
                                          <p:attrName>fill.type</p:attrName>
                                        </p:attrNameLst>
                                      </p:cBhvr>
                                      <p:to>
                                        <p:strVal val="solid"/>
                                      </p:to>
                                    </p:set>
                                    <p:set>
                                      <p:cBhvr>
                                        <p:cTn id="481" dur="250" autoRev="1" fill="remove"/>
                                        <p:tgtEl>
                                          <p:spTgt spid="79"/>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482" restart="whenNotActive" fill="hold" evtFilter="cancelBubble" nodeType="interactiveSeq">
                <p:stCondLst>
                  <p:cond evt="onClick" delay="0">
                    <p:tgtEl>
                      <p:spTgt spid="80"/>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80"/>
                                        </p:tgtEl>
                                        <p:attrNameLst>
                                          <p:attrName>style.color</p:attrName>
                                        </p:attrNameLst>
                                      </p:cBhvr>
                                      <p:to>
                                        <a:srgbClr val="FFFF66"/>
                                      </p:to>
                                    </p:animClr>
                                    <p:animClr clrSpc="rgb" dir="cw">
                                      <p:cBhvr>
                                        <p:cTn id="487" dur="250" autoRev="1" fill="remove"/>
                                        <p:tgtEl>
                                          <p:spTgt spid="80"/>
                                        </p:tgtEl>
                                        <p:attrNameLst>
                                          <p:attrName>fillcolor</p:attrName>
                                        </p:attrNameLst>
                                      </p:cBhvr>
                                      <p:to>
                                        <a:srgbClr val="FFFF66"/>
                                      </p:to>
                                    </p:animClr>
                                    <p:set>
                                      <p:cBhvr>
                                        <p:cTn id="488" dur="250" autoRev="1" fill="remove"/>
                                        <p:tgtEl>
                                          <p:spTgt spid="80"/>
                                        </p:tgtEl>
                                        <p:attrNameLst>
                                          <p:attrName>fill.type</p:attrName>
                                        </p:attrNameLst>
                                      </p:cBhvr>
                                      <p:to>
                                        <p:strVal val="solid"/>
                                      </p:to>
                                    </p:set>
                                    <p:set>
                                      <p:cBhvr>
                                        <p:cTn id="489" dur="250" autoRev="1" fill="remove"/>
                                        <p:tgtEl>
                                          <p:spTgt spid="80"/>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490" restart="whenNotActive" fill="hold" evtFilter="cancelBubble" nodeType="interactiveSeq">
                <p:stCondLst>
                  <p:cond evt="onClick" delay="0">
                    <p:tgtEl>
                      <p:spTgt spid="81"/>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81"/>
                                        </p:tgtEl>
                                        <p:attrNameLst>
                                          <p:attrName>style.color</p:attrName>
                                        </p:attrNameLst>
                                      </p:cBhvr>
                                      <p:to>
                                        <a:srgbClr val="FFFF66"/>
                                      </p:to>
                                    </p:animClr>
                                    <p:animClr clrSpc="rgb" dir="cw">
                                      <p:cBhvr>
                                        <p:cTn id="495" dur="250" autoRev="1" fill="remove"/>
                                        <p:tgtEl>
                                          <p:spTgt spid="81"/>
                                        </p:tgtEl>
                                        <p:attrNameLst>
                                          <p:attrName>fillcolor</p:attrName>
                                        </p:attrNameLst>
                                      </p:cBhvr>
                                      <p:to>
                                        <a:srgbClr val="FFFF66"/>
                                      </p:to>
                                    </p:animClr>
                                    <p:set>
                                      <p:cBhvr>
                                        <p:cTn id="496" dur="250" autoRev="1" fill="remove"/>
                                        <p:tgtEl>
                                          <p:spTgt spid="81"/>
                                        </p:tgtEl>
                                        <p:attrNameLst>
                                          <p:attrName>fill.type</p:attrName>
                                        </p:attrNameLst>
                                      </p:cBhvr>
                                      <p:to>
                                        <p:strVal val="solid"/>
                                      </p:to>
                                    </p:set>
                                    <p:set>
                                      <p:cBhvr>
                                        <p:cTn id="497" dur="250" autoRev="1" fill="remove"/>
                                        <p:tgtEl>
                                          <p:spTgt spid="81"/>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seq concurrent="1" nextAc="seek">
              <p:cTn id="498" restart="whenNotActive" fill="hold" evtFilter="cancelBubble" nodeType="interactiveSeq">
                <p:stCondLst>
                  <p:cond evt="onClick" delay="0">
                    <p:tgtEl>
                      <p:spTgt spid="83"/>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83"/>
                                        </p:tgtEl>
                                        <p:attrNameLst>
                                          <p:attrName>style.color</p:attrName>
                                        </p:attrNameLst>
                                      </p:cBhvr>
                                      <p:to>
                                        <a:srgbClr val="FFFF66"/>
                                      </p:to>
                                    </p:animClr>
                                    <p:animClr clrSpc="rgb" dir="cw">
                                      <p:cBhvr>
                                        <p:cTn id="503" dur="250" autoRev="1" fill="remove"/>
                                        <p:tgtEl>
                                          <p:spTgt spid="83"/>
                                        </p:tgtEl>
                                        <p:attrNameLst>
                                          <p:attrName>fillcolor</p:attrName>
                                        </p:attrNameLst>
                                      </p:cBhvr>
                                      <p:to>
                                        <a:srgbClr val="FFFF66"/>
                                      </p:to>
                                    </p:animClr>
                                    <p:set>
                                      <p:cBhvr>
                                        <p:cTn id="504" dur="250" autoRev="1" fill="remove"/>
                                        <p:tgtEl>
                                          <p:spTgt spid="83"/>
                                        </p:tgtEl>
                                        <p:attrNameLst>
                                          <p:attrName>fill.type</p:attrName>
                                        </p:attrNameLst>
                                      </p:cBhvr>
                                      <p:to>
                                        <p:strVal val="solid"/>
                                      </p:to>
                                    </p:set>
                                    <p:set>
                                      <p:cBhvr>
                                        <p:cTn id="505" dur="250" autoRev="1" fill="remove"/>
                                        <p:tgtEl>
                                          <p:spTgt spid="83"/>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3"/>
                  </p:tgtEl>
                </p:cond>
              </p:nextCondLst>
            </p:seq>
            <p:seq concurrent="1" nextAc="seek">
              <p:cTn id="506" restart="whenNotActive" fill="hold" evtFilter="cancelBubble" nodeType="interactiveSeq">
                <p:stCondLst>
                  <p:cond evt="onClick" delay="0">
                    <p:tgtEl>
                      <p:spTgt spid="84"/>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84"/>
                                        </p:tgtEl>
                                        <p:attrNameLst>
                                          <p:attrName>style.color</p:attrName>
                                        </p:attrNameLst>
                                      </p:cBhvr>
                                      <p:to>
                                        <a:srgbClr val="FFFF66"/>
                                      </p:to>
                                    </p:animClr>
                                    <p:animClr clrSpc="rgb" dir="cw">
                                      <p:cBhvr>
                                        <p:cTn id="511" dur="250" autoRev="1" fill="remove"/>
                                        <p:tgtEl>
                                          <p:spTgt spid="84"/>
                                        </p:tgtEl>
                                        <p:attrNameLst>
                                          <p:attrName>fillcolor</p:attrName>
                                        </p:attrNameLst>
                                      </p:cBhvr>
                                      <p:to>
                                        <a:srgbClr val="FFFF66"/>
                                      </p:to>
                                    </p:animClr>
                                    <p:set>
                                      <p:cBhvr>
                                        <p:cTn id="512" dur="250" autoRev="1" fill="remove"/>
                                        <p:tgtEl>
                                          <p:spTgt spid="84"/>
                                        </p:tgtEl>
                                        <p:attrNameLst>
                                          <p:attrName>fill.type</p:attrName>
                                        </p:attrNameLst>
                                      </p:cBhvr>
                                      <p:to>
                                        <p:strVal val="solid"/>
                                      </p:to>
                                    </p:set>
                                    <p:set>
                                      <p:cBhvr>
                                        <p:cTn id="513" dur="250" autoRev="1" fill="remove"/>
                                        <p:tgtEl>
                                          <p:spTgt spid="84"/>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4"/>
                  </p:tgtEl>
                </p:cond>
              </p:nextCondLst>
            </p:seq>
            <p:seq concurrent="1" nextAc="seek">
              <p:cTn id="514" restart="whenNotActive" fill="hold" evtFilter="cancelBubble" nodeType="interactiveSeq">
                <p:stCondLst>
                  <p:cond evt="onClick" delay="0">
                    <p:tgtEl>
                      <p:spTgt spid="85"/>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85"/>
                                        </p:tgtEl>
                                        <p:attrNameLst>
                                          <p:attrName>style.color</p:attrName>
                                        </p:attrNameLst>
                                      </p:cBhvr>
                                      <p:to>
                                        <a:srgbClr val="FFFF66"/>
                                      </p:to>
                                    </p:animClr>
                                    <p:animClr clrSpc="rgb" dir="cw">
                                      <p:cBhvr>
                                        <p:cTn id="519" dur="250" autoRev="1" fill="remove"/>
                                        <p:tgtEl>
                                          <p:spTgt spid="85"/>
                                        </p:tgtEl>
                                        <p:attrNameLst>
                                          <p:attrName>fillcolor</p:attrName>
                                        </p:attrNameLst>
                                      </p:cBhvr>
                                      <p:to>
                                        <a:srgbClr val="FFFF66"/>
                                      </p:to>
                                    </p:animClr>
                                    <p:set>
                                      <p:cBhvr>
                                        <p:cTn id="520" dur="250" autoRev="1" fill="remove"/>
                                        <p:tgtEl>
                                          <p:spTgt spid="85"/>
                                        </p:tgtEl>
                                        <p:attrNameLst>
                                          <p:attrName>fill.type</p:attrName>
                                        </p:attrNameLst>
                                      </p:cBhvr>
                                      <p:to>
                                        <p:strVal val="solid"/>
                                      </p:to>
                                    </p:set>
                                    <p:set>
                                      <p:cBhvr>
                                        <p:cTn id="521" dur="250" autoRev="1" fill="remove"/>
                                        <p:tgtEl>
                                          <p:spTgt spid="85"/>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5"/>
                  </p:tgtEl>
                </p:cond>
              </p:nextCondLst>
            </p:seq>
            <p:seq concurrent="1" nextAc="seek">
              <p:cTn id="522" restart="whenNotActive" fill="hold" evtFilter="cancelBubble" nodeType="interactiveSeq">
                <p:stCondLst>
                  <p:cond evt="onClick" delay="0">
                    <p:tgtEl>
                      <p:spTgt spid="86"/>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86"/>
                                        </p:tgtEl>
                                        <p:attrNameLst>
                                          <p:attrName>style.color</p:attrName>
                                        </p:attrNameLst>
                                      </p:cBhvr>
                                      <p:to>
                                        <a:srgbClr val="FFFF66"/>
                                      </p:to>
                                    </p:animClr>
                                    <p:animClr clrSpc="rgb" dir="cw">
                                      <p:cBhvr>
                                        <p:cTn id="527" dur="250" autoRev="1" fill="remove"/>
                                        <p:tgtEl>
                                          <p:spTgt spid="86"/>
                                        </p:tgtEl>
                                        <p:attrNameLst>
                                          <p:attrName>fillcolor</p:attrName>
                                        </p:attrNameLst>
                                      </p:cBhvr>
                                      <p:to>
                                        <a:srgbClr val="FFFF66"/>
                                      </p:to>
                                    </p:animClr>
                                    <p:set>
                                      <p:cBhvr>
                                        <p:cTn id="528" dur="250" autoRev="1" fill="remove"/>
                                        <p:tgtEl>
                                          <p:spTgt spid="86"/>
                                        </p:tgtEl>
                                        <p:attrNameLst>
                                          <p:attrName>fill.type</p:attrName>
                                        </p:attrNameLst>
                                      </p:cBhvr>
                                      <p:to>
                                        <p:strVal val="solid"/>
                                      </p:to>
                                    </p:set>
                                    <p:set>
                                      <p:cBhvr>
                                        <p:cTn id="529" dur="250" autoRev="1" fill="remove"/>
                                        <p:tgtEl>
                                          <p:spTgt spid="86"/>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6"/>
                  </p:tgtEl>
                </p:cond>
              </p:nextCondLst>
            </p:seq>
          </p:childTnLst>
        </p:cTn>
      </p:par>
    </p:tnLst>
    <p:bldLst>
      <p:bldP spid="10"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3" grpId="0" animBg="1"/>
      <p:bldP spid="44"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6" grpId="0" animBg="1"/>
      <p:bldP spid="77" grpId="0" animBg="1"/>
      <p:bldP spid="78" grpId="0" animBg="1"/>
      <p:bldP spid="79" grpId="0" animBg="1"/>
      <p:bldP spid="80" grpId="0" animBg="1"/>
      <p:bldP spid="81" grpId="0" animBg="1"/>
      <p:bldP spid="83" grpId="0" animBg="1"/>
      <p:bldP spid="84" grpId="0" animBg="1"/>
      <p:bldP spid="85" grpId="0" animBg="1"/>
      <p:bldP spid="8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4E3BE1F-1A20-4867-B641-AFA5C51E0049}"/>
              </a:ext>
            </a:extLst>
          </p:cNvPr>
          <p:cNvGrpSpPr/>
          <p:nvPr/>
        </p:nvGrpSpPr>
        <p:grpSpPr>
          <a:xfrm>
            <a:off x="-3647075" y="-6709896"/>
            <a:ext cx="18147568" cy="20271259"/>
            <a:chOff x="-3647075" y="-6709896"/>
            <a:chExt cx="18147568" cy="20271259"/>
          </a:xfrm>
        </p:grpSpPr>
        <p:pic>
          <p:nvPicPr>
            <p:cNvPr id="4" name="图片 3">
              <a:extLst>
                <a:ext uri="{FF2B5EF4-FFF2-40B4-BE49-F238E27FC236}">
                  <a16:creationId xmlns:a16="http://schemas.microsoft.com/office/drawing/2014/main" id="{1CC80E02-2665-4494-BDC4-08D865F86031}"/>
                </a:ext>
              </a:extLst>
            </p:cNvPr>
            <p:cNvPicPr>
              <a:picLocks noChangeAspect="1"/>
            </p:cNvPicPr>
            <p:nvPr/>
          </p:nvPicPr>
          <p:blipFill>
            <a:blip r:embed="rId3"/>
            <a:stretch>
              <a:fillRect/>
            </a:stretch>
          </p:blipFill>
          <p:spPr>
            <a:xfrm>
              <a:off x="-3647075" y="-6709896"/>
              <a:ext cx="18147568" cy="10186784"/>
            </a:xfrm>
            <a:prstGeom prst="rect">
              <a:avLst/>
            </a:prstGeom>
          </p:spPr>
        </p:pic>
        <p:pic>
          <p:nvPicPr>
            <p:cNvPr id="89" name="图片 88">
              <a:extLst>
                <a:ext uri="{FF2B5EF4-FFF2-40B4-BE49-F238E27FC236}">
                  <a16:creationId xmlns:a16="http://schemas.microsoft.com/office/drawing/2014/main" id="{97A45A43-FA3C-47F4-8518-60BCE8BAD47E}"/>
                </a:ext>
              </a:extLst>
            </p:cNvPr>
            <p:cNvPicPr>
              <a:picLocks noChangeAspect="1"/>
            </p:cNvPicPr>
            <p:nvPr/>
          </p:nvPicPr>
          <p:blipFill>
            <a:blip r:embed="rId3"/>
            <a:stretch>
              <a:fillRect/>
            </a:stretch>
          </p:blipFill>
          <p:spPr>
            <a:xfrm>
              <a:off x="-3647075" y="3374579"/>
              <a:ext cx="18147568" cy="10186784"/>
            </a:xfrm>
            <a:prstGeom prst="rect">
              <a:avLst/>
            </a:prstGeom>
          </p:spPr>
        </p:pic>
      </p:grpSp>
      <p:sp>
        <p:nvSpPr>
          <p:cNvPr id="90" name="椭圆 89">
            <a:extLst>
              <a:ext uri="{FF2B5EF4-FFF2-40B4-BE49-F238E27FC236}">
                <a16:creationId xmlns:a16="http://schemas.microsoft.com/office/drawing/2014/main" id="{2FDE70D6-26FE-4B42-A4A3-B9D761C21E22}"/>
              </a:ext>
            </a:extLst>
          </p:cNvPr>
          <p:cNvSpPr/>
          <p:nvPr/>
        </p:nvSpPr>
        <p:spPr>
          <a:xfrm>
            <a:off x="1450526" y="19145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4323750B-57FB-4169-91B0-F71BF53B9120}"/>
              </a:ext>
            </a:extLst>
          </p:cNvPr>
          <p:cNvSpPr/>
          <p:nvPr/>
        </p:nvSpPr>
        <p:spPr>
          <a:xfrm>
            <a:off x="3066360" y="121359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CD32157-49AB-4009-9FE9-BD9490C9AC85}"/>
              </a:ext>
            </a:extLst>
          </p:cNvPr>
          <p:cNvSpPr/>
          <p:nvPr/>
        </p:nvSpPr>
        <p:spPr>
          <a:xfrm>
            <a:off x="4665701" y="95602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6ACC6F09-8BD4-4DFF-B203-E13D0CCD1608}"/>
              </a:ext>
            </a:extLst>
          </p:cNvPr>
          <p:cNvSpPr/>
          <p:nvPr/>
        </p:nvSpPr>
        <p:spPr>
          <a:xfrm>
            <a:off x="4794486" y="23331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0E6D46B-84FF-427A-B5E0-5663CD1FD67F}"/>
              </a:ext>
            </a:extLst>
          </p:cNvPr>
          <p:cNvSpPr/>
          <p:nvPr/>
        </p:nvSpPr>
        <p:spPr>
          <a:xfrm>
            <a:off x="6491084"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06AEA7AF-F792-499C-99B4-37C53B4A11E2}"/>
              </a:ext>
            </a:extLst>
          </p:cNvPr>
          <p:cNvSpPr/>
          <p:nvPr/>
        </p:nvSpPr>
        <p:spPr>
          <a:xfrm>
            <a:off x="2403826" y="24619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709B8287-D656-4245-A9D1-BFFA782C5601}"/>
              </a:ext>
            </a:extLst>
          </p:cNvPr>
          <p:cNvSpPr/>
          <p:nvPr/>
        </p:nvSpPr>
        <p:spPr>
          <a:xfrm>
            <a:off x="1721843" y="12762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C1FB73B4-3C8F-4FE6-B2C0-7D1BF2801013}"/>
              </a:ext>
            </a:extLst>
          </p:cNvPr>
          <p:cNvSpPr/>
          <p:nvPr/>
        </p:nvSpPr>
        <p:spPr>
          <a:xfrm>
            <a:off x="3561660" y="201440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6CB2E19-9E82-4BF1-BD1B-F4FB2BF10688}"/>
              </a:ext>
            </a:extLst>
          </p:cNvPr>
          <p:cNvSpPr/>
          <p:nvPr/>
        </p:nvSpPr>
        <p:spPr>
          <a:xfrm>
            <a:off x="5161001" y="175683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F08D20B3-F46A-4054-BA1E-74F93CCE1FA2}"/>
              </a:ext>
            </a:extLst>
          </p:cNvPr>
          <p:cNvSpPr/>
          <p:nvPr/>
        </p:nvSpPr>
        <p:spPr>
          <a:xfrm>
            <a:off x="5289786" y="31339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9553911A-89B1-4BFA-9E73-568BD6A4EE65}"/>
              </a:ext>
            </a:extLst>
          </p:cNvPr>
          <p:cNvSpPr/>
          <p:nvPr/>
        </p:nvSpPr>
        <p:spPr>
          <a:xfrm>
            <a:off x="6986384" y="242886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E6BA07D2-A8A2-4D14-8540-D98B18F59D96}"/>
              </a:ext>
            </a:extLst>
          </p:cNvPr>
          <p:cNvSpPr/>
          <p:nvPr/>
        </p:nvSpPr>
        <p:spPr>
          <a:xfrm>
            <a:off x="2899126" y="32627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CDA47E9-FE17-472D-A2B7-D3441B0F04CB}"/>
              </a:ext>
            </a:extLst>
          </p:cNvPr>
          <p:cNvSpPr/>
          <p:nvPr/>
        </p:nvSpPr>
        <p:spPr>
          <a:xfrm>
            <a:off x="8717542" y="395402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ED4B3928-B4F7-41A4-B7F5-C79DFBBCA85A}"/>
              </a:ext>
            </a:extLst>
          </p:cNvPr>
          <p:cNvSpPr/>
          <p:nvPr/>
        </p:nvSpPr>
        <p:spPr>
          <a:xfrm>
            <a:off x="3998115" y="366107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5B9142E2-5AF7-4569-91E2-1C5D498B2C25}"/>
              </a:ext>
            </a:extLst>
          </p:cNvPr>
          <p:cNvSpPr/>
          <p:nvPr/>
        </p:nvSpPr>
        <p:spPr>
          <a:xfrm>
            <a:off x="5837932"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92056A2B-E3FA-4E6C-80AF-5DF1D8FC1B77}"/>
              </a:ext>
            </a:extLst>
          </p:cNvPr>
          <p:cNvSpPr/>
          <p:nvPr/>
        </p:nvSpPr>
        <p:spPr>
          <a:xfrm>
            <a:off x="7437273" y="41416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E72D0BE-B636-4A84-A728-A00CF417AD9A}"/>
              </a:ext>
            </a:extLst>
          </p:cNvPr>
          <p:cNvSpPr/>
          <p:nvPr/>
        </p:nvSpPr>
        <p:spPr>
          <a:xfrm>
            <a:off x="7566058" y="551874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6B92BB8-1348-43B3-AAD6-54A10A49A0C9}"/>
              </a:ext>
            </a:extLst>
          </p:cNvPr>
          <p:cNvSpPr/>
          <p:nvPr/>
        </p:nvSpPr>
        <p:spPr>
          <a:xfrm>
            <a:off x="9785193" y="487698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7082AF79-5D6B-49F1-8AE0-C89AD9B345A4}"/>
              </a:ext>
            </a:extLst>
          </p:cNvPr>
          <p:cNvSpPr/>
          <p:nvPr/>
        </p:nvSpPr>
        <p:spPr>
          <a:xfrm>
            <a:off x="5175398" y="56475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1EB4F1D2-4FB8-4684-8025-5AA5521B8622}"/>
              </a:ext>
            </a:extLst>
          </p:cNvPr>
          <p:cNvSpPr/>
          <p:nvPr/>
        </p:nvSpPr>
        <p:spPr>
          <a:xfrm>
            <a:off x="8664628" y="137546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E36B85D0-5D2E-4C20-AAC7-537FFEF5F6AF}"/>
              </a:ext>
            </a:extLst>
          </p:cNvPr>
          <p:cNvSpPr/>
          <p:nvPr/>
        </p:nvSpPr>
        <p:spPr>
          <a:xfrm>
            <a:off x="10445600" y="295944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85A14401-D7A7-455E-A5E3-F5852349C274}"/>
              </a:ext>
            </a:extLst>
          </p:cNvPr>
          <p:cNvSpPr/>
          <p:nvPr/>
        </p:nvSpPr>
        <p:spPr>
          <a:xfrm>
            <a:off x="5726173" y="266649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1EDB3D12-D6D2-4C9E-8BF5-C22C54DE0CB9}"/>
              </a:ext>
            </a:extLst>
          </p:cNvPr>
          <p:cNvSpPr/>
          <p:nvPr/>
        </p:nvSpPr>
        <p:spPr>
          <a:xfrm>
            <a:off x="7565990" y="340462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69D099C1-85B8-4630-A334-5D2049E3B399}"/>
              </a:ext>
            </a:extLst>
          </p:cNvPr>
          <p:cNvSpPr/>
          <p:nvPr/>
        </p:nvSpPr>
        <p:spPr>
          <a:xfrm>
            <a:off x="9115517" y="30882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F0111A9A-EE82-4EF7-BA1A-22E043C93250}"/>
              </a:ext>
            </a:extLst>
          </p:cNvPr>
          <p:cNvSpPr/>
          <p:nvPr/>
        </p:nvSpPr>
        <p:spPr>
          <a:xfrm>
            <a:off x="9244302" y="44653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1004BED5-F5D5-4752-8355-34557A1C3121}"/>
              </a:ext>
            </a:extLst>
          </p:cNvPr>
          <p:cNvSpPr/>
          <p:nvPr/>
        </p:nvSpPr>
        <p:spPr>
          <a:xfrm>
            <a:off x="10940900" y="376025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334B2A8D-EAD8-4440-A099-69962999EA11}"/>
              </a:ext>
            </a:extLst>
          </p:cNvPr>
          <p:cNvSpPr/>
          <p:nvPr/>
        </p:nvSpPr>
        <p:spPr>
          <a:xfrm>
            <a:off x="6903456" y="4652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3973FF68-5A1E-4EE4-9605-1520E7CAEDBD}"/>
              </a:ext>
            </a:extLst>
          </p:cNvPr>
          <p:cNvSpPr/>
          <p:nvPr/>
        </p:nvSpPr>
        <p:spPr>
          <a:xfrm>
            <a:off x="2525922" y="526499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28FA7F3E-1194-4327-9540-5E4803249E90}"/>
              </a:ext>
            </a:extLst>
          </p:cNvPr>
          <p:cNvSpPr/>
          <p:nvPr/>
        </p:nvSpPr>
        <p:spPr>
          <a:xfrm>
            <a:off x="3021222" y="606581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8127595C-8CC6-4B9E-A44B-0D48EEA70980}"/>
              </a:ext>
            </a:extLst>
          </p:cNvPr>
          <p:cNvSpPr/>
          <p:nvPr/>
        </p:nvSpPr>
        <p:spPr>
          <a:xfrm>
            <a:off x="4253980" y="42704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2384A39-50ED-4849-88DB-76FDCD449778}"/>
              </a:ext>
            </a:extLst>
          </p:cNvPr>
          <p:cNvSpPr/>
          <p:nvPr/>
        </p:nvSpPr>
        <p:spPr>
          <a:xfrm>
            <a:off x="2923897" y="439920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AB80196-2C31-4029-8A94-BDC424B84998}"/>
              </a:ext>
            </a:extLst>
          </p:cNvPr>
          <p:cNvSpPr/>
          <p:nvPr/>
        </p:nvSpPr>
        <p:spPr>
          <a:xfrm>
            <a:off x="3634591" y="502170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531DE34A-527A-4A29-97BF-4EEB42C5CBC5}"/>
              </a:ext>
            </a:extLst>
          </p:cNvPr>
          <p:cNvSpPr/>
          <p:nvPr/>
        </p:nvSpPr>
        <p:spPr>
          <a:xfrm>
            <a:off x="4749280" y="50712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6777754-F516-43E3-95CB-5653EF80B852}"/>
              </a:ext>
            </a:extLst>
          </p:cNvPr>
          <p:cNvSpPr/>
          <p:nvPr/>
        </p:nvSpPr>
        <p:spPr>
          <a:xfrm>
            <a:off x="2464930" y="18688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6D9184F3-835C-4119-BC3C-86A69DF12AD3}"/>
              </a:ext>
            </a:extLst>
          </p:cNvPr>
          <p:cNvSpPr/>
          <p:nvPr/>
        </p:nvSpPr>
        <p:spPr>
          <a:xfrm>
            <a:off x="3974393" y="162805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3AFEE915-3ED0-4CE1-B823-501F64935C67}"/>
              </a:ext>
            </a:extLst>
          </p:cNvPr>
          <p:cNvSpPr/>
          <p:nvPr/>
        </p:nvSpPr>
        <p:spPr>
          <a:xfrm>
            <a:off x="3663205" y="88433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91DE5E5-6A68-485D-AB85-0E882E531833}"/>
              </a:ext>
            </a:extLst>
          </p:cNvPr>
          <p:cNvSpPr/>
          <p:nvPr/>
        </p:nvSpPr>
        <p:spPr>
          <a:xfrm>
            <a:off x="4249791" y="241162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1F1E53A3-5149-4166-8608-3B6CD58CEAF1}"/>
              </a:ext>
            </a:extLst>
          </p:cNvPr>
          <p:cNvSpPr/>
          <p:nvPr/>
        </p:nvSpPr>
        <p:spPr>
          <a:xfrm>
            <a:off x="6626874" y="112893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9384DC0A-93BA-42A1-9D82-6A264D4BB0C7}"/>
              </a:ext>
            </a:extLst>
          </p:cNvPr>
          <p:cNvSpPr/>
          <p:nvPr/>
        </p:nvSpPr>
        <p:spPr>
          <a:xfrm>
            <a:off x="3100392" y="263776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800681D-3F3B-414F-A3E0-4771DA743742}"/>
              </a:ext>
            </a:extLst>
          </p:cNvPr>
          <p:cNvSpPr/>
          <p:nvPr/>
        </p:nvSpPr>
        <p:spPr>
          <a:xfrm>
            <a:off x="2309169" y="8756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508B20D9-19EB-45D1-84F8-C3C732054A66}"/>
              </a:ext>
            </a:extLst>
          </p:cNvPr>
          <p:cNvSpPr/>
          <p:nvPr/>
        </p:nvSpPr>
        <p:spPr>
          <a:xfrm>
            <a:off x="5723853" y="124095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5A7D77B6-491E-4340-8084-B82FAD3B7298}"/>
              </a:ext>
            </a:extLst>
          </p:cNvPr>
          <p:cNvSpPr/>
          <p:nvPr/>
        </p:nvSpPr>
        <p:spPr>
          <a:xfrm>
            <a:off x="5835870" y="217664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40EF6CF4-3852-4206-9269-C2E27DD5E120}"/>
              </a:ext>
            </a:extLst>
          </p:cNvPr>
          <p:cNvSpPr/>
          <p:nvPr/>
        </p:nvSpPr>
        <p:spPr>
          <a:xfrm>
            <a:off x="3648317" y="28410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D1412241-3ADE-49F7-BAE2-61599D97B451}"/>
              </a:ext>
            </a:extLst>
          </p:cNvPr>
          <p:cNvSpPr/>
          <p:nvPr/>
        </p:nvSpPr>
        <p:spPr>
          <a:xfrm>
            <a:off x="6382849" y="256808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FF76A444-A9F5-4279-9880-B8984A971524}"/>
              </a:ext>
            </a:extLst>
          </p:cNvPr>
          <p:cNvSpPr/>
          <p:nvPr/>
        </p:nvSpPr>
        <p:spPr>
          <a:xfrm>
            <a:off x="3123161" y="37856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EC15668E-B2C5-41BD-A886-9E87679F6FA3}"/>
              </a:ext>
            </a:extLst>
          </p:cNvPr>
          <p:cNvSpPr/>
          <p:nvPr/>
        </p:nvSpPr>
        <p:spPr>
          <a:xfrm>
            <a:off x="9039552" y="231684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54F499E5-77F3-46C7-BCBD-60C843D4DE41}"/>
              </a:ext>
            </a:extLst>
          </p:cNvPr>
          <p:cNvSpPr/>
          <p:nvPr/>
        </p:nvSpPr>
        <p:spPr>
          <a:xfrm>
            <a:off x="5175012" y="392390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F477A78-D861-45A2-9B40-7DEFA1F0DCA5}"/>
              </a:ext>
            </a:extLst>
          </p:cNvPr>
          <p:cNvSpPr/>
          <p:nvPr/>
        </p:nvSpPr>
        <p:spPr>
          <a:xfrm>
            <a:off x="6312523" y="46394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33BF3A05-EE3F-4296-9FB4-0EA9ACBADA14}"/>
              </a:ext>
            </a:extLst>
          </p:cNvPr>
          <p:cNvSpPr/>
          <p:nvPr/>
        </p:nvSpPr>
        <p:spPr>
          <a:xfrm>
            <a:off x="7583323" y="431613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070D6294-E6E4-42BD-9C50-D8721E84507B}"/>
              </a:ext>
            </a:extLst>
          </p:cNvPr>
          <p:cNvSpPr/>
          <p:nvPr/>
        </p:nvSpPr>
        <p:spPr>
          <a:xfrm>
            <a:off x="6924048" y="535775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45F70240-5B0C-4AD5-B7B4-AC1ACBB9F71A}"/>
              </a:ext>
            </a:extLst>
          </p:cNvPr>
          <p:cNvSpPr/>
          <p:nvPr/>
        </p:nvSpPr>
        <p:spPr>
          <a:xfrm>
            <a:off x="8398107" y="53981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24D1FDBA-D83A-4963-A60B-8A8DB923CD05}"/>
              </a:ext>
            </a:extLst>
          </p:cNvPr>
          <p:cNvSpPr/>
          <p:nvPr/>
        </p:nvSpPr>
        <p:spPr>
          <a:xfrm>
            <a:off x="5160707" y="442122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8BE9B8D1-A98D-4AAD-8C72-2F0E0DB4AD59}"/>
              </a:ext>
            </a:extLst>
          </p:cNvPr>
          <p:cNvSpPr/>
          <p:nvPr/>
        </p:nvSpPr>
        <p:spPr>
          <a:xfrm>
            <a:off x="8810678" y="154996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86AE2FB6-F4B6-4234-B4DE-F78C891A253E}"/>
              </a:ext>
            </a:extLst>
          </p:cNvPr>
          <p:cNvSpPr/>
          <p:nvPr/>
        </p:nvSpPr>
        <p:spPr>
          <a:xfrm>
            <a:off x="9819345" y="204613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6B78308B-8CED-41E6-B0A2-C019B21AC9CC}"/>
              </a:ext>
            </a:extLst>
          </p:cNvPr>
          <p:cNvSpPr/>
          <p:nvPr/>
        </p:nvSpPr>
        <p:spPr>
          <a:xfrm>
            <a:off x="7538698" y="193574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60DB00C-0CEF-4A8B-B340-8E759969C8C2}"/>
              </a:ext>
            </a:extLst>
          </p:cNvPr>
          <p:cNvSpPr/>
          <p:nvPr/>
        </p:nvSpPr>
        <p:spPr>
          <a:xfrm>
            <a:off x="8387143" y="234725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792E268C-15D4-445E-BA33-B00713CC98EF}"/>
              </a:ext>
            </a:extLst>
          </p:cNvPr>
          <p:cNvSpPr/>
          <p:nvPr/>
        </p:nvSpPr>
        <p:spPr>
          <a:xfrm>
            <a:off x="9309745" y="3724687"/>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4A99287-3C3E-4083-BFA5-55E598883CDA}"/>
              </a:ext>
            </a:extLst>
          </p:cNvPr>
          <p:cNvSpPr/>
          <p:nvPr/>
        </p:nvSpPr>
        <p:spPr>
          <a:xfrm>
            <a:off x="6484989" y="381188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5B531697-36B3-47AE-97E4-BD238141D40F}"/>
              </a:ext>
            </a:extLst>
          </p:cNvPr>
          <p:cNvSpPr/>
          <p:nvPr/>
        </p:nvSpPr>
        <p:spPr>
          <a:xfrm>
            <a:off x="11086950" y="393476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1EA7BAAE-FAD2-473F-A216-2F7713061A75}"/>
              </a:ext>
            </a:extLst>
          </p:cNvPr>
          <p:cNvSpPr/>
          <p:nvPr/>
        </p:nvSpPr>
        <p:spPr>
          <a:xfrm>
            <a:off x="6116604" y="5197372"/>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3021C7C0-6397-428F-9389-151539808852}"/>
              </a:ext>
            </a:extLst>
          </p:cNvPr>
          <p:cNvSpPr/>
          <p:nvPr/>
        </p:nvSpPr>
        <p:spPr>
          <a:xfrm>
            <a:off x="6439166" y="31391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E057BFDF-A031-4450-B7B1-E49BB062BA50}"/>
              </a:ext>
            </a:extLst>
          </p:cNvPr>
          <p:cNvSpPr/>
          <p:nvPr/>
        </p:nvSpPr>
        <p:spPr>
          <a:xfrm>
            <a:off x="5697510" y="375877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7469F00F-C680-4475-ACE7-2E625E5A8591}"/>
              </a:ext>
            </a:extLst>
          </p:cNvPr>
          <p:cNvSpPr/>
          <p:nvPr/>
        </p:nvSpPr>
        <p:spPr>
          <a:xfrm>
            <a:off x="4493976" y="32129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77E80429-315A-42E8-9973-A27EECC53330}"/>
              </a:ext>
            </a:extLst>
          </p:cNvPr>
          <p:cNvSpPr/>
          <p:nvPr/>
        </p:nvSpPr>
        <p:spPr>
          <a:xfrm>
            <a:off x="3534216" y="427544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04D2BB2F-23D6-4263-A984-ECDADA3A0832}"/>
              </a:ext>
            </a:extLst>
          </p:cNvPr>
          <p:cNvSpPr/>
          <p:nvPr/>
        </p:nvSpPr>
        <p:spPr>
          <a:xfrm>
            <a:off x="4026482" y="6032021"/>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68C08331-2809-4D11-B9D1-6D8C02452E6C}"/>
              </a:ext>
            </a:extLst>
          </p:cNvPr>
          <p:cNvSpPr/>
          <p:nvPr/>
        </p:nvSpPr>
        <p:spPr>
          <a:xfrm>
            <a:off x="3998115" y="558178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37274E32-F2F3-4B6F-A3E4-BD200163136C}"/>
              </a:ext>
            </a:extLst>
          </p:cNvPr>
          <p:cNvSpPr/>
          <p:nvPr/>
        </p:nvSpPr>
        <p:spPr>
          <a:xfrm>
            <a:off x="8075842" y="40123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86BC040B-7EEC-4819-9D94-E07D60727A73}"/>
              </a:ext>
            </a:extLst>
          </p:cNvPr>
          <p:cNvSpPr/>
          <p:nvPr/>
        </p:nvSpPr>
        <p:spPr>
          <a:xfrm>
            <a:off x="8571142" y="4813190"/>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B5BD587A-9977-4040-9A43-C56E6DEDBF02}"/>
              </a:ext>
            </a:extLst>
          </p:cNvPr>
          <p:cNvSpPr/>
          <p:nvPr/>
        </p:nvSpPr>
        <p:spPr>
          <a:xfrm>
            <a:off x="8022928" y="143381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9E28745A-5C8C-4800-9E0B-4C52E5CD47A3}"/>
              </a:ext>
            </a:extLst>
          </p:cNvPr>
          <p:cNvSpPr/>
          <p:nvPr/>
        </p:nvSpPr>
        <p:spPr>
          <a:xfrm>
            <a:off x="9803900" y="301779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A6C9B1CC-E9AA-4EB2-9AB2-2E3290AF5391}"/>
              </a:ext>
            </a:extLst>
          </p:cNvPr>
          <p:cNvSpPr/>
          <p:nvPr/>
        </p:nvSpPr>
        <p:spPr>
          <a:xfrm>
            <a:off x="8473817" y="31465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9998D4A3-1043-48A4-80E5-DBE196B6C6B4}"/>
              </a:ext>
            </a:extLst>
          </p:cNvPr>
          <p:cNvSpPr/>
          <p:nvPr/>
        </p:nvSpPr>
        <p:spPr>
          <a:xfrm>
            <a:off x="8169013" y="443202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715F12E-9790-414F-BBC8-79DB5730E751}"/>
              </a:ext>
            </a:extLst>
          </p:cNvPr>
          <p:cNvSpPr/>
          <p:nvPr/>
        </p:nvSpPr>
        <p:spPr>
          <a:xfrm>
            <a:off x="10299200" y="381861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CE5B02B2-FFCC-4C29-A0BB-56BA19D2FCC7}"/>
              </a:ext>
            </a:extLst>
          </p:cNvPr>
          <p:cNvSpPr/>
          <p:nvPr/>
        </p:nvSpPr>
        <p:spPr>
          <a:xfrm>
            <a:off x="7020416" y="3658763"/>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F5264C97-77F6-4C0A-A42A-F763D1CB7090}"/>
              </a:ext>
            </a:extLst>
          </p:cNvPr>
          <p:cNvSpPr/>
          <p:nvPr/>
        </p:nvSpPr>
        <p:spPr>
          <a:xfrm>
            <a:off x="7712039" y="4909684"/>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7AE7DFD3-D4FB-4208-956C-1AECCBEBA8BE}"/>
              </a:ext>
            </a:extLst>
          </p:cNvPr>
          <p:cNvSpPr/>
          <p:nvPr/>
        </p:nvSpPr>
        <p:spPr>
          <a:xfrm>
            <a:off x="7604338" y="93118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3B0627C1-97AC-4822-AA62-900A0D33318D}"/>
              </a:ext>
            </a:extLst>
          </p:cNvPr>
          <p:cNvSpPr/>
          <p:nvPr/>
        </p:nvSpPr>
        <p:spPr>
          <a:xfrm>
            <a:off x="9585822" y="2550676"/>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ECA283AC-2998-4DA6-9BAC-8FC72B0F52CA}"/>
              </a:ext>
            </a:extLst>
          </p:cNvPr>
          <p:cNvSpPr/>
          <p:nvPr/>
        </p:nvSpPr>
        <p:spPr>
          <a:xfrm>
            <a:off x="7820817" y="2792968"/>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598537E2-D2B6-46B3-8EEF-698122A0C098}"/>
              </a:ext>
            </a:extLst>
          </p:cNvPr>
          <p:cNvSpPr/>
          <p:nvPr/>
        </p:nvSpPr>
        <p:spPr>
          <a:xfrm>
            <a:off x="9066349" y="5124555"/>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22961D37-10DE-4F57-BA25-0AB39C27E228}"/>
              </a:ext>
            </a:extLst>
          </p:cNvPr>
          <p:cNvSpPr/>
          <p:nvPr/>
        </p:nvSpPr>
        <p:spPr>
          <a:xfrm>
            <a:off x="9866788" y="4204119"/>
            <a:ext cx="21600" cy="21600"/>
          </a:xfrm>
          <a:prstGeom prst="ellipse">
            <a:avLst/>
          </a:prstGeom>
          <a:solidFill>
            <a:srgbClr val="57F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06475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0"/>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90"/>
                                        </p:tgtEl>
                                        <p:attrNameLst>
                                          <p:attrName>style.color</p:attrName>
                                        </p:attrNameLst>
                                      </p:cBhvr>
                                      <p:to>
                                        <a:srgbClr val="FF3399"/>
                                      </p:to>
                                    </p:animClr>
                                    <p:animClr clrSpc="rgb" dir="cw">
                                      <p:cBhvr>
                                        <p:cTn id="12" dur="250" autoRev="1" fill="remove"/>
                                        <p:tgtEl>
                                          <p:spTgt spid="90"/>
                                        </p:tgtEl>
                                        <p:attrNameLst>
                                          <p:attrName>fillcolor</p:attrName>
                                        </p:attrNameLst>
                                      </p:cBhvr>
                                      <p:to>
                                        <a:srgbClr val="FF3399"/>
                                      </p:to>
                                    </p:animClr>
                                    <p:set>
                                      <p:cBhvr>
                                        <p:cTn id="13" dur="250" autoRev="1" fill="remove"/>
                                        <p:tgtEl>
                                          <p:spTgt spid="90"/>
                                        </p:tgtEl>
                                        <p:attrNameLst>
                                          <p:attrName>fill.type</p:attrName>
                                        </p:attrNameLst>
                                      </p:cBhvr>
                                      <p:to>
                                        <p:strVal val="solid"/>
                                      </p:to>
                                    </p:set>
                                    <p:set>
                                      <p:cBhvr>
                                        <p:cTn id="14" dur="250" autoRev="1" fill="remove"/>
                                        <p:tgtEl>
                                          <p:spTgt spid="90"/>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15" restart="whenNotActive" fill="hold" evtFilter="cancelBubble" nodeType="interactiveSeq">
                <p:stCondLst>
                  <p:cond evt="onClick" delay="0">
                    <p:tgtEl>
                      <p:spTgt spid="91"/>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91"/>
                                        </p:tgtEl>
                                        <p:attrNameLst>
                                          <p:attrName>style.color</p:attrName>
                                        </p:attrNameLst>
                                      </p:cBhvr>
                                      <p:to>
                                        <a:srgbClr val="FF3399"/>
                                      </p:to>
                                    </p:animClr>
                                    <p:animClr clrSpc="rgb" dir="cw">
                                      <p:cBhvr>
                                        <p:cTn id="20" dur="250" autoRev="1" fill="remove"/>
                                        <p:tgtEl>
                                          <p:spTgt spid="91"/>
                                        </p:tgtEl>
                                        <p:attrNameLst>
                                          <p:attrName>fillcolor</p:attrName>
                                        </p:attrNameLst>
                                      </p:cBhvr>
                                      <p:to>
                                        <a:srgbClr val="FF3399"/>
                                      </p:to>
                                    </p:animClr>
                                    <p:set>
                                      <p:cBhvr>
                                        <p:cTn id="21" dur="250" autoRev="1" fill="remove"/>
                                        <p:tgtEl>
                                          <p:spTgt spid="91"/>
                                        </p:tgtEl>
                                        <p:attrNameLst>
                                          <p:attrName>fill.type</p:attrName>
                                        </p:attrNameLst>
                                      </p:cBhvr>
                                      <p:to>
                                        <p:strVal val="solid"/>
                                      </p:to>
                                    </p:set>
                                    <p:set>
                                      <p:cBhvr>
                                        <p:cTn id="22" dur="250" autoRev="1" fill="remove"/>
                                        <p:tgtEl>
                                          <p:spTgt spid="91"/>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23" restart="whenNotActive" fill="hold" evtFilter="cancelBubble" nodeType="interactiveSeq">
                <p:stCondLst>
                  <p:cond evt="onClick" delay="0">
                    <p:tgtEl>
                      <p:spTgt spid="92"/>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92"/>
                                        </p:tgtEl>
                                        <p:attrNameLst>
                                          <p:attrName>style.color</p:attrName>
                                        </p:attrNameLst>
                                      </p:cBhvr>
                                      <p:to>
                                        <a:srgbClr val="FF3399"/>
                                      </p:to>
                                    </p:animClr>
                                    <p:animClr clrSpc="rgb" dir="cw">
                                      <p:cBhvr>
                                        <p:cTn id="28" dur="250" autoRev="1" fill="remove"/>
                                        <p:tgtEl>
                                          <p:spTgt spid="92"/>
                                        </p:tgtEl>
                                        <p:attrNameLst>
                                          <p:attrName>fillcolor</p:attrName>
                                        </p:attrNameLst>
                                      </p:cBhvr>
                                      <p:to>
                                        <a:srgbClr val="FF3399"/>
                                      </p:to>
                                    </p:animClr>
                                    <p:set>
                                      <p:cBhvr>
                                        <p:cTn id="29" dur="250" autoRev="1" fill="remove"/>
                                        <p:tgtEl>
                                          <p:spTgt spid="92"/>
                                        </p:tgtEl>
                                        <p:attrNameLst>
                                          <p:attrName>fill.type</p:attrName>
                                        </p:attrNameLst>
                                      </p:cBhvr>
                                      <p:to>
                                        <p:strVal val="solid"/>
                                      </p:to>
                                    </p:set>
                                    <p:set>
                                      <p:cBhvr>
                                        <p:cTn id="30" dur="250" autoRev="1" fill="remove"/>
                                        <p:tgtEl>
                                          <p:spTgt spid="92"/>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31" restart="whenNotActive" fill="hold" evtFilter="cancelBubble" nodeType="interactiveSeq">
                <p:stCondLst>
                  <p:cond evt="onClick" delay="0">
                    <p:tgtEl>
                      <p:spTgt spid="93"/>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93"/>
                                        </p:tgtEl>
                                        <p:attrNameLst>
                                          <p:attrName>style.color</p:attrName>
                                        </p:attrNameLst>
                                      </p:cBhvr>
                                      <p:to>
                                        <a:srgbClr val="FF3399"/>
                                      </p:to>
                                    </p:animClr>
                                    <p:animClr clrSpc="rgb" dir="cw">
                                      <p:cBhvr>
                                        <p:cTn id="36" dur="250" autoRev="1" fill="remove"/>
                                        <p:tgtEl>
                                          <p:spTgt spid="93"/>
                                        </p:tgtEl>
                                        <p:attrNameLst>
                                          <p:attrName>fillcolor</p:attrName>
                                        </p:attrNameLst>
                                      </p:cBhvr>
                                      <p:to>
                                        <a:srgbClr val="FF3399"/>
                                      </p:to>
                                    </p:animClr>
                                    <p:set>
                                      <p:cBhvr>
                                        <p:cTn id="37" dur="250" autoRev="1" fill="remove"/>
                                        <p:tgtEl>
                                          <p:spTgt spid="93"/>
                                        </p:tgtEl>
                                        <p:attrNameLst>
                                          <p:attrName>fill.type</p:attrName>
                                        </p:attrNameLst>
                                      </p:cBhvr>
                                      <p:to>
                                        <p:strVal val="solid"/>
                                      </p:to>
                                    </p:set>
                                    <p:set>
                                      <p:cBhvr>
                                        <p:cTn id="38" dur="250" autoRev="1" fill="remove"/>
                                        <p:tgtEl>
                                          <p:spTgt spid="93"/>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39" restart="whenNotActive" fill="hold" evtFilter="cancelBubble" nodeType="interactiveSeq">
                <p:stCondLst>
                  <p:cond evt="onClick" delay="0">
                    <p:tgtEl>
                      <p:spTgt spid="94"/>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4"/>
                                        </p:tgtEl>
                                        <p:attrNameLst>
                                          <p:attrName>style.color</p:attrName>
                                        </p:attrNameLst>
                                      </p:cBhvr>
                                      <p:to>
                                        <a:srgbClr val="FF3399"/>
                                      </p:to>
                                    </p:animClr>
                                    <p:animClr clrSpc="rgb" dir="cw">
                                      <p:cBhvr>
                                        <p:cTn id="44" dur="250" autoRev="1" fill="remove"/>
                                        <p:tgtEl>
                                          <p:spTgt spid="94"/>
                                        </p:tgtEl>
                                        <p:attrNameLst>
                                          <p:attrName>fillcolor</p:attrName>
                                        </p:attrNameLst>
                                      </p:cBhvr>
                                      <p:to>
                                        <a:srgbClr val="FF3399"/>
                                      </p:to>
                                    </p:animClr>
                                    <p:set>
                                      <p:cBhvr>
                                        <p:cTn id="45" dur="250" autoRev="1" fill="remove"/>
                                        <p:tgtEl>
                                          <p:spTgt spid="94"/>
                                        </p:tgtEl>
                                        <p:attrNameLst>
                                          <p:attrName>fill.type</p:attrName>
                                        </p:attrNameLst>
                                      </p:cBhvr>
                                      <p:to>
                                        <p:strVal val="solid"/>
                                      </p:to>
                                    </p:set>
                                    <p:set>
                                      <p:cBhvr>
                                        <p:cTn id="46" dur="250" autoRev="1" fill="remove"/>
                                        <p:tgtEl>
                                          <p:spTgt spid="94"/>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47" restart="whenNotActive" fill="hold" evtFilter="cancelBubble" nodeType="interactiveSeq">
                <p:stCondLst>
                  <p:cond evt="onClick" delay="0">
                    <p:tgtEl>
                      <p:spTgt spid="95"/>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5"/>
                                        </p:tgtEl>
                                        <p:attrNameLst>
                                          <p:attrName>style.color</p:attrName>
                                        </p:attrNameLst>
                                      </p:cBhvr>
                                      <p:to>
                                        <a:srgbClr val="FF3399"/>
                                      </p:to>
                                    </p:animClr>
                                    <p:animClr clrSpc="rgb" dir="cw">
                                      <p:cBhvr>
                                        <p:cTn id="52" dur="250" autoRev="1" fill="remove"/>
                                        <p:tgtEl>
                                          <p:spTgt spid="95"/>
                                        </p:tgtEl>
                                        <p:attrNameLst>
                                          <p:attrName>fillcolor</p:attrName>
                                        </p:attrNameLst>
                                      </p:cBhvr>
                                      <p:to>
                                        <a:srgbClr val="FF3399"/>
                                      </p:to>
                                    </p:animClr>
                                    <p:set>
                                      <p:cBhvr>
                                        <p:cTn id="53" dur="250" autoRev="1" fill="remove"/>
                                        <p:tgtEl>
                                          <p:spTgt spid="95"/>
                                        </p:tgtEl>
                                        <p:attrNameLst>
                                          <p:attrName>fill.type</p:attrName>
                                        </p:attrNameLst>
                                      </p:cBhvr>
                                      <p:to>
                                        <p:strVal val="solid"/>
                                      </p:to>
                                    </p:set>
                                    <p:set>
                                      <p:cBhvr>
                                        <p:cTn id="54" dur="250" autoRev="1" fill="remove"/>
                                        <p:tgtEl>
                                          <p:spTgt spid="95"/>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55" restart="whenNotActive" fill="hold" evtFilter="cancelBubble" nodeType="interactiveSeq">
                <p:stCondLst>
                  <p:cond evt="onClick" delay="0">
                    <p:tgtEl>
                      <p:spTgt spid="96"/>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96"/>
                                        </p:tgtEl>
                                        <p:attrNameLst>
                                          <p:attrName>style.color</p:attrName>
                                        </p:attrNameLst>
                                      </p:cBhvr>
                                      <p:to>
                                        <a:srgbClr val="FF3399"/>
                                      </p:to>
                                    </p:animClr>
                                    <p:animClr clrSpc="rgb" dir="cw">
                                      <p:cBhvr>
                                        <p:cTn id="60" dur="250" autoRev="1" fill="remove"/>
                                        <p:tgtEl>
                                          <p:spTgt spid="96"/>
                                        </p:tgtEl>
                                        <p:attrNameLst>
                                          <p:attrName>fillcolor</p:attrName>
                                        </p:attrNameLst>
                                      </p:cBhvr>
                                      <p:to>
                                        <a:srgbClr val="FF3399"/>
                                      </p:to>
                                    </p:animClr>
                                    <p:set>
                                      <p:cBhvr>
                                        <p:cTn id="61" dur="250" autoRev="1" fill="remove"/>
                                        <p:tgtEl>
                                          <p:spTgt spid="96"/>
                                        </p:tgtEl>
                                        <p:attrNameLst>
                                          <p:attrName>fill.type</p:attrName>
                                        </p:attrNameLst>
                                      </p:cBhvr>
                                      <p:to>
                                        <p:strVal val="solid"/>
                                      </p:to>
                                    </p:set>
                                    <p:set>
                                      <p:cBhvr>
                                        <p:cTn id="62" dur="250" autoRev="1" fill="remove"/>
                                        <p:tgtEl>
                                          <p:spTgt spid="96"/>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63" restart="whenNotActive" fill="hold" evtFilter="cancelBubble" nodeType="interactiveSeq">
                <p:stCondLst>
                  <p:cond evt="onClick" delay="0">
                    <p:tgtEl>
                      <p:spTgt spid="97"/>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97"/>
                                        </p:tgtEl>
                                        <p:attrNameLst>
                                          <p:attrName>style.color</p:attrName>
                                        </p:attrNameLst>
                                      </p:cBhvr>
                                      <p:to>
                                        <a:srgbClr val="FF3399"/>
                                      </p:to>
                                    </p:animClr>
                                    <p:animClr clrSpc="rgb" dir="cw">
                                      <p:cBhvr>
                                        <p:cTn id="68" dur="250" autoRev="1" fill="remove"/>
                                        <p:tgtEl>
                                          <p:spTgt spid="97"/>
                                        </p:tgtEl>
                                        <p:attrNameLst>
                                          <p:attrName>fillcolor</p:attrName>
                                        </p:attrNameLst>
                                      </p:cBhvr>
                                      <p:to>
                                        <a:srgbClr val="FF3399"/>
                                      </p:to>
                                    </p:animClr>
                                    <p:set>
                                      <p:cBhvr>
                                        <p:cTn id="69" dur="250" autoRev="1" fill="remove"/>
                                        <p:tgtEl>
                                          <p:spTgt spid="97"/>
                                        </p:tgtEl>
                                        <p:attrNameLst>
                                          <p:attrName>fill.type</p:attrName>
                                        </p:attrNameLst>
                                      </p:cBhvr>
                                      <p:to>
                                        <p:strVal val="solid"/>
                                      </p:to>
                                    </p:set>
                                    <p:set>
                                      <p:cBhvr>
                                        <p:cTn id="70" dur="250" autoRev="1" fill="remove"/>
                                        <p:tgtEl>
                                          <p:spTgt spid="97"/>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71" restart="whenNotActive" fill="hold" evtFilter="cancelBubble" nodeType="interactiveSeq">
                <p:stCondLst>
                  <p:cond evt="onClick" delay="0">
                    <p:tgtEl>
                      <p:spTgt spid="98"/>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98"/>
                                        </p:tgtEl>
                                        <p:attrNameLst>
                                          <p:attrName>style.color</p:attrName>
                                        </p:attrNameLst>
                                      </p:cBhvr>
                                      <p:to>
                                        <a:srgbClr val="FF3399"/>
                                      </p:to>
                                    </p:animClr>
                                    <p:animClr clrSpc="rgb" dir="cw">
                                      <p:cBhvr>
                                        <p:cTn id="76" dur="250" autoRev="1" fill="remove"/>
                                        <p:tgtEl>
                                          <p:spTgt spid="98"/>
                                        </p:tgtEl>
                                        <p:attrNameLst>
                                          <p:attrName>fillcolor</p:attrName>
                                        </p:attrNameLst>
                                      </p:cBhvr>
                                      <p:to>
                                        <a:srgbClr val="FF3399"/>
                                      </p:to>
                                    </p:animClr>
                                    <p:set>
                                      <p:cBhvr>
                                        <p:cTn id="77" dur="250" autoRev="1" fill="remove"/>
                                        <p:tgtEl>
                                          <p:spTgt spid="98"/>
                                        </p:tgtEl>
                                        <p:attrNameLst>
                                          <p:attrName>fill.type</p:attrName>
                                        </p:attrNameLst>
                                      </p:cBhvr>
                                      <p:to>
                                        <p:strVal val="solid"/>
                                      </p:to>
                                    </p:set>
                                    <p:set>
                                      <p:cBhvr>
                                        <p:cTn id="78" dur="250" autoRev="1" fill="remove"/>
                                        <p:tgtEl>
                                          <p:spTgt spid="98"/>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79" restart="whenNotActive" fill="hold" evtFilter="cancelBubble" nodeType="interactiveSeq">
                <p:stCondLst>
                  <p:cond evt="onClick" delay="0">
                    <p:tgtEl>
                      <p:spTgt spid="99"/>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99"/>
                                        </p:tgtEl>
                                        <p:attrNameLst>
                                          <p:attrName>style.color</p:attrName>
                                        </p:attrNameLst>
                                      </p:cBhvr>
                                      <p:to>
                                        <a:srgbClr val="FF3399"/>
                                      </p:to>
                                    </p:animClr>
                                    <p:animClr clrSpc="rgb" dir="cw">
                                      <p:cBhvr>
                                        <p:cTn id="84" dur="250" autoRev="1" fill="remove"/>
                                        <p:tgtEl>
                                          <p:spTgt spid="99"/>
                                        </p:tgtEl>
                                        <p:attrNameLst>
                                          <p:attrName>fillcolor</p:attrName>
                                        </p:attrNameLst>
                                      </p:cBhvr>
                                      <p:to>
                                        <a:srgbClr val="FF3399"/>
                                      </p:to>
                                    </p:animClr>
                                    <p:set>
                                      <p:cBhvr>
                                        <p:cTn id="85" dur="250" autoRev="1" fill="remove"/>
                                        <p:tgtEl>
                                          <p:spTgt spid="99"/>
                                        </p:tgtEl>
                                        <p:attrNameLst>
                                          <p:attrName>fill.type</p:attrName>
                                        </p:attrNameLst>
                                      </p:cBhvr>
                                      <p:to>
                                        <p:strVal val="solid"/>
                                      </p:to>
                                    </p:set>
                                    <p:set>
                                      <p:cBhvr>
                                        <p:cTn id="86" dur="250" autoRev="1" fill="remove"/>
                                        <p:tgtEl>
                                          <p:spTgt spid="99"/>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87" restart="whenNotActive" fill="hold" evtFilter="cancelBubble" nodeType="interactiveSeq">
                <p:stCondLst>
                  <p:cond evt="onClick" delay="0">
                    <p:tgtEl>
                      <p:spTgt spid="100"/>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00"/>
                                        </p:tgtEl>
                                        <p:attrNameLst>
                                          <p:attrName>style.color</p:attrName>
                                        </p:attrNameLst>
                                      </p:cBhvr>
                                      <p:to>
                                        <a:srgbClr val="FF3399"/>
                                      </p:to>
                                    </p:animClr>
                                    <p:animClr clrSpc="rgb" dir="cw">
                                      <p:cBhvr>
                                        <p:cTn id="92" dur="250" autoRev="1" fill="remove"/>
                                        <p:tgtEl>
                                          <p:spTgt spid="100"/>
                                        </p:tgtEl>
                                        <p:attrNameLst>
                                          <p:attrName>fillcolor</p:attrName>
                                        </p:attrNameLst>
                                      </p:cBhvr>
                                      <p:to>
                                        <a:srgbClr val="FF3399"/>
                                      </p:to>
                                    </p:animClr>
                                    <p:set>
                                      <p:cBhvr>
                                        <p:cTn id="93" dur="250" autoRev="1" fill="remove"/>
                                        <p:tgtEl>
                                          <p:spTgt spid="100"/>
                                        </p:tgtEl>
                                        <p:attrNameLst>
                                          <p:attrName>fill.type</p:attrName>
                                        </p:attrNameLst>
                                      </p:cBhvr>
                                      <p:to>
                                        <p:strVal val="solid"/>
                                      </p:to>
                                    </p:set>
                                    <p:set>
                                      <p:cBhvr>
                                        <p:cTn id="94" dur="250" autoRev="1" fill="remove"/>
                                        <p:tgtEl>
                                          <p:spTgt spid="100"/>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95" restart="whenNotActive" fill="hold" evtFilter="cancelBubble" nodeType="interactiveSeq">
                <p:stCondLst>
                  <p:cond evt="onClick" delay="0">
                    <p:tgtEl>
                      <p:spTgt spid="101"/>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01"/>
                                        </p:tgtEl>
                                        <p:attrNameLst>
                                          <p:attrName>style.color</p:attrName>
                                        </p:attrNameLst>
                                      </p:cBhvr>
                                      <p:to>
                                        <a:srgbClr val="FF3399"/>
                                      </p:to>
                                    </p:animClr>
                                    <p:animClr clrSpc="rgb" dir="cw">
                                      <p:cBhvr>
                                        <p:cTn id="100" dur="250" autoRev="1" fill="remove"/>
                                        <p:tgtEl>
                                          <p:spTgt spid="101"/>
                                        </p:tgtEl>
                                        <p:attrNameLst>
                                          <p:attrName>fillcolor</p:attrName>
                                        </p:attrNameLst>
                                      </p:cBhvr>
                                      <p:to>
                                        <a:srgbClr val="FF3399"/>
                                      </p:to>
                                    </p:animClr>
                                    <p:set>
                                      <p:cBhvr>
                                        <p:cTn id="101" dur="250" autoRev="1" fill="remove"/>
                                        <p:tgtEl>
                                          <p:spTgt spid="101"/>
                                        </p:tgtEl>
                                        <p:attrNameLst>
                                          <p:attrName>fill.type</p:attrName>
                                        </p:attrNameLst>
                                      </p:cBhvr>
                                      <p:to>
                                        <p:strVal val="solid"/>
                                      </p:to>
                                    </p:set>
                                    <p:set>
                                      <p:cBhvr>
                                        <p:cTn id="102" dur="250" autoRev="1" fill="remove"/>
                                        <p:tgtEl>
                                          <p:spTgt spid="101"/>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103" restart="whenNotActive" fill="hold" evtFilter="cancelBubble" nodeType="interactiveSeq">
                <p:stCondLst>
                  <p:cond evt="onClick" delay="0">
                    <p:tgtEl>
                      <p:spTgt spid="102"/>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02"/>
                                        </p:tgtEl>
                                        <p:attrNameLst>
                                          <p:attrName>style.color</p:attrName>
                                        </p:attrNameLst>
                                      </p:cBhvr>
                                      <p:to>
                                        <a:srgbClr val="FF3399"/>
                                      </p:to>
                                    </p:animClr>
                                    <p:animClr clrSpc="rgb" dir="cw">
                                      <p:cBhvr>
                                        <p:cTn id="108" dur="250" autoRev="1" fill="remove"/>
                                        <p:tgtEl>
                                          <p:spTgt spid="102"/>
                                        </p:tgtEl>
                                        <p:attrNameLst>
                                          <p:attrName>fillcolor</p:attrName>
                                        </p:attrNameLst>
                                      </p:cBhvr>
                                      <p:to>
                                        <a:srgbClr val="FF3399"/>
                                      </p:to>
                                    </p:animClr>
                                    <p:set>
                                      <p:cBhvr>
                                        <p:cTn id="109" dur="250" autoRev="1" fill="remove"/>
                                        <p:tgtEl>
                                          <p:spTgt spid="102"/>
                                        </p:tgtEl>
                                        <p:attrNameLst>
                                          <p:attrName>fill.type</p:attrName>
                                        </p:attrNameLst>
                                      </p:cBhvr>
                                      <p:to>
                                        <p:strVal val="solid"/>
                                      </p:to>
                                    </p:set>
                                    <p:set>
                                      <p:cBhvr>
                                        <p:cTn id="110" dur="250" autoRev="1" fill="remove"/>
                                        <p:tgtEl>
                                          <p:spTgt spid="102"/>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111" restart="whenNotActive" fill="hold" evtFilter="cancelBubble" nodeType="interactiveSeq">
                <p:stCondLst>
                  <p:cond evt="onClick" delay="0">
                    <p:tgtEl>
                      <p:spTgt spid="103"/>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03"/>
                                        </p:tgtEl>
                                        <p:attrNameLst>
                                          <p:attrName>style.color</p:attrName>
                                        </p:attrNameLst>
                                      </p:cBhvr>
                                      <p:to>
                                        <a:srgbClr val="FF3399"/>
                                      </p:to>
                                    </p:animClr>
                                    <p:animClr clrSpc="rgb" dir="cw">
                                      <p:cBhvr>
                                        <p:cTn id="116" dur="250" autoRev="1" fill="remove"/>
                                        <p:tgtEl>
                                          <p:spTgt spid="103"/>
                                        </p:tgtEl>
                                        <p:attrNameLst>
                                          <p:attrName>fillcolor</p:attrName>
                                        </p:attrNameLst>
                                      </p:cBhvr>
                                      <p:to>
                                        <a:srgbClr val="FF3399"/>
                                      </p:to>
                                    </p:animClr>
                                    <p:set>
                                      <p:cBhvr>
                                        <p:cTn id="117" dur="250" autoRev="1" fill="remove"/>
                                        <p:tgtEl>
                                          <p:spTgt spid="103"/>
                                        </p:tgtEl>
                                        <p:attrNameLst>
                                          <p:attrName>fill.type</p:attrName>
                                        </p:attrNameLst>
                                      </p:cBhvr>
                                      <p:to>
                                        <p:strVal val="solid"/>
                                      </p:to>
                                    </p:set>
                                    <p:set>
                                      <p:cBhvr>
                                        <p:cTn id="118" dur="250" autoRev="1" fill="remove"/>
                                        <p:tgtEl>
                                          <p:spTgt spid="103"/>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119" restart="whenNotActive" fill="hold" evtFilter="cancelBubble" nodeType="interactiveSeq">
                <p:stCondLst>
                  <p:cond evt="onClick" delay="0">
                    <p:tgtEl>
                      <p:spTgt spid="104"/>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04"/>
                                        </p:tgtEl>
                                        <p:attrNameLst>
                                          <p:attrName>style.color</p:attrName>
                                        </p:attrNameLst>
                                      </p:cBhvr>
                                      <p:to>
                                        <a:srgbClr val="FF3399"/>
                                      </p:to>
                                    </p:animClr>
                                    <p:animClr clrSpc="rgb" dir="cw">
                                      <p:cBhvr>
                                        <p:cTn id="124" dur="250" autoRev="1" fill="remove"/>
                                        <p:tgtEl>
                                          <p:spTgt spid="104"/>
                                        </p:tgtEl>
                                        <p:attrNameLst>
                                          <p:attrName>fillcolor</p:attrName>
                                        </p:attrNameLst>
                                      </p:cBhvr>
                                      <p:to>
                                        <a:srgbClr val="FF3399"/>
                                      </p:to>
                                    </p:animClr>
                                    <p:set>
                                      <p:cBhvr>
                                        <p:cTn id="125" dur="250" autoRev="1" fill="remove"/>
                                        <p:tgtEl>
                                          <p:spTgt spid="104"/>
                                        </p:tgtEl>
                                        <p:attrNameLst>
                                          <p:attrName>fill.type</p:attrName>
                                        </p:attrNameLst>
                                      </p:cBhvr>
                                      <p:to>
                                        <p:strVal val="solid"/>
                                      </p:to>
                                    </p:set>
                                    <p:set>
                                      <p:cBhvr>
                                        <p:cTn id="126" dur="250" autoRev="1" fill="remove"/>
                                        <p:tgtEl>
                                          <p:spTgt spid="104"/>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127" restart="whenNotActive" fill="hold" evtFilter="cancelBubble" nodeType="interactiveSeq">
                <p:stCondLst>
                  <p:cond evt="onClick" delay="0">
                    <p:tgtEl>
                      <p:spTgt spid="105"/>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05"/>
                                        </p:tgtEl>
                                        <p:attrNameLst>
                                          <p:attrName>style.color</p:attrName>
                                        </p:attrNameLst>
                                      </p:cBhvr>
                                      <p:to>
                                        <a:srgbClr val="FF3399"/>
                                      </p:to>
                                    </p:animClr>
                                    <p:animClr clrSpc="rgb" dir="cw">
                                      <p:cBhvr>
                                        <p:cTn id="132" dur="250" autoRev="1" fill="remove"/>
                                        <p:tgtEl>
                                          <p:spTgt spid="105"/>
                                        </p:tgtEl>
                                        <p:attrNameLst>
                                          <p:attrName>fillcolor</p:attrName>
                                        </p:attrNameLst>
                                      </p:cBhvr>
                                      <p:to>
                                        <a:srgbClr val="FF3399"/>
                                      </p:to>
                                    </p:animClr>
                                    <p:set>
                                      <p:cBhvr>
                                        <p:cTn id="133" dur="250" autoRev="1" fill="remove"/>
                                        <p:tgtEl>
                                          <p:spTgt spid="105"/>
                                        </p:tgtEl>
                                        <p:attrNameLst>
                                          <p:attrName>fill.type</p:attrName>
                                        </p:attrNameLst>
                                      </p:cBhvr>
                                      <p:to>
                                        <p:strVal val="solid"/>
                                      </p:to>
                                    </p:set>
                                    <p:set>
                                      <p:cBhvr>
                                        <p:cTn id="134" dur="250" autoRev="1" fill="remove"/>
                                        <p:tgtEl>
                                          <p:spTgt spid="105"/>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135" restart="whenNotActive" fill="hold" evtFilter="cancelBubble" nodeType="interactiveSeq">
                <p:stCondLst>
                  <p:cond evt="onClick" delay="0">
                    <p:tgtEl>
                      <p:spTgt spid="106"/>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06"/>
                                        </p:tgtEl>
                                        <p:attrNameLst>
                                          <p:attrName>style.color</p:attrName>
                                        </p:attrNameLst>
                                      </p:cBhvr>
                                      <p:to>
                                        <a:srgbClr val="FF3399"/>
                                      </p:to>
                                    </p:animClr>
                                    <p:animClr clrSpc="rgb" dir="cw">
                                      <p:cBhvr>
                                        <p:cTn id="140" dur="250" autoRev="1" fill="remove"/>
                                        <p:tgtEl>
                                          <p:spTgt spid="106"/>
                                        </p:tgtEl>
                                        <p:attrNameLst>
                                          <p:attrName>fillcolor</p:attrName>
                                        </p:attrNameLst>
                                      </p:cBhvr>
                                      <p:to>
                                        <a:srgbClr val="FF3399"/>
                                      </p:to>
                                    </p:animClr>
                                    <p:set>
                                      <p:cBhvr>
                                        <p:cTn id="141" dur="250" autoRev="1" fill="remove"/>
                                        <p:tgtEl>
                                          <p:spTgt spid="106"/>
                                        </p:tgtEl>
                                        <p:attrNameLst>
                                          <p:attrName>fill.type</p:attrName>
                                        </p:attrNameLst>
                                      </p:cBhvr>
                                      <p:to>
                                        <p:strVal val="solid"/>
                                      </p:to>
                                    </p:set>
                                    <p:set>
                                      <p:cBhvr>
                                        <p:cTn id="142" dur="250" autoRev="1" fill="remove"/>
                                        <p:tgtEl>
                                          <p:spTgt spid="106"/>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143" restart="whenNotActive" fill="hold" evtFilter="cancelBubble" nodeType="interactiveSeq">
                <p:stCondLst>
                  <p:cond evt="onClick" delay="0">
                    <p:tgtEl>
                      <p:spTgt spid="107"/>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07"/>
                                        </p:tgtEl>
                                        <p:attrNameLst>
                                          <p:attrName>style.color</p:attrName>
                                        </p:attrNameLst>
                                      </p:cBhvr>
                                      <p:to>
                                        <a:srgbClr val="FF3399"/>
                                      </p:to>
                                    </p:animClr>
                                    <p:animClr clrSpc="rgb" dir="cw">
                                      <p:cBhvr>
                                        <p:cTn id="148" dur="250" autoRev="1" fill="remove"/>
                                        <p:tgtEl>
                                          <p:spTgt spid="107"/>
                                        </p:tgtEl>
                                        <p:attrNameLst>
                                          <p:attrName>fillcolor</p:attrName>
                                        </p:attrNameLst>
                                      </p:cBhvr>
                                      <p:to>
                                        <a:srgbClr val="FF3399"/>
                                      </p:to>
                                    </p:animClr>
                                    <p:set>
                                      <p:cBhvr>
                                        <p:cTn id="149" dur="250" autoRev="1" fill="remove"/>
                                        <p:tgtEl>
                                          <p:spTgt spid="107"/>
                                        </p:tgtEl>
                                        <p:attrNameLst>
                                          <p:attrName>fill.type</p:attrName>
                                        </p:attrNameLst>
                                      </p:cBhvr>
                                      <p:to>
                                        <p:strVal val="solid"/>
                                      </p:to>
                                    </p:set>
                                    <p:set>
                                      <p:cBhvr>
                                        <p:cTn id="150" dur="250" autoRev="1" fill="remove"/>
                                        <p:tgtEl>
                                          <p:spTgt spid="107"/>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151" restart="whenNotActive" fill="hold" evtFilter="cancelBubble" nodeType="interactiveSeq">
                <p:stCondLst>
                  <p:cond evt="onClick" delay="0">
                    <p:tgtEl>
                      <p:spTgt spid="108"/>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08"/>
                                        </p:tgtEl>
                                        <p:attrNameLst>
                                          <p:attrName>style.color</p:attrName>
                                        </p:attrNameLst>
                                      </p:cBhvr>
                                      <p:to>
                                        <a:srgbClr val="FF3399"/>
                                      </p:to>
                                    </p:animClr>
                                    <p:animClr clrSpc="rgb" dir="cw">
                                      <p:cBhvr>
                                        <p:cTn id="156" dur="250" autoRev="1" fill="remove"/>
                                        <p:tgtEl>
                                          <p:spTgt spid="108"/>
                                        </p:tgtEl>
                                        <p:attrNameLst>
                                          <p:attrName>fillcolor</p:attrName>
                                        </p:attrNameLst>
                                      </p:cBhvr>
                                      <p:to>
                                        <a:srgbClr val="FF3399"/>
                                      </p:to>
                                    </p:animClr>
                                    <p:set>
                                      <p:cBhvr>
                                        <p:cTn id="157" dur="250" autoRev="1" fill="remove"/>
                                        <p:tgtEl>
                                          <p:spTgt spid="108"/>
                                        </p:tgtEl>
                                        <p:attrNameLst>
                                          <p:attrName>fill.type</p:attrName>
                                        </p:attrNameLst>
                                      </p:cBhvr>
                                      <p:to>
                                        <p:strVal val="solid"/>
                                      </p:to>
                                    </p:set>
                                    <p:set>
                                      <p:cBhvr>
                                        <p:cTn id="158" dur="250" autoRev="1" fill="remove"/>
                                        <p:tgtEl>
                                          <p:spTgt spid="108"/>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159" restart="whenNotActive" fill="hold" evtFilter="cancelBubble" nodeType="interactiveSeq">
                <p:stCondLst>
                  <p:cond evt="onClick" delay="0">
                    <p:tgtEl>
                      <p:spTgt spid="109"/>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09"/>
                                        </p:tgtEl>
                                        <p:attrNameLst>
                                          <p:attrName>style.color</p:attrName>
                                        </p:attrNameLst>
                                      </p:cBhvr>
                                      <p:to>
                                        <a:srgbClr val="FF3399"/>
                                      </p:to>
                                    </p:animClr>
                                    <p:animClr clrSpc="rgb" dir="cw">
                                      <p:cBhvr>
                                        <p:cTn id="164" dur="250" autoRev="1" fill="remove"/>
                                        <p:tgtEl>
                                          <p:spTgt spid="109"/>
                                        </p:tgtEl>
                                        <p:attrNameLst>
                                          <p:attrName>fillcolor</p:attrName>
                                        </p:attrNameLst>
                                      </p:cBhvr>
                                      <p:to>
                                        <a:srgbClr val="FF3399"/>
                                      </p:to>
                                    </p:animClr>
                                    <p:set>
                                      <p:cBhvr>
                                        <p:cTn id="165" dur="250" autoRev="1" fill="remove"/>
                                        <p:tgtEl>
                                          <p:spTgt spid="109"/>
                                        </p:tgtEl>
                                        <p:attrNameLst>
                                          <p:attrName>fill.type</p:attrName>
                                        </p:attrNameLst>
                                      </p:cBhvr>
                                      <p:to>
                                        <p:strVal val="solid"/>
                                      </p:to>
                                    </p:set>
                                    <p:set>
                                      <p:cBhvr>
                                        <p:cTn id="166" dur="250" autoRev="1" fill="remove"/>
                                        <p:tgtEl>
                                          <p:spTgt spid="109"/>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167" restart="whenNotActive" fill="hold" evtFilter="cancelBubble" nodeType="interactiveSeq">
                <p:stCondLst>
                  <p:cond evt="onClick" delay="0">
                    <p:tgtEl>
                      <p:spTgt spid="110"/>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10"/>
                                        </p:tgtEl>
                                        <p:attrNameLst>
                                          <p:attrName>style.color</p:attrName>
                                        </p:attrNameLst>
                                      </p:cBhvr>
                                      <p:to>
                                        <a:srgbClr val="FF3399"/>
                                      </p:to>
                                    </p:animClr>
                                    <p:animClr clrSpc="rgb" dir="cw">
                                      <p:cBhvr>
                                        <p:cTn id="172" dur="250" autoRev="1" fill="remove"/>
                                        <p:tgtEl>
                                          <p:spTgt spid="110"/>
                                        </p:tgtEl>
                                        <p:attrNameLst>
                                          <p:attrName>fillcolor</p:attrName>
                                        </p:attrNameLst>
                                      </p:cBhvr>
                                      <p:to>
                                        <a:srgbClr val="FF3399"/>
                                      </p:to>
                                    </p:animClr>
                                    <p:set>
                                      <p:cBhvr>
                                        <p:cTn id="173" dur="250" autoRev="1" fill="remove"/>
                                        <p:tgtEl>
                                          <p:spTgt spid="110"/>
                                        </p:tgtEl>
                                        <p:attrNameLst>
                                          <p:attrName>fill.type</p:attrName>
                                        </p:attrNameLst>
                                      </p:cBhvr>
                                      <p:to>
                                        <p:strVal val="solid"/>
                                      </p:to>
                                    </p:set>
                                    <p:set>
                                      <p:cBhvr>
                                        <p:cTn id="174" dur="250" autoRev="1" fill="remove"/>
                                        <p:tgtEl>
                                          <p:spTgt spid="110"/>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175" restart="whenNotActive" fill="hold" evtFilter="cancelBubble" nodeType="interactiveSeq">
                <p:stCondLst>
                  <p:cond evt="onClick" delay="0">
                    <p:tgtEl>
                      <p:spTgt spid="111"/>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11"/>
                                        </p:tgtEl>
                                        <p:attrNameLst>
                                          <p:attrName>style.color</p:attrName>
                                        </p:attrNameLst>
                                      </p:cBhvr>
                                      <p:to>
                                        <a:srgbClr val="FF3399"/>
                                      </p:to>
                                    </p:animClr>
                                    <p:animClr clrSpc="rgb" dir="cw">
                                      <p:cBhvr>
                                        <p:cTn id="180" dur="250" autoRev="1" fill="remove"/>
                                        <p:tgtEl>
                                          <p:spTgt spid="111"/>
                                        </p:tgtEl>
                                        <p:attrNameLst>
                                          <p:attrName>fillcolor</p:attrName>
                                        </p:attrNameLst>
                                      </p:cBhvr>
                                      <p:to>
                                        <a:srgbClr val="FF3399"/>
                                      </p:to>
                                    </p:animClr>
                                    <p:set>
                                      <p:cBhvr>
                                        <p:cTn id="181" dur="250" autoRev="1" fill="remove"/>
                                        <p:tgtEl>
                                          <p:spTgt spid="111"/>
                                        </p:tgtEl>
                                        <p:attrNameLst>
                                          <p:attrName>fill.type</p:attrName>
                                        </p:attrNameLst>
                                      </p:cBhvr>
                                      <p:to>
                                        <p:strVal val="solid"/>
                                      </p:to>
                                    </p:set>
                                    <p:set>
                                      <p:cBhvr>
                                        <p:cTn id="182" dur="250" autoRev="1" fill="remove"/>
                                        <p:tgtEl>
                                          <p:spTgt spid="111"/>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183" restart="whenNotActive" fill="hold" evtFilter="cancelBubble" nodeType="interactiveSeq">
                <p:stCondLst>
                  <p:cond evt="onClick" delay="0">
                    <p:tgtEl>
                      <p:spTgt spid="112"/>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12"/>
                                        </p:tgtEl>
                                        <p:attrNameLst>
                                          <p:attrName>style.color</p:attrName>
                                        </p:attrNameLst>
                                      </p:cBhvr>
                                      <p:to>
                                        <a:srgbClr val="FF3399"/>
                                      </p:to>
                                    </p:animClr>
                                    <p:animClr clrSpc="rgb" dir="cw">
                                      <p:cBhvr>
                                        <p:cTn id="188" dur="250" autoRev="1" fill="remove"/>
                                        <p:tgtEl>
                                          <p:spTgt spid="112"/>
                                        </p:tgtEl>
                                        <p:attrNameLst>
                                          <p:attrName>fillcolor</p:attrName>
                                        </p:attrNameLst>
                                      </p:cBhvr>
                                      <p:to>
                                        <a:srgbClr val="FF3399"/>
                                      </p:to>
                                    </p:animClr>
                                    <p:set>
                                      <p:cBhvr>
                                        <p:cTn id="189" dur="250" autoRev="1" fill="remove"/>
                                        <p:tgtEl>
                                          <p:spTgt spid="112"/>
                                        </p:tgtEl>
                                        <p:attrNameLst>
                                          <p:attrName>fill.type</p:attrName>
                                        </p:attrNameLst>
                                      </p:cBhvr>
                                      <p:to>
                                        <p:strVal val="solid"/>
                                      </p:to>
                                    </p:set>
                                    <p:set>
                                      <p:cBhvr>
                                        <p:cTn id="190" dur="250" autoRev="1" fill="remove"/>
                                        <p:tgtEl>
                                          <p:spTgt spid="112"/>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191" restart="whenNotActive" fill="hold" evtFilter="cancelBubble" nodeType="interactiveSeq">
                <p:stCondLst>
                  <p:cond evt="onClick" delay="0">
                    <p:tgtEl>
                      <p:spTgt spid="113"/>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13"/>
                                        </p:tgtEl>
                                        <p:attrNameLst>
                                          <p:attrName>style.color</p:attrName>
                                        </p:attrNameLst>
                                      </p:cBhvr>
                                      <p:to>
                                        <a:srgbClr val="FF3399"/>
                                      </p:to>
                                    </p:animClr>
                                    <p:animClr clrSpc="rgb" dir="cw">
                                      <p:cBhvr>
                                        <p:cTn id="196" dur="250" autoRev="1" fill="remove"/>
                                        <p:tgtEl>
                                          <p:spTgt spid="113"/>
                                        </p:tgtEl>
                                        <p:attrNameLst>
                                          <p:attrName>fillcolor</p:attrName>
                                        </p:attrNameLst>
                                      </p:cBhvr>
                                      <p:to>
                                        <a:srgbClr val="FF3399"/>
                                      </p:to>
                                    </p:animClr>
                                    <p:set>
                                      <p:cBhvr>
                                        <p:cTn id="197" dur="250" autoRev="1" fill="remove"/>
                                        <p:tgtEl>
                                          <p:spTgt spid="113"/>
                                        </p:tgtEl>
                                        <p:attrNameLst>
                                          <p:attrName>fill.type</p:attrName>
                                        </p:attrNameLst>
                                      </p:cBhvr>
                                      <p:to>
                                        <p:strVal val="solid"/>
                                      </p:to>
                                    </p:set>
                                    <p:set>
                                      <p:cBhvr>
                                        <p:cTn id="198" dur="250" autoRev="1" fill="remove"/>
                                        <p:tgtEl>
                                          <p:spTgt spid="113"/>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199" restart="whenNotActive" fill="hold" evtFilter="cancelBubble" nodeType="interactiveSeq">
                <p:stCondLst>
                  <p:cond evt="onClick" delay="0">
                    <p:tgtEl>
                      <p:spTgt spid="114"/>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14"/>
                                        </p:tgtEl>
                                        <p:attrNameLst>
                                          <p:attrName>style.color</p:attrName>
                                        </p:attrNameLst>
                                      </p:cBhvr>
                                      <p:to>
                                        <a:srgbClr val="FF3399"/>
                                      </p:to>
                                    </p:animClr>
                                    <p:animClr clrSpc="rgb" dir="cw">
                                      <p:cBhvr>
                                        <p:cTn id="204" dur="250" autoRev="1" fill="remove"/>
                                        <p:tgtEl>
                                          <p:spTgt spid="114"/>
                                        </p:tgtEl>
                                        <p:attrNameLst>
                                          <p:attrName>fillcolor</p:attrName>
                                        </p:attrNameLst>
                                      </p:cBhvr>
                                      <p:to>
                                        <a:srgbClr val="FF3399"/>
                                      </p:to>
                                    </p:animClr>
                                    <p:set>
                                      <p:cBhvr>
                                        <p:cTn id="205" dur="250" autoRev="1" fill="remove"/>
                                        <p:tgtEl>
                                          <p:spTgt spid="114"/>
                                        </p:tgtEl>
                                        <p:attrNameLst>
                                          <p:attrName>fill.type</p:attrName>
                                        </p:attrNameLst>
                                      </p:cBhvr>
                                      <p:to>
                                        <p:strVal val="solid"/>
                                      </p:to>
                                    </p:set>
                                    <p:set>
                                      <p:cBhvr>
                                        <p:cTn id="206" dur="250" autoRev="1" fill="remove"/>
                                        <p:tgtEl>
                                          <p:spTgt spid="114"/>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207" restart="whenNotActive" fill="hold" evtFilter="cancelBubble" nodeType="interactiveSeq">
                <p:stCondLst>
                  <p:cond evt="onClick" delay="0">
                    <p:tgtEl>
                      <p:spTgt spid="115"/>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15"/>
                                        </p:tgtEl>
                                        <p:attrNameLst>
                                          <p:attrName>style.color</p:attrName>
                                        </p:attrNameLst>
                                      </p:cBhvr>
                                      <p:to>
                                        <a:srgbClr val="FF3399"/>
                                      </p:to>
                                    </p:animClr>
                                    <p:animClr clrSpc="rgb" dir="cw">
                                      <p:cBhvr>
                                        <p:cTn id="212" dur="250" autoRev="1" fill="remove"/>
                                        <p:tgtEl>
                                          <p:spTgt spid="115"/>
                                        </p:tgtEl>
                                        <p:attrNameLst>
                                          <p:attrName>fillcolor</p:attrName>
                                        </p:attrNameLst>
                                      </p:cBhvr>
                                      <p:to>
                                        <a:srgbClr val="FF3399"/>
                                      </p:to>
                                    </p:animClr>
                                    <p:set>
                                      <p:cBhvr>
                                        <p:cTn id="213" dur="250" autoRev="1" fill="remove"/>
                                        <p:tgtEl>
                                          <p:spTgt spid="115"/>
                                        </p:tgtEl>
                                        <p:attrNameLst>
                                          <p:attrName>fill.type</p:attrName>
                                        </p:attrNameLst>
                                      </p:cBhvr>
                                      <p:to>
                                        <p:strVal val="solid"/>
                                      </p:to>
                                    </p:set>
                                    <p:set>
                                      <p:cBhvr>
                                        <p:cTn id="214" dur="250" autoRev="1" fill="remove"/>
                                        <p:tgtEl>
                                          <p:spTgt spid="115"/>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215" restart="whenNotActive" fill="hold" evtFilter="cancelBubble" nodeType="interactiveSeq">
                <p:stCondLst>
                  <p:cond evt="onClick" delay="0">
                    <p:tgtEl>
                      <p:spTgt spid="116"/>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16"/>
                                        </p:tgtEl>
                                        <p:attrNameLst>
                                          <p:attrName>style.color</p:attrName>
                                        </p:attrNameLst>
                                      </p:cBhvr>
                                      <p:to>
                                        <a:srgbClr val="FF3399"/>
                                      </p:to>
                                    </p:animClr>
                                    <p:animClr clrSpc="rgb" dir="cw">
                                      <p:cBhvr>
                                        <p:cTn id="220" dur="250" autoRev="1" fill="remove"/>
                                        <p:tgtEl>
                                          <p:spTgt spid="116"/>
                                        </p:tgtEl>
                                        <p:attrNameLst>
                                          <p:attrName>fillcolor</p:attrName>
                                        </p:attrNameLst>
                                      </p:cBhvr>
                                      <p:to>
                                        <a:srgbClr val="FF3399"/>
                                      </p:to>
                                    </p:animClr>
                                    <p:set>
                                      <p:cBhvr>
                                        <p:cTn id="221" dur="250" autoRev="1" fill="remove"/>
                                        <p:tgtEl>
                                          <p:spTgt spid="116"/>
                                        </p:tgtEl>
                                        <p:attrNameLst>
                                          <p:attrName>fill.type</p:attrName>
                                        </p:attrNameLst>
                                      </p:cBhvr>
                                      <p:to>
                                        <p:strVal val="solid"/>
                                      </p:to>
                                    </p:set>
                                    <p:set>
                                      <p:cBhvr>
                                        <p:cTn id="222" dur="250" autoRev="1" fill="remove"/>
                                        <p:tgtEl>
                                          <p:spTgt spid="116"/>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223" restart="whenNotActive" fill="hold" evtFilter="cancelBubble" nodeType="interactiveSeq">
                <p:stCondLst>
                  <p:cond evt="onClick" delay="0">
                    <p:tgtEl>
                      <p:spTgt spid="117"/>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17"/>
                                        </p:tgtEl>
                                        <p:attrNameLst>
                                          <p:attrName>style.color</p:attrName>
                                        </p:attrNameLst>
                                      </p:cBhvr>
                                      <p:to>
                                        <a:srgbClr val="FF3399"/>
                                      </p:to>
                                    </p:animClr>
                                    <p:animClr clrSpc="rgb" dir="cw">
                                      <p:cBhvr>
                                        <p:cTn id="228" dur="250" autoRev="1" fill="remove"/>
                                        <p:tgtEl>
                                          <p:spTgt spid="117"/>
                                        </p:tgtEl>
                                        <p:attrNameLst>
                                          <p:attrName>fillcolor</p:attrName>
                                        </p:attrNameLst>
                                      </p:cBhvr>
                                      <p:to>
                                        <a:srgbClr val="FF3399"/>
                                      </p:to>
                                    </p:animClr>
                                    <p:set>
                                      <p:cBhvr>
                                        <p:cTn id="229" dur="250" autoRev="1" fill="remove"/>
                                        <p:tgtEl>
                                          <p:spTgt spid="117"/>
                                        </p:tgtEl>
                                        <p:attrNameLst>
                                          <p:attrName>fill.type</p:attrName>
                                        </p:attrNameLst>
                                      </p:cBhvr>
                                      <p:to>
                                        <p:strVal val="solid"/>
                                      </p:to>
                                    </p:set>
                                    <p:set>
                                      <p:cBhvr>
                                        <p:cTn id="230" dur="250" autoRev="1" fill="remove"/>
                                        <p:tgtEl>
                                          <p:spTgt spid="117"/>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231" restart="whenNotActive" fill="hold" evtFilter="cancelBubble" nodeType="interactiveSeq">
                <p:stCondLst>
                  <p:cond evt="onClick" delay="0">
                    <p:tgtEl>
                      <p:spTgt spid="118"/>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18"/>
                                        </p:tgtEl>
                                        <p:attrNameLst>
                                          <p:attrName>style.color</p:attrName>
                                        </p:attrNameLst>
                                      </p:cBhvr>
                                      <p:to>
                                        <a:srgbClr val="FF3399"/>
                                      </p:to>
                                    </p:animClr>
                                    <p:animClr clrSpc="rgb" dir="cw">
                                      <p:cBhvr>
                                        <p:cTn id="236" dur="250" autoRev="1" fill="remove"/>
                                        <p:tgtEl>
                                          <p:spTgt spid="118"/>
                                        </p:tgtEl>
                                        <p:attrNameLst>
                                          <p:attrName>fillcolor</p:attrName>
                                        </p:attrNameLst>
                                      </p:cBhvr>
                                      <p:to>
                                        <a:srgbClr val="FF3399"/>
                                      </p:to>
                                    </p:animClr>
                                    <p:set>
                                      <p:cBhvr>
                                        <p:cTn id="237" dur="250" autoRev="1" fill="remove"/>
                                        <p:tgtEl>
                                          <p:spTgt spid="118"/>
                                        </p:tgtEl>
                                        <p:attrNameLst>
                                          <p:attrName>fill.type</p:attrName>
                                        </p:attrNameLst>
                                      </p:cBhvr>
                                      <p:to>
                                        <p:strVal val="solid"/>
                                      </p:to>
                                    </p:set>
                                    <p:set>
                                      <p:cBhvr>
                                        <p:cTn id="238" dur="250" autoRev="1" fill="remove"/>
                                        <p:tgtEl>
                                          <p:spTgt spid="118"/>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seq concurrent="1" nextAc="seek">
              <p:cTn id="239" restart="whenNotActive" fill="hold" evtFilter="cancelBubble" nodeType="interactiveSeq">
                <p:stCondLst>
                  <p:cond evt="onClick" delay="0">
                    <p:tgtEl>
                      <p:spTgt spid="119"/>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19"/>
                                        </p:tgtEl>
                                        <p:attrNameLst>
                                          <p:attrName>style.color</p:attrName>
                                        </p:attrNameLst>
                                      </p:cBhvr>
                                      <p:to>
                                        <a:srgbClr val="FF3399"/>
                                      </p:to>
                                    </p:animClr>
                                    <p:animClr clrSpc="rgb" dir="cw">
                                      <p:cBhvr>
                                        <p:cTn id="244" dur="250" autoRev="1" fill="remove"/>
                                        <p:tgtEl>
                                          <p:spTgt spid="119"/>
                                        </p:tgtEl>
                                        <p:attrNameLst>
                                          <p:attrName>fillcolor</p:attrName>
                                        </p:attrNameLst>
                                      </p:cBhvr>
                                      <p:to>
                                        <a:srgbClr val="FF3399"/>
                                      </p:to>
                                    </p:animClr>
                                    <p:set>
                                      <p:cBhvr>
                                        <p:cTn id="245" dur="250" autoRev="1" fill="remove"/>
                                        <p:tgtEl>
                                          <p:spTgt spid="119"/>
                                        </p:tgtEl>
                                        <p:attrNameLst>
                                          <p:attrName>fill.type</p:attrName>
                                        </p:attrNameLst>
                                      </p:cBhvr>
                                      <p:to>
                                        <p:strVal val="solid"/>
                                      </p:to>
                                    </p:set>
                                    <p:set>
                                      <p:cBhvr>
                                        <p:cTn id="246" dur="250" autoRev="1" fill="remove"/>
                                        <p:tgtEl>
                                          <p:spTgt spid="119"/>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9"/>
                  </p:tgtEl>
                </p:cond>
              </p:nextCondLst>
            </p:seq>
            <p:seq concurrent="1" nextAc="seek">
              <p:cTn id="247" restart="whenNotActive" fill="hold" evtFilter="cancelBubble" nodeType="interactiveSeq">
                <p:stCondLst>
                  <p:cond evt="onClick" delay="0">
                    <p:tgtEl>
                      <p:spTgt spid="120"/>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20"/>
                                        </p:tgtEl>
                                        <p:attrNameLst>
                                          <p:attrName>style.color</p:attrName>
                                        </p:attrNameLst>
                                      </p:cBhvr>
                                      <p:to>
                                        <a:srgbClr val="FF3399"/>
                                      </p:to>
                                    </p:animClr>
                                    <p:animClr clrSpc="rgb" dir="cw">
                                      <p:cBhvr>
                                        <p:cTn id="252" dur="250" autoRev="1" fill="remove"/>
                                        <p:tgtEl>
                                          <p:spTgt spid="120"/>
                                        </p:tgtEl>
                                        <p:attrNameLst>
                                          <p:attrName>fillcolor</p:attrName>
                                        </p:attrNameLst>
                                      </p:cBhvr>
                                      <p:to>
                                        <a:srgbClr val="FF3399"/>
                                      </p:to>
                                    </p:animClr>
                                    <p:set>
                                      <p:cBhvr>
                                        <p:cTn id="253" dur="250" autoRev="1" fill="remove"/>
                                        <p:tgtEl>
                                          <p:spTgt spid="120"/>
                                        </p:tgtEl>
                                        <p:attrNameLst>
                                          <p:attrName>fill.type</p:attrName>
                                        </p:attrNameLst>
                                      </p:cBhvr>
                                      <p:to>
                                        <p:strVal val="solid"/>
                                      </p:to>
                                    </p:set>
                                    <p:set>
                                      <p:cBhvr>
                                        <p:cTn id="254" dur="250" autoRev="1" fill="remove"/>
                                        <p:tgtEl>
                                          <p:spTgt spid="120"/>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0"/>
                  </p:tgtEl>
                </p:cond>
              </p:nextCondLst>
            </p:seq>
            <p:seq concurrent="1" nextAc="seek">
              <p:cTn id="255" restart="whenNotActive" fill="hold" evtFilter="cancelBubble" nodeType="interactiveSeq">
                <p:stCondLst>
                  <p:cond evt="onClick" delay="0">
                    <p:tgtEl>
                      <p:spTgt spid="121"/>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21"/>
                                        </p:tgtEl>
                                        <p:attrNameLst>
                                          <p:attrName>style.color</p:attrName>
                                        </p:attrNameLst>
                                      </p:cBhvr>
                                      <p:to>
                                        <a:srgbClr val="FF3399"/>
                                      </p:to>
                                    </p:animClr>
                                    <p:animClr clrSpc="rgb" dir="cw">
                                      <p:cBhvr>
                                        <p:cTn id="260" dur="250" autoRev="1" fill="remove"/>
                                        <p:tgtEl>
                                          <p:spTgt spid="121"/>
                                        </p:tgtEl>
                                        <p:attrNameLst>
                                          <p:attrName>fillcolor</p:attrName>
                                        </p:attrNameLst>
                                      </p:cBhvr>
                                      <p:to>
                                        <a:srgbClr val="FF3399"/>
                                      </p:to>
                                    </p:animClr>
                                    <p:set>
                                      <p:cBhvr>
                                        <p:cTn id="261" dur="250" autoRev="1" fill="remove"/>
                                        <p:tgtEl>
                                          <p:spTgt spid="121"/>
                                        </p:tgtEl>
                                        <p:attrNameLst>
                                          <p:attrName>fill.type</p:attrName>
                                        </p:attrNameLst>
                                      </p:cBhvr>
                                      <p:to>
                                        <p:strVal val="solid"/>
                                      </p:to>
                                    </p:set>
                                    <p:set>
                                      <p:cBhvr>
                                        <p:cTn id="262" dur="250" autoRev="1" fill="remove"/>
                                        <p:tgtEl>
                                          <p:spTgt spid="121"/>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1"/>
                  </p:tgtEl>
                </p:cond>
              </p:nextCondLst>
            </p:seq>
            <p:seq concurrent="1" nextAc="seek">
              <p:cTn id="263" restart="whenNotActive" fill="hold" evtFilter="cancelBubble" nodeType="interactiveSeq">
                <p:stCondLst>
                  <p:cond evt="onClick" delay="0">
                    <p:tgtEl>
                      <p:spTgt spid="122"/>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22"/>
                                        </p:tgtEl>
                                        <p:attrNameLst>
                                          <p:attrName>style.color</p:attrName>
                                        </p:attrNameLst>
                                      </p:cBhvr>
                                      <p:to>
                                        <a:srgbClr val="FF3399"/>
                                      </p:to>
                                    </p:animClr>
                                    <p:animClr clrSpc="rgb" dir="cw">
                                      <p:cBhvr>
                                        <p:cTn id="268" dur="250" autoRev="1" fill="remove"/>
                                        <p:tgtEl>
                                          <p:spTgt spid="122"/>
                                        </p:tgtEl>
                                        <p:attrNameLst>
                                          <p:attrName>fillcolor</p:attrName>
                                        </p:attrNameLst>
                                      </p:cBhvr>
                                      <p:to>
                                        <a:srgbClr val="FF3399"/>
                                      </p:to>
                                    </p:animClr>
                                    <p:set>
                                      <p:cBhvr>
                                        <p:cTn id="269" dur="250" autoRev="1" fill="remove"/>
                                        <p:tgtEl>
                                          <p:spTgt spid="122"/>
                                        </p:tgtEl>
                                        <p:attrNameLst>
                                          <p:attrName>fill.type</p:attrName>
                                        </p:attrNameLst>
                                      </p:cBhvr>
                                      <p:to>
                                        <p:strVal val="solid"/>
                                      </p:to>
                                    </p:set>
                                    <p:set>
                                      <p:cBhvr>
                                        <p:cTn id="270" dur="250" autoRev="1" fill="remove"/>
                                        <p:tgtEl>
                                          <p:spTgt spid="122"/>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2"/>
                  </p:tgtEl>
                </p:cond>
              </p:nextCondLst>
            </p:seq>
            <p:seq concurrent="1" nextAc="seek">
              <p:cTn id="271" restart="whenNotActive" fill="hold" evtFilter="cancelBubble" nodeType="interactiveSeq">
                <p:stCondLst>
                  <p:cond evt="onClick" delay="0">
                    <p:tgtEl>
                      <p:spTgt spid="123"/>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23"/>
                                        </p:tgtEl>
                                        <p:attrNameLst>
                                          <p:attrName>style.color</p:attrName>
                                        </p:attrNameLst>
                                      </p:cBhvr>
                                      <p:to>
                                        <a:srgbClr val="FF3399"/>
                                      </p:to>
                                    </p:animClr>
                                    <p:animClr clrSpc="rgb" dir="cw">
                                      <p:cBhvr>
                                        <p:cTn id="276" dur="250" autoRev="1" fill="remove"/>
                                        <p:tgtEl>
                                          <p:spTgt spid="123"/>
                                        </p:tgtEl>
                                        <p:attrNameLst>
                                          <p:attrName>fillcolor</p:attrName>
                                        </p:attrNameLst>
                                      </p:cBhvr>
                                      <p:to>
                                        <a:srgbClr val="FF3399"/>
                                      </p:to>
                                    </p:animClr>
                                    <p:set>
                                      <p:cBhvr>
                                        <p:cTn id="277" dur="250" autoRev="1" fill="remove"/>
                                        <p:tgtEl>
                                          <p:spTgt spid="123"/>
                                        </p:tgtEl>
                                        <p:attrNameLst>
                                          <p:attrName>fill.type</p:attrName>
                                        </p:attrNameLst>
                                      </p:cBhvr>
                                      <p:to>
                                        <p:strVal val="solid"/>
                                      </p:to>
                                    </p:set>
                                    <p:set>
                                      <p:cBhvr>
                                        <p:cTn id="278" dur="250" autoRev="1" fill="remove"/>
                                        <p:tgtEl>
                                          <p:spTgt spid="123"/>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3"/>
                  </p:tgtEl>
                </p:cond>
              </p:nextCondLst>
            </p:seq>
            <p:seq concurrent="1" nextAc="seek">
              <p:cTn id="279" restart="whenNotActive" fill="hold" evtFilter="cancelBubble" nodeType="interactiveSeq">
                <p:stCondLst>
                  <p:cond evt="onClick" delay="0">
                    <p:tgtEl>
                      <p:spTgt spid="124"/>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24"/>
                                        </p:tgtEl>
                                        <p:attrNameLst>
                                          <p:attrName>style.color</p:attrName>
                                        </p:attrNameLst>
                                      </p:cBhvr>
                                      <p:to>
                                        <a:srgbClr val="FF3399"/>
                                      </p:to>
                                    </p:animClr>
                                    <p:animClr clrSpc="rgb" dir="cw">
                                      <p:cBhvr>
                                        <p:cTn id="284" dur="250" autoRev="1" fill="remove"/>
                                        <p:tgtEl>
                                          <p:spTgt spid="124"/>
                                        </p:tgtEl>
                                        <p:attrNameLst>
                                          <p:attrName>fillcolor</p:attrName>
                                        </p:attrNameLst>
                                      </p:cBhvr>
                                      <p:to>
                                        <a:srgbClr val="FF3399"/>
                                      </p:to>
                                    </p:animClr>
                                    <p:set>
                                      <p:cBhvr>
                                        <p:cTn id="285" dur="250" autoRev="1" fill="remove"/>
                                        <p:tgtEl>
                                          <p:spTgt spid="124"/>
                                        </p:tgtEl>
                                        <p:attrNameLst>
                                          <p:attrName>fill.type</p:attrName>
                                        </p:attrNameLst>
                                      </p:cBhvr>
                                      <p:to>
                                        <p:strVal val="solid"/>
                                      </p:to>
                                    </p:set>
                                    <p:set>
                                      <p:cBhvr>
                                        <p:cTn id="286" dur="250" autoRev="1" fill="remove"/>
                                        <p:tgtEl>
                                          <p:spTgt spid="124"/>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4"/>
                  </p:tgtEl>
                </p:cond>
              </p:nextCondLst>
            </p:seq>
            <p:seq concurrent="1" nextAc="seek">
              <p:cTn id="287" restart="whenNotActive" fill="hold" evtFilter="cancelBubble" nodeType="interactiveSeq">
                <p:stCondLst>
                  <p:cond evt="onClick" delay="0">
                    <p:tgtEl>
                      <p:spTgt spid="125"/>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25"/>
                                        </p:tgtEl>
                                        <p:attrNameLst>
                                          <p:attrName>style.color</p:attrName>
                                        </p:attrNameLst>
                                      </p:cBhvr>
                                      <p:to>
                                        <a:srgbClr val="FF3399"/>
                                      </p:to>
                                    </p:animClr>
                                    <p:animClr clrSpc="rgb" dir="cw">
                                      <p:cBhvr>
                                        <p:cTn id="292" dur="250" autoRev="1" fill="remove"/>
                                        <p:tgtEl>
                                          <p:spTgt spid="125"/>
                                        </p:tgtEl>
                                        <p:attrNameLst>
                                          <p:attrName>fillcolor</p:attrName>
                                        </p:attrNameLst>
                                      </p:cBhvr>
                                      <p:to>
                                        <a:srgbClr val="FF3399"/>
                                      </p:to>
                                    </p:animClr>
                                    <p:set>
                                      <p:cBhvr>
                                        <p:cTn id="293" dur="250" autoRev="1" fill="remove"/>
                                        <p:tgtEl>
                                          <p:spTgt spid="125"/>
                                        </p:tgtEl>
                                        <p:attrNameLst>
                                          <p:attrName>fill.type</p:attrName>
                                        </p:attrNameLst>
                                      </p:cBhvr>
                                      <p:to>
                                        <p:strVal val="solid"/>
                                      </p:to>
                                    </p:set>
                                    <p:set>
                                      <p:cBhvr>
                                        <p:cTn id="294" dur="250" autoRev="1" fill="remove"/>
                                        <p:tgtEl>
                                          <p:spTgt spid="125"/>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5"/>
                  </p:tgtEl>
                </p:cond>
              </p:nextCondLst>
            </p:seq>
            <p:seq concurrent="1" nextAc="seek">
              <p:cTn id="295" restart="whenNotActive" fill="hold" evtFilter="cancelBubble" nodeType="interactiveSeq">
                <p:stCondLst>
                  <p:cond evt="onClick" delay="0">
                    <p:tgtEl>
                      <p:spTgt spid="126"/>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26"/>
                                        </p:tgtEl>
                                        <p:attrNameLst>
                                          <p:attrName>style.color</p:attrName>
                                        </p:attrNameLst>
                                      </p:cBhvr>
                                      <p:to>
                                        <a:srgbClr val="FF3399"/>
                                      </p:to>
                                    </p:animClr>
                                    <p:animClr clrSpc="rgb" dir="cw">
                                      <p:cBhvr>
                                        <p:cTn id="300" dur="250" autoRev="1" fill="remove"/>
                                        <p:tgtEl>
                                          <p:spTgt spid="126"/>
                                        </p:tgtEl>
                                        <p:attrNameLst>
                                          <p:attrName>fillcolor</p:attrName>
                                        </p:attrNameLst>
                                      </p:cBhvr>
                                      <p:to>
                                        <a:srgbClr val="FF3399"/>
                                      </p:to>
                                    </p:animClr>
                                    <p:set>
                                      <p:cBhvr>
                                        <p:cTn id="301" dur="250" autoRev="1" fill="remove"/>
                                        <p:tgtEl>
                                          <p:spTgt spid="126"/>
                                        </p:tgtEl>
                                        <p:attrNameLst>
                                          <p:attrName>fill.type</p:attrName>
                                        </p:attrNameLst>
                                      </p:cBhvr>
                                      <p:to>
                                        <p:strVal val="solid"/>
                                      </p:to>
                                    </p:set>
                                    <p:set>
                                      <p:cBhvr>
                                        <p:cTn id="302" dur="250" autoRev="1" fill="remove"/>
                                        <p:tgtEl>
                                          <p:spTgt spid="126"/>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6"/>
                  </p:tgtEl>
                </p:cond>
              </p:nextCondLst>
            </p:seq>
            <p:seq concurrent="1" nextAc="seek">
              <p:cTn id="303" restart="whenNotActive" fill="hold" evtFilter="cancelBubble" nodeType="interactiveSeq">
                <p:stCondLst>
                  <p:cond evt="onClick" delay="0">
                    <p:tgtEl>
                      <p:spTgt spid="127"/>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27"/>
                                        </p:tgtEl>
                                        <p:attrNameLst>
                                          <p:attrName>style.color</p:attrName>
                                        </p:attrNameLst>
                                      </p:cBhvr>
                                      <p:to>
                                        <a:srgbClr val="FF3399"/>
                                      </p:to>
                                    </p:animClr>
                                    <p:animClr clrSpc="rgb" dir="cw">
                                      <p:cBhvr>
                                        <p:cTn id="308" dur="250" autoRev="1" fill="remove"/>
                                        <p:tgtEl>
                                          <p:spTgt spid="127"/>
                                        </p:tgtEl>
                                        <p:attrNameLst>
                                          <p:attrName>fillcolor</p:attrName>
                                        </p:attrNameLst>
                                      </p:cBhvr>
                                      <p:to>
                                        <a:srgbClr val="FF3399"/>
                                      </p:to>
                                    </p:animClr>
                                    <p:set>
                                      <p:cBhvr>
                                        <p:cTn id="309" dur="250" autoRev="1" fill="remove"/>
                                        <p:tgtEl>
                                          <p:spTgt spid="127"/>
                                        </p:tgtEl>
                                        <p:attrNameLst>
                                          <p:attrName>fill.type</p:attrName>
                                        </p:attrNameLst>
                                      </p:cBhvr>
                                      <p:to>
                                        <p:strVal val="solid"/>
                                      </p:to>
                                    </p:set>
                                    <p:set>
                                      <p:cBhvr>
                                        <p:cTn id="310" dur="250" autoRev="1" fill="remove"/>
                                        <p:tgtEl>
                                          <p:spTgt spid="127"/>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7"/>
                  </p:tgtEl>
                </p:cond>
              </p:nextCondLst>
            </p:seq>
            <p:seq concurrent="1" nextAc="seek">
              <p:cTn id="311" restart="whenNotActive" fill="hold" evtFilter="cancelBubble" nodeType="interactiveSeq">
                <p:stCondLst>
                  <p:cond evt="onClick" delay="0">
                    <p:tgtEl>
                      <p:spTgt spid="128"/>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28"/>
                                        </p:tgtEl>
                                        <p:attrNameLst>
                                          <p:attrName>style.color</p:attrName>
                                        </p:attrNameLst>
                                      </p:cBhvr>
                                      <p:to>
                                        <a:srgbClr val="FF3399"/>
                                      </p:to>
                                    </p:animClr>
                                    <p:animClr clrSpc="rgb" dir="cw">
                                      <p:cBhvr>
                                        <p:cTn id="316" dur="250" autoRev="1" fill="remove"/>
                                        <p:tgtEl>
                                          <p:spTgt spid="128"/>
                                        </p:tgtEl>
                                        <p:attrNameLst>
                                          <p:attrName>fillcolor</p:attrName>
                                        </p:attrNameLst>
                                      </p:cBhvr>
                                      <p:to>
                                        <a:srgbClr val="FF3399"/>
                                      </p:to>
                                    </p:animClr>
                                    <p:set>
                                      <p:cBhvr>
                                        <p:cTn id="317" dur="250" autoRev="1" fill="remove"/>
                                        <p:tgtEl>
                                          <p:spTgt spid="128"/>
                                        </p:tgtEl>
                                        <p:attrNameLst>
                                          <p:attrName>fill.type</p:attrName>
                                        </p:attrNameLst>
                                      </p:cBhvr>
                                      <p:to>
                                        <p:strVal val="solid"/>
                                      </p:to>
                                    </p:set>
                                    <p:set>
                                      <p:cBhvr>
                                        <p:cTn id="318" dur="250" autoRev="1" fill="remove"/>
                                        <p:tgtEl>
                                          <p:spTgt spid="128"/>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8"/>
                  </p:tgtEl>
                </p:cond>
              </p:nextCondLst>
            </p:seq>
            <p:seq concurrent="1" nextAc="seek">
              <p:cTn id="319" restart="whenNotActive" fill="hold" evtFilter="cancelBubble" nodeType="interactiveSeq">
                <p:stCondLst>
                  <p:cond evt="onClick" delay="0">
                    <p:tgtEl>
                      <p:spTgt spid="129"/>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29"/>
                                        </p:tgtEl>
                                        <p:attrNameLst>
                                          <p:attrName>style.color</p:attrName>
                                        </p:attrNameLst>
                                      </p:cBhvr>
                                      <p:to>
                                        <a:srgbClr val="FF3399"/>
                                      </p:to>
                                    </p:animClr>
                                    <p:animClr clrSpc="rgb" dir="cw">
                                      <p:cBhvr>
                                        <p:cTn id="324" dur="250" autoRev="1" fill="remove"/>
                                        <p:tgtEl>
                                          <p:spTgt spid="129"/>
                                        </p:tgtEl>
                                        <p:attrNameLst>
                                          <p:attrName>fillcolor</p:attrName>
                                        </p:attrNameLst>
                                      </p:cBhvr>
                                      <p:to>
                                        <a:srgbClr val="FF3399"/>
                                      </p:to>
                                    </p:animClr>
                                    <p:set>
                                      <p:cBhvr>
                                        <p:cTn id="325" dur="250" autoRev="1" fill="remove"/>
                                        <p:tgtEl>
                                          <p:spTgt spid="129"/>
                                        </p:tgtEl>
                                        <p:attrNameLst>
                                          <p:attrName>fill.type</p:attrName>
                                        </p:attrNameLst>
                                      </p:cBhvr>
                                      <p:to>
                                        <p:strVal val="solid"/>
                                      </p:to>
                                    </p:set>
                                    <p:set>
                                      <p:cBhvr>
                                        <p:cTn id="326" dur="250" autoRev="1" fill="remove"/>
                                        <p:tgtEl>
                                          <p:spTgt spid="129"/>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9"/>
                  </p:tgtEl>
                </p:cond>
              </p:nextCondLst>
            </p:seq>
            <p:seq concurrent="1" nextAc="seek">
              <p:cTn id="327" restart="whenNotActive" fill="hold" evtFilter="cancelBubble" nodeType="interactiveSeq">
                <p:stCondLst>
                  <p:cond evt="onClick" delay="0">
                    <p:tgtEl>
                      <p:spTgt spid="130"/>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30"/>
                                        </p:tgtEl>
                                        <p:attrNameLst>
                                          <p:attrName>style.color</p:attrName>
                                        </p:attrNameLst>
                                      </p:cBhvr>
                                      <p:to>
                                        <a:srgbClr val="FF3399"/>
                                      </p:to>
                                    </p:animClr>
                                    <p:animClr clrSpc="rgb" dir="cw">
                                      <p:cBhvr>
                                        <p:cTn id="332" dur="250" autoRev="1" fill="remove"/>
                                        <p:tgtEl>
                                          <p:spTgt spid="130"/>
                                        </p:tgtEl>
                                        <p:attrNameLst>
                                          <p:attrName>fillcolor</p:attrName>
                                        </p:attrNameLst>
                                      </p:cBhvr>
                                      <p:to>
                                        <a:srgbClr val="FF3399"/>
                                      </p:to>
                                    </p:animClr>
                                    <p:set>
                                      <p:cBhvr>
                                        <p:cTn id="333" dur="250" autoRev="1" fill="remove"/>
                                        <p:tgtEl>
                                          <p:spTgt spid="130"/>
                                        </p:tgtEl>
                                        <p:attrNameLst>
                                          <p:attrName>fill.type</p:attrName>
                                        </p:attrNameLst>
                                      </p:cBhvr>
                                      <p:to>
                                        <p:strVal val="solid"/>
                                      </p:to>
                                    </p:set>
                                    <p:set>
                                      <p:cBhvr>
                                        <p:cTn id="334" dur="250" autoRev="1" fill="remove"/>
                                        <p:tgtEl>
                                          <p:spTgt spid="130"/>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0"/>
                  </p:tgtEl>
                </p:cond>
              </p:nextCondLst>
            </p:seq>
            <p:seq concurrent="1" nextAc="seek">
              <p:cTn id="335" restart="whenNotActive" fill="hold" evtFilter="cancelBubble" nodeType="interactiveSeq">
                <p:stCondLst>
                  <p:cond evt="onClick" delay="0">
                    <p:tgtEl>
                      <p:spTgt spid="131"/>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31"/>
                                        </p:tgtEl>
                                        <p:attrNameLst>
                                          <p:attrName>style.color</p:attrName>
                                        </p:attrNameLst>
                                      </p:cBhvr>
                                      <p:to>
                                        <a:srgbClr val="FF3399"/>
                                      </p:to>
                                    </p:animClr>
                                    <p:animClr clrSpc="rgb" dir="cw">
                                      <p:cBhvr>
                                        <p:cTn id="340" dur="250" autoRev="1" fill="remove"/>
                                        <p:tgtEl>
                                          <p:spTgt spid="131"/>
                                        </p:tgtEl>
                                        <p:attrNameLst>
                                          <p:attrName>fillcolor</p:attrName>
                                        </p:attrNameLst>
                                      </p:cBhvr>
                                      <p:to>
                                        <a:srgbClr val="FF3399"/>
                                      </p:to>
                                    </p:animClr>
                                    <p:set>
                                      <p:cBhvr>
                                        <p:cTn id="341" dur="250" autoRev="1" fill="remove"/>
                                        <p:tgtEl>
                                          <p:spTgt spid="131"/>
                                        </p:tgtEl>
                                        <p:attrNameLst>
                                          <p:attrName>fill.type</p:attrName>
                                        </p:attrNameLst>
                                      </p:cBhvr>
                                      <p:to>
                                        <p:strVal val="solid"/>
                                      </p:to>
                                    </p:set>
                                    <p:set>
                                      <p:cBhvr>
                                        <p:cTn id="342" dur="250" autoRev="1" fill="remove"/>
                                        <p:tgtEl>
                                          <p:spTgt spid="131"/>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1"/>
                  </p:tgtEl>
                </p:cond>
              </p:nextCondLst>
            </p:seq>
            <p:seq concurrent="1" nextAc="seek">
              <p:cTn id="343" restart="whenNotActive" fill="hold" evtFilter="cancelBubble" nodeType="interactiveSeq">
                <p:stCondLst>
                  <p:cond evt="onClick" delay="0">
                    <p:tgtEl>
                      <p:spTgt spid="132"/>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32"/>
                                        </p:tgtEl>
                                        <p:attrNameLst>
                                          <p:attrName>style.color</p:attrName>
                                        </p:attrNameLst>
                                      </p:cBhvr>
                                      <p:to>
                                        <a:srgbClr val="FF3399"/>
                                      </p:to>
                                    </p:animClr>
                                    <p:animClr clrSpc="rgb" dir="cw">
                                      <p:cBhvr>
                                        <p:cTn id="348" dur="250" autoRev="1" fill="remove"/>
                                        <p:tgtEl>
                                          <p:spTgt spid="132"/>
                                        </p:tgtEl>
                                        <p:attrNameLst>
                                          <p:attrName>fillcolor</p:attrName>
                                        </p:attrNameLst>
                                      </p:cBhvr>
                                      <p:to>
                                        <a:srgbClr val="FF3399"/>
                                      </p:to>
                                    </p:animClr>
                                    <p:set>
                                      <p:cBhvr>
                                        <p:cTn id="349" dur="250" autoRev="1" fill="remove"/>
                                        <p:tgtEl>
                                          <p:spTgt spid="132"/>
                                        </p:tgtEl>
                                        <p:attrNameLst>
                                          <p:attrName>fill.type</p:attrName>
                                        </p:attrNameLst>
                                      </p:cBhvr>
                                      <p:to>
                                        <p:strVal val="solid"/>
                                      </p:to>
                                    </p:set>
                                    <p:set>
                                      <p:cBhvr>
                                        <p:cTn id="350" dur="250" autoRev="1" fill="remove"/>
                                        <p:tgtEl>
                                          <p:spTgt spid="132"/>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2"/>
                  </p:tgtEl>
                </p:cond>
              </p:nextCondLst>
            </p:seq>
            <p:seq concurrent="1" nextAc="seek">
              <p:cTn id="351" restart="whenNotActive" fill="hold" evtFilter="cancelBubble" nodeType="interactiveSeq">
                <p:stCondLst>
                  <p:cond evt="onClick" delay="0">
                    <p:tgtEl>
                      <p:spTgt spid="133"/>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33"/>
                                        </p:tgtEl>
                                        <p:attrNameLst>
                                          <p:attrName>style.color</p:attrName>
                                        </p:attrNameLst>
                                      </p:cBhvr>
                                      <p:to>
                                        <a:srgbClr val="FF3399"/>
                                      </p:to>
                                    </p:animClr>
                                    <p:animClr clrSpc="rgb" dir="cw">
                                      <p:cBhvr>
                                        <p:cTn id="356" dur="250" autoRev="1" fill="remove"/>
                                        <p:tgtEl>
                                          <p:spTgt spid="133"/>
                                        </p:tgtEl>
                                        <p:attrNameLst>
                                          <p:attrName>fillcolor</p:attrName>
                                        </p:attrNameLst>
                                      </p:cBhvr>
                                      <p:to>
                                        <a:srgbClr val="FF3399"/>
                                      </p:to>
                                    </p:animClr>
                                    <p:set>
                                      <p:cBhvr>
                                        <p:cTn id="357" dur="250" autoRev="1" fill="remove"/>
                                        <p:tgtEl>
                                          <p:spTgt spid="133"/>
                                        </p:tgtEl>
                                        <p:attrNameLst>
                                          <p:attrName>fill.type</p:attrName>
                                        </p:attrNameLst>
                                      </p:cBhvr>
                                      <p:to>
                                        <p:strVal val="solid"/>
                                      </p:to>
                                    </p:set>
                                    <p:set>
                                      <p:cBhvr>
                                        <p:cTn id="358" dur="250" autoRev="1" fill="remove"/>
                                        <p:tgtEl>
                                          <p:spTgt spid="133"/>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3"/>
                  </p:tgtEl>
                </p:cond>
              </p:nextCondLst>
            </p:seq>
            <p:seq concurrent="1" nextAc="seek">
              <p:cTn id="359" restart="whenNotActive" fill="hold" evtFilter="cancelBubble" nodeType="interactiveSeq">
                <p:stCondLst>
                  <p:cond evt="onClick" delay="0">
                    <p:tgtEl>
                      <p:spTgt spid="134"/>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34"/>
                                        </p:tgtEl>
                                        <p:attrNameLst>
                                          <p:attrName>style.color</p:attrName>
                                        </p:attrNameLst>
                                      </p:cBhvr>
                                      <p:to>
                                        <a:srgbClr val="FF3399"/>
                                      </p:to>
                                    </p:animClr>
                                    <p:animClr clrSpc="rgb" dir="cw">
                                      <p:cBhvr>
                                        <p:cTn id="364" dur="250" autoRev="1" fill="remove"/>
                                        <p:tgtEl>
                                          <p:spTgt spid="134"/>
                                        </p:tgtEl>
                                        <p:attrNameLst>
                                          <p:attrName>fillcolor</p:attrName>
                                        </p:attrNameLst>
                                      </p:cBhvr>
                                      <p:to>
                                        <a:srgbClr val="FF3399"/>
                                      </p:to>
                                    </p:animClr>
                                    <p:set>
                                      <p:cBhvr>
                                        <p:cTn id="365" dur="250" autoRev="1" fill="remove"/>
                                        <p:tgtEl>
                                          <p:spTgt spid="134"/>
                                        </p:tgtEl>
                                        <p:attrNameLst>
                                          <p:attrName>fill.type</p:attrName>
                                        </p:attrNameLst>
                                      </p:cBhvr>
                                      <p:to>
                                        <p:strVal val="solid"/>
                                      </p:to>
                                    </p:set>
                                    <p:set>
                                      <p:cBhvr>
                                        <p:cTn id="366" dur="250" autoRev="1" fill="remove"/>
                                        <p:tgtEl>
                                          <p:spTgt spid="134"/>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4"/>
                  </p:tgtEl>
                </p:cond>
              </p:nextCondLst>
            </p:seq>
            <p:seq concurrent="1" nextAc="seek">
              <p:cTn id="367" restart="whenNotActive" fill="hold" evtFilter="cancelBubble" nodeType="interactiveSeq">
                <p:stCondLst>
                  <p:cond evt="onClick" delay="0">
                    <p:tgtEl>
                      <p:spTgt spid="135"/>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35"/>
                                        </p:tgtEl>
                                        <p:attrNameLst>
                                          <p:attrName>style.color</p:attrName>
                                        </p:attrNameLst>
                                      </p:cBhvr>
                                      <p:to>
                                        <a:srgbClr val="FF3399"/>
                                      </p:to>
                                    </p:animClr>
                                    <p:animClr clrSpc="rgb" dir="cw">
                                      <p:cBhvr>
                                        <p:cTn id="372" dur="250" autoRev="1" fill="remove"/>
                                        <p:tgtEl>
                                          <p:spTgt spid="135"/>
                                        </p:tgtEl>
                                        <p:attrNameLst>
                                          <p:attrName>fillcolor</p:attrName>
                                        </p:attrNameLst>
                                      </p:cBhvr>
                                      <p:to>
                                        <a:srgbClr val="FF3399"/>
                                      </p:to>
                                    </p:animClr>
                                    <p:set>
                                      <p:cBhvr>
                                        <p:cTn id="373" dur="250" autoRev="1" fill="remove"/>
                                        <p:tgtEl>
                                          <p:spTgt spid="135"/>
                                        </p:tgtEl>
                                        <p:attrNameLst>
                                          <p:attrName>fill.type</p:attrName>
                                        </p:attrNameLst>
                                      </p:cBhvr>
                                      <p:to>
                                        <p:strVal val="solid"/>
                                      </p:to>
                                    </p:set>
                                    <p:set>
                                      <p:cBhvr>
                                        <p:cTn id="374" dur="250" autoRev="1" fill="remove"/>
                                        <p:tgtEl>
                                          <p:spTgt spid="135"/>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5"/>
                  </p:tgtEl>
                </p:cond>
              </p:nextCondLst>
            </p:seq>
            <p:seq concurrent="1" nextAc="seek">
              <p:cTn id="375" restart="whenNotActive" fill="hold" evtFilter="cancelBubble" nodeType="interactiveSeq">
                <p:stCondLst>
                  <p:cond evt="onClick" delay="0">
                    <p:tgtEl>
                      <p:spTgt spid="136"/>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36"/>
                                        </p:tgtEl>
                                        <p:attrNameLst>
                                          <p:attrName>style.color</p:attrName>
                                        </p:attrNameLst>
                                      </p:cBhvr>
                                      <p:to>
                                        <a:srgbClr val="FF3399"/>
                                      </p:to>
                                    </p:animClr>
                                    <p:animClr clrSpc="rgb" dir="cw">
                                      <p:cBhvr>
                                        <p:cTn id="380" dur="250" autoRev="1" fill="remove"/>
                                        <p:tgtEl>
                                          <p:spTgt spid="136"/>
                                        </p:tgtEl>
                                        <p:attrNameLst>
                                          <p:attrName>fillcolor</p:attrName>
                                        </p:attrNameLst>
                                      </p:cBhvr>
                                      <p:to>
                                        <a:srgbClr val="FF3399"/>
                                      </p:to>
                                    </p:animClr>
                                    <p:set>
                                      <p:cBhvr>
                                        <p:cTn id="381" dur="250" autoRev="1" fill="remove"/>
                                        <p:tgtEl>
                                          <p:spTgt spid="136"/>
                                        </p:tgtEl>
                                        <p:attrNameLst>
                                          <p:attrName>fill.type</p:attrName>
                                        </p:attrNameLst>
                                      </p:cBhvr>
                                      <p:to>
                                        <p:strVal val="solid"/>
                                      </p:to>
                                    </p:set>
                                    <p:set>
                                      <p:cBhvr>
                                        <p:cTn id="382" dur="250" autoRev="1" fill="remove"/>
                                        <p:tgtEl>
                                          <p:spTgt spid="136"/>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6"/>
                  </p:tgtEl>
                </p:cond>
              </p:nextCondLst>
            </p:seq>
            <p:seq concurrent="1" nextAc="seek">
              <p:cTn id="383" restart="whenNotActive" fill="hold" evtFilter="cancelBubble" nodeType="interactiveSeq">
                <p:stCondLst>
                  <p:cond evt="onClick" delay="0">
                    <p:tgtEl>
                      <p:spTgt spid="137"/>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37"/>
                                        </p:tgtEl>
                                        <p:attrNameLst>
                                          <p:attrName>style.color</p:attrName>
                                        </p:attrNameLst>
                                      </p:cBhvr>
                                      <p:to>
                                        <a:srgbClr val="FF3399"/>
                                      </p:to>
                                    </p:animClr>
                                    <p:animClr clrSpc="rgb" dir="cw">
                                      <p:cBhvr>
                                        <p:cTn id="388" dur="250" autoRev="1" fill="remove"/>
                                        <p:tgtEl>
                                          <p:spTgt spid="137"/>
                                        </p:tgtEl>
                                        <p:attrNameLst>
                                          <p:attrName>fillcolor</p:attrName>
                                        </p:attrNameLst>
                                      </p:cBhvr>
                                      <p:to>
                                        <a:srgbClr val="FF3399"/>
                                      </p:to>
                                    </p:animClr>
                                    <p:set>
                                      <p:cBhvr>
                                        <p:cTn id="389" dur="250" autoRev="1" fill="remove"/>
                                        <p:tgtEl>
                                          <p:spTgt spid="137"/>
                                        </p:tgtEl>
                                        <p:attrNameLst>
                                          <p:attrName>fill.type</p:attrName>
                                        </p:attrNameLst>
                                      </p:cBhvr>
                                      <p:to>
                                        <p:strVal val="solid"/>
                                      </p:to>
                                    </p:set>
                                    <p:set>
                                      <p:cBhvr>
                                        <p:cTn id="390" dur="250" autoRev="1" fill="remove"/>
                                        <p:tgtEl>
                                          <p:spTgt spid="137"/>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7"/>
                  </p:tgtEl>
                </p:cond>
              </p:nextCondLst>
            </p:seq>
            <p:seq concurrent="1" nextAc="seek">
              <p:cTn id="391" restart="whenNotActive" fill="hold" evtFilter="cancelBubble" nodeType="interactiveSeq">
                <p:stCondLst>
                  <p:cond evt="onClick" delay="0">
                    <p:tgtEl>
                      <p:spTgt spid="138"/>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38"/>
                                        </p:tgtEl>
                                        <p:attrNameLst>
                                          <p:attrName>style.color</p:attrName>
                                        </p:attrNameLst>
                                      </p:cBhvr>
                                      <p:to>
                                        <a:srgbClr val="FF3399"/>
                                      </p:to>
                                    </p:animClr>
                                    <p:animClr clrSpc="rgb" dir="cw">
                                      <p:cBhvr>
                                        <p:cTn id="396" dur="250" autoRev="1" fill="remove"/>
                                        <p:tgtEl>
                                          <p:spTgt spid="138"/>
                                        </p:tgtEl>
                                        <p:attrNameLst>
                                          <p:attrName>fillcolor</p:attrName>
                                        </p:attrNameLst>
                                      </p:cBhvr>
                                      <p:to>
                                        <a:srgbClr val="FF3399"/>
                                      </p:to>
                                    </p:animClr>
                                    <p:set>
                                      <p:cBhvr>
                                        <p:cTn id="397" dur="250" autoRev="1" fill="remove"/>
                                        <p:tgtEl>
                                          <p:spTgt spid="138"/>
                                        </p:tgtEl>
                                        <p:attrNameLst>
                                          <p:attrName>fill.type</p:attrName>
                                        </p:attrNameLst>
                                      </p:cBhvr>
                                      <p:to>
                                        <p:strVal val="solid"/>
                                      </p:to>
                                    </p:set>
                                    <p:set>
                                      <p:cBhvr>
                                        <p:cTn id="398" dur="250" autoRev="1" fill="remove"/>
                                        <p:tgtEl>
                                          <p:spTgt spid="138"/>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8"/>
                  </p:tgtEl>
                </p:cond>
              </p:nextCondLst>
            </p:seq>
            <p:seq concurrent="1" nextAc="seek">
              <p:cTn id="399" restart="whenNotActive" fill="hold" evtFilter="cancelBubble" nodeType="interactiveSeq">
                <p:stCondLst>
                  <p:cond evt="onClick" delay="0">
                    <p:tgtEl>
                      <p:spTgt spid="139"/>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39"/>
                                        </p:tgtEl>
                                        <p:attrNameLst>
                                          <p:attrName>style.color</p:attrName>
                                        </p:attrNameLst>
                                      </p:cBhvr>
                                      <p:to>
                                        <a:srgbClr val="FF3399"/>
                                      </p:to>
                                    </p:animClr>
                                    <p:animClr clrSpc="rgb" dir="cw">
                                      <p:cBhvr>
                                        <p:cTn id="404" dur="250" autoRev="1" fill="remove"/>
                                        <p:tgtEl>
                                          <p:spTgt spid="139"/>
                                        </p:tgtEl>
                                        <p:attrNameLst>
                                          <p:attrName>fillcolor</p:attrName>
                                        </p:attrNameLst>
                                      </p:cBhvr>
                                      <p:to>
                                        <a:srgbClr val="FF3399"/>
                                      </p:to>
                                    </p:animClr>
                                    <p:set>
                                      <p:cBhvr>
                                        <p:cTn id="405" dur="250" autoRev="1" fill="remove"/>
                                        <p:tgtEl>
                                          <p:spTgt spid="139"/>
                                        </p:tgtEl>
                                        <p:attrNameLst>
                                          <p:attrName>fill.type</p:attrName>
                                        </p:attrNameLst>
                                      </p:cBhvr>
                                      <p:to>
                                        <p:strVal val="solid"/>
                                      </p:to>
                                    </p:set>
                                    <p:set>
                                      <p:cBhvr>
                                        <p:cTn id="406" dur="250" autoRev="1" fill="remove"/>
                                        <p:tgtEl>
                                          <p:spTgt spid="139"/>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9"/>
                  </p:tgtEl>
                </p:cond>
              </p:nextCondLst>
            </p:seq>
            <p:seq concurrent="1" nextAc="seek">
              <p:cTn id="407" restart="whenNotActive" fill="hold" evtFilter="cancelBubble" nodeType="interactiveSeq">
                <p:stCondLst>
                  <p:cond evt="onClick" delay="0">
                    <p:tgtEl>
                      <p:spTgt spid="140"/>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40"/>
                                        </p:tgtEl>
                                        <p:attrNameLst>
                                          <p:attrName>style.color</p:attrName>
                                        </p:attrNameLst>
                                      </p:cBhvr>
                                      <p:to>
                                        <a:srgbClr val="FF3399"/>
                                      </p:to>
                                    </p:animClr>
                                    <p:animClr clrSpc="rgb" dir="cw">
                                      <p:cBhvr>
                                        <p:cTn id="412" dur="250" autoRev="1" fill="remove"/>
                                        <p:tgtEl>
                                          <p:spTgt spid="140"/>
                                        </p:tgtEl>
                                        <p:attrNameLst>
                                          <p:attrName>fillcolor</p:attrName>
                                        </p:attrNameLst>
                                      </p:cBhvr>
                                      <p:to>
                                        <a:srgbClr val="FF3399"/>
                                      </p:to>
                                    </p:animClr>
                                    <p:set>
                                      <p:cBhvr>
                                        <p:cTn id="413" dur="250" autoRev="1" fill="remove"/>
                                        <p:tgtEl>
                                          <p:spTgt spid="140"/>
                                        </p:tgtEl>
                                        <p:attrNameLst>
                                          <p:attrName>fill.type</p:attrName>
                                        </p:attrNameLst>
                                      </p:cBhvr>
                                      <p:to>
                                        <p:strVal val="solid"/>
                                      </p:to>
                                    </p:set>
                                    <p:set>
                                      <p:cBhvr>
                                        <p:cTn id="414" dur="250" autoRev="1" fill="remove"/>
                                        <p:tgtEl>
                                          <p:spTgt spid="140"/>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0"/>
                  </p:tgtEl>
                </p:cond>
              </p:nextCondLst>
            </p:seq>
            <p:seq concurrent="1" nextAc="seek">
              <p:cTn id="415" restart="whenNotActive" fill="hold" evtFilter="cancelBubble" nodeType="interactiveSeq">
                <p:stCondLst>
                  <p:cond evt="onClick" delay="0">
                    <p:tgtEl>
                      <p:spTgt spid="141"/>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41"/>
                                        </p:tgtEl>
                                        <p:attrNameLst>
                                          <p:attrName>style.color</p:attrName>
                                        </p:attrNameLst>
                                      </p:cBhvr>
                                      <p:to>
                                        <a:srgbClr val="FF3399"/>
                                      </p:to>
                                    </p:animClr>
                                    <p:animClr clrSpc="rgb" dir="cw">
                                      <p:cBhvr>
                                        <p:cTn id="420" dur="250" autoRev="1" fill="remove"/>
                                        <p:tgtEl>
                                          <p:spTgt spid="141"/>
                                        </p:tgtEl>
                                        <p:attrNameLst>
                                          <p:attrName>fillcolor</p:attrName>
                                        </p:attrNameLst>
                                      </p:cBhvr>
                                      <p:to>
                                        <a:srgbClr val="FF3399"/>
                                      </p:to>
                                    </p:animClr>
                                    <p:set>
                                      <p:cBhvr>
                                        <p:cTn id="421" dur="250" autoRev="1" fill="remove"/>
                                        <p:tgtEl>
                                          <p:spTgt spid="141"/>
                                        </p:tgtEl>
                                        <p:attrNameLst>
                                          <p:attrName>fill.type</p:attrName>
                                        </p:attrNameLst>
                                      </p:cBhvr>
                                      <p:to>
                                        <p:strVal val="solid"/>
                                      </p:to>
                                    </p:set>
                                    <p:set>
                                      <p:cBhvr>
                                        <p:cTn id="422" dur="250" autoRev="1" fill="remove"/>
                                        <p:tgtEl>
                                          <p:spTgt spid="141"/>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1"/>
                  </p:tgtEl>
                </p:cond>
              </p:nextCondLst>
            </p:seq>
            <p:seq concurrent="1" nextAc="seek">
              <p:cTn id="423" restart="whenNotActive" fill="hold" evtFilter="cancelBubble" nodeType="interactiveSeq">
                <p:stCondLst>
                  <p:cond evt="onClick" delay="0">
                    <p:tgtEl>
                      <p:spTgt spid="142"/>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42"/>
                                        </p:tgtEl>
                                        <p:attrNameLst>
                                          <p:attrName>style.color</p:attrName>
                                        </p:attrNameLst>
                                      </p:cBhvr>
                                      <p:to>
                                        <a:srgbClr val="FF3399"/>
                                      </p:to>
                                    </p:animClr>
                                    <p:animClr clrSpc="rgb" dir="cw">
                                      <p:cBhvr>
                                        <p:cTn id="428" dur="250" autoRev="1" fill="remove"/>
                                        <p:tgtEl>
                                          <p:spTgt spid="142"/>
                                        </p:tgtEl>
                                        <p:attrNameLst>
                                          <p:attrName>fillcolor</p:attrName>
                                        </p:attrNameLst>
                                      </p:cBhvr>
                                      <p:to>
                                        <a:srgbClr val="FF3399"/>
                                      </p:to>
                                    </p:animClr>
                                    <p:set>
                                      <p:cBhvr>
                                        <p:cTn id="429" dur="250" autoRev="1" fill="remove"/>
                                        <p:tgtEl>
                                          <p:spTgt spid="142"/>
                                        </p:tgtEl>
                                        <p:attrNameLst>
                                          <p:attrName>fill.type</p:attrName>
                                        </p:attrNameLst>
                                      </p:cBhvr>
                                      <p:to>
                                        <p:strVal val="solid"/>
                                      </p:to>
                                    </p:set>
                                    <p:set>
                                      <p:cBhvr>
                                        <p:cTn id="430" dur="250" autoRev="1" fill="remove"/>
                                        <p:tgtEl>
                                          <p:spTgt spid="142"/>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2"/>
                  </p:tgtEl>
                </p:cond>
              </p:nextCondLst>
            </p:seq>
            <p:seq concurrent="1" nextAc="seek">
              <p:cTn id="431" restart="whenNotActive" fill="hold" evtFilter="cancelBubble" nodeType="interactiveSeq">
                <p:stCondLst>
                  <p:cond evt="onClick" delay="0">
                    <p:tgtEl>
                      <p:spTgt spid="143"/>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43"/>
                                        </p:tgtEl>
                                        <p:attrNameLst>
                                          <p:attrName>style.color</p:attrName>
                                        </p:attrNameLst>
                                      </p:cBhvr>
                                      <p:to>
                                        <a:srgbClr val="FF3399"/>
                                      </p:to>
                                    </p:animClr>
                                    <p:animClr clrSpc="rgb" dir="cw">
                                      <p:cBhvr>
                                        <p:cTn id="436" dur="250" autoRev="1" fill="remove"/>
                                        <p:tgtEl>
                                          <p:spTgt spid="143"/>
                                        </p:tgtEl>
                                        <p:attrNameLst>
                                          <p:attrName>fillcolor</p:attrName>
                                        </p:attrNameLst>
                                      </p:cBhvr>
                                      <p:to>
                                        <a:srgbClr val="FF3399"/>
                                      </p:to>
                                    </p:animClr>
                                    <p:set>
                                      <p:cBhvr>
                                        <p:cTn id="437" dur="250" autoRev="1" fill="remove"/>
                                        <p:tgtEl>
                                          <p:spTgt spid="143"/>
                                        </p:tgtEl>
                                        <p:attrNameLst>
                                          <p:attrName>fill.type</p:attrName>
                                        </p:attrNameLst>
                                      </p:cBhvr>
                                      <p:to>
                                        <p:strVal val="solid"/>
                                      </p:to>
                                    </p:set>
                                    <p:set>
                                      <p:cBhvr>
                                        <p:cTn id="438" dur="250" autoRev="1" fill="remove"/>
                                        <p:tgtEl>
                                          <p:spTgt spid="143"/>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3"/>
                  </p:tgtEl>
                </p:cond>
              </p:nextCondLst>
            </p:seq>
            <p:seq concurrent="1" nextAc="seek">
              <p:cTn id="439" restart="whenNotActive" fill="hold" evtFilter="cancelBubble" nodeType="interactiveSeq">
                <p:stCondLst>
                  <p:cond evt="onClick" delay="0">
                    <p:tgtEl>
                      <p:spTgt spid="144"/>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44"/>
                                        </p:tgtEl>
                                        <p:attrNameLst>
                                          <p:attrName>style.color</p:attrName>
                                        </p:attrNameLst>
                                      </p:cBhvr>
                                      <p:to>
                                        <a:srgbClr val="FF3399"/>
                                      </p:to>
                                    </p:animClr>
                                    <p:animClr clrSpc="rgb" dir="cw">
                                      <p:cBhvr>
                                        <p:cTn id="444" dur="250" autoRev="1" fill="remove"/>
                                        <p:tgtEl>
                                          <p:spTgt spid="144"/>
                                        </p:tgtEl>
                                        <p:attrNameLst>
                                          <p:attrName>fillcolor</p:attrName>
                                        </p:attrNameLst>
                                      </p:cBhvr>
                                      <p:to>
                                        <a:srgbClr val="FF3399"/>
                                      </p:to>
                                    </p:animClr>
                                    <p:set>
                                      <p:cBhvr>
                                        <p:cTn id="445" dur="250" autoRev="1" fill="remove"/>
                                        <p:tgtEl>
                                          <p:spTgt spid="144"/>
                                        </p:tgtEl>
                                        <p:attrNameLst>
                                          <p:attrName>fill.type</p:attrName>
                                        </p:attrNameLst>
                                      </p:cBhvr>
                                      <p:to>
                                        <p:strVal val="solid"/>
                                      </p:to>
                                    </p:set>
                                    <p:set>
                                      <p:cBhvr>
                                        <p:cTn id="446" dur="250" autoRev="1" fill="remove"/>
                                        <p:tgtEl>
                                          <p:spTgt spid="144"/>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4"/>
                  </p:tgtEl>
                </p:cond>
              </p:nextCondLst>
            </p:seq>
            <p:seq concurrent="1" nextAc="seek">
              <p:cTn id="447" restart="whenNotActive" fill="hold" evtFilter="cancelBubble" nodeType="interactiveSeq">
                <p:stCondLst>
                  <p:cond evt="onClick" delay="0">
                    <p:tgtEl>
                      <p:spTgt spid="145"/>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45"/>
                                        </p:tgtEl>
                                        <p:attrNameLst>
                                          <p:attrName>style.color</p:attrName>
                                        </p:attrNameLst>
                                      </p:cBhvr>
                                      <p:to>
                                        <a:srgbClr val="FF3399"/>
                                      </p:to>
                                    </p:animClr>
                                    <p:animClr clrSpc="rgb" dir="cw">
                                      <p:cBhvr>
                                        <p:cTn id="452" dur="250" autoRev="1" fill="remove"/>
                                        <p:tgtEl>
                                          <p:spTgt spid="145"/>
                                        </p:tgtEl>
                                        <p:attrNameLst>
                                          <p:attrName>fillcolor</p:attrName>
                                        </p:attrNameLst>
                                      </p:cBhvr>
                                      <p:to>
                                        <a:srgbClr val="FF3399"/>
                                      </p:to>
                                    </p:animClr>
                                    <p:set>
                                      <p:cBhvr>
                                        <p:cTn id="453" dur="250" autoRev="1" fill="remove"/>
                                        <p:tgtEl>
                                          <p:spTgt spid="145"/>
                                        </p:tgtEl>
                                        <p:attrNameLst>
                                          <p:attrName>fill.type</p:attrName>
                                        </p:attrNameLst>
                                      </p:cBhvr>
                                      <p:to>
                                        <p:strVal val="solid"/>
                                      </p:to>
                                    </p:set>
                                    <p:set>
                                      <p:cBhvr>
                                        <p:cTn id="454" dur="250" autoRev="1" fill="remove"/>
                                        <p:tgtEl>
                                          <p:spTgt spid="145"/>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5"/>
                  </p:tgtEl>
                </p:cond>
              </p:nextCondLst>
            </p:seq>
            <p:seq concurrent="1" nextAc="seek">
              <p:cTn id="455" restart="whenNotActive" fill="hold" evtFilter="cancelBubble" nodeType="interactiveSeq">
                <p:stCondLst>
                  <p:cond evt="onClick" delay="0">
                    <p:tgtEl>
                      <p:spTgt spid="146"/>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46"/>
                                        </p:tgtEl>
                                        <p:attrNameLst>
                                          <p:attrName>style.color</p:attrName>
                                        </p:attrNameLst>
                                      </p:cBhvr>
                                      <p:to>
                                        <a:srgbClr val="FF3399"/>
                                      </p:to>
                                    </p:animClr>
                                    <p:animClr clrSpc="rgb" dir="cw">
                                      <p:cBhvr>
                                        <p:cTn id="460" dur="250" autoRev="1" fill="remove"/>
                                        <p:tgtEl>
                                          <p:spTgt spid="146"/>
                                        </p:tgtEl>
                                        <p:attrNameLst>
                                          <p:attrName>fillcolor</p:attrName>
                                        </p:attrNameLst>
                                      </p:cBhvr>
                                      <p:to>
                                        <a:srgbClr val="FF3399"/>
                                      </p:to>
                                    </p:animClr>
                                    <p:set>
                                      <p:cBhvr>
                                        <p:cTn id="461" dur="250" autoRev="1" fill="remove"/>
                                        <p:tgtEl>
                                          <p:spTgt spid="146"/>
                                        </p:tgtEl>
                                        <p:attrNameLst>
                                          <p:attrName>fill.type</p:attrName>
                                        </p:attrNameLst>
                                      </p:cBhvr>
                                      <p:to>
                                        <p:strVal val="solid"/>
                                      </p:to>
                                    </p:set>
                                    <p:set>
                                      <p:cBhvr>
                                        <p:cTn id="462" dur="250" autoRev="1" fill="remove"/>
                                        <p:tgtEl>
                                          <p:spTgt spid="146"/>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6"/>
                  </p:tgtEl>
                </p:cond>
              </p:nextCondLst>
            </p:seq>
            <p:seq concurrent="1" nextAc="seek">
              <p:cTn id="463" restart="whenNotActive" fill="hold" evtFilter="cancelBubble" nodeType="interactiveSeq">
                <p:stCondLst>
                  <p:cond evt="onClick" delay="0">
                    <p:tgtEl>
                      <p:spTgt spid="147"/>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47"/>
                                        </p:tgtEl>
                                        <p:attrNameLst>
                                          <p:attrName>style.color</p:attrName>
                                        </p:attrNameLst>
                                      </p:cBhvr>
                                      <p:to>
                                        <a:srgbClr val="FF3399"/>
                                      </p:to>
                                    </p:animClr>
                                    <p:animClr clrSpc="rgb" dir="cw">
                                      <p:cBhvr>
                                        <p:cTn id="468" dur="250" autoRev="1" fill="remove"/>
                                        <p:tgtEl>
                                          <p:spTgt spid="147"/>
                                        </p:tgtEl>
                                        <p:attrNameLst>
                                          <p:attrName>fillcolor</p:attrName>
                                        </p:attrNameLst>
                                      </p:cBhvr>
                                      <p:to>
                                        <a:srgbClr val="FF3399"/>
                                      </p:to>
                                    </p:animClr>
                                    <p:set>
                                      <p:cBhvr>
                                        <p:cTn id="469" dur="250" autoRev="1" fill="remove"/>
                                        <p:tgtEl>
                                          <p:spTgt spid="147"/>
                                        </p:tgtEl>
                                        <p:attrNameLst>
                                          <p:attrName>fill.type</p:attrName>
                                        </p:attrNameLst>
                                      </p:cBhvr>
                                      <p:to>
                                        <p:strVal val="solid"/>
                                      </p:to>
                                    </p:set>
                                    <p:set>
                                      <p:cBhvr>
                                        <p:cTn id="470" dur="250" autoRev="1" fill="remove"/>
                                        <p:tgtEl>
                                          <p:spTgt spid="147"/>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7"/>
                  </p:tgtEl>
                </p:cond>
              </p:nextCondLst>
            </p:seq>
            <p:seq concurrent="1" nextAc="seek">
              <p:cTn id="471" restart="whenNotActive" fill="hold" evtFilter="cancelBubble" nodeType="interactiveSeq">
                <p:stCondLst>
                  <p:cond evt="onClick" delay="0">
                    <p:tgtEl>
                      <p:spTgt spid="148"/>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48"/>
                                        </p:tgtEl>
                                        <p:attrNameLst>
                                          <p:attrName>style.color</p:attrName>
                                        </p:attrNameLst>
                                      </p:cBhvr>
                                      <p:to>
                                        <a:srgbClr val="FF3399"/>
                                      </p:to>
                                    </p:animClr>
                                    <p:animClr clrSpc="rgb" dir="cw">
                                      <p:cBhvr>
                                        <p:cTn id="476" dur="250" autoRev="1" fill="remove"/>
                                        <p:tgtEl>
                                          <p:spTgt spid="148"/>
                                        </p:tgtEl>
                                        <p:attrNameLst>
                                          <p:attrName>fillcolor</p:attrName>
                                        </p:attrNameLst>
                                      </p:cBhvr>
                                      <p:to>
                                        <a:srgbClr val="FF3399"/>
                                      </p:to>
                                    </p:animClr>
                                    <p:set>
                                      <p:cBhvr>
                                        <p:cTn id="477" dur="250" autoRev="1" fill="remove"/>
                                        <p:tgtEl>
                                          <p:spTgt spid="148"/>
                                        </p:tgtEl>
                                        <p:attrNameLst>
                                          <p:attrName>fill.type</p:attrName>
                                        </p:attrNameLst>
                                      </p:cBhvr>
                                      <p:to>
                                        <p:strVal val="solid"/>
                                      </p:to>
                                    </p:set>
                                    <p:set>
                                      <p:cBhvr>
                                        <p:cTn id="478" dur="250" autoRev="1" fill="remove"/>
                                        <p:tgtEl>
                                          <p:spTgt spid="148"/>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8"/>
                  </p:tgtEl>
                </p:cond>
              </p:nextCondLst>
            </p:seq>
            <p:seq concurrent="1" nextAc="seek">
              <p:cTn id="479" restart="whenNotActive" fill="hold" evtFilter="cancelBubble" nodeType="interactiveSeq">
                <p:stCondLst>
                  <p:cond evt="onClick" delay="0">
                    <p:tgtEl>
                      <p:spTgt spid="149"/>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49"/>
                                        </p:tgtEl>
                                        <p:attrNameLst>
                                          <p:attrName>style.color</p:attrName>
                                        </p:attrNameLst>
                                      </p:cBhvr>
                                      <p:to>
                                        <a:srgbClr val="FF3399"/>
                                      </p:to>
                                    </p:animClr>
                                    <p:animClr clrSpc="rgb" dir="cw">
                                      <p:cBhvr>
                                        <p:cTn id="484" dur="250" autoRev="1" fill="remove"/>
                                        <p:tgtEl>
                                          <p:spTgt spid="149"/>
                                        </p:tgtEl>
                                        <p:attrNameLst>
                                          <p:attrName>fillcolor</p:attrName>
                                        </p:attrNameLst>
                                      </p:cBhvr>
                                      <p:to>
                                        <a:srgbClr val="FF3399"/>
                                      </p:to>
                                    </p:animClr>
                                    <p:set>
                                      <p:cBhvr>
                                        <p:cTn id="485" dur="250" autoRev="1" fill="remove"/>
                                        <p:tgtEl>
                                          <p:spTgt spid="149"/>
                                        </p:tgtEl>
                                        <p:attrNameLst>
                                          <p:attrName>fill.type</p:attrName>
                                        </p:attrNameLst>
                                      </p:cBhvr>
                                      <p:to>
                                        <p:strVal val="solid"/>
                                      </p:to>
                                    </p:set>
                                    <p:set>
                                      <p:cBhvr>
                                        <p:cTn id="486" dur="250" autoRev="1" fill="remove"/>
                                        <p:tgtEl>
                                          <p:spTgt spid="149"/>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9"/>
                  </p:tgtEl>
                </p:cond>
              </p:nextCondLst>
            </p:seq>
            <p:seq concurrent="1" nextAc="seek">
              <p:cTn id="487" restart="whenNotActive" fill="hold" evtFilter="cancelBubble" nodeType="interactiveSeq">
                <p:stCondLst>
                  <p:cond evt="onClick" delay="0">
                    <p:tgtEl>
                      <p:spTgt spid="150"/>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50"/>
                                        </p:tgtEl>
                                        <p:attrNameLst>
                                          <p:attrName>style.color</p:attrName>
                                        </p:attrNameLst>
                                      </p:cBhvr>
                                      <p:to>
                                        <a:srgbClr val="FF3399"/>
                                      </p:to>
                                    </p:animClr>
                                    <p:animClr clrSpc="rgb" dir="cw">
                                      <p:cBhvr>
                                        <p:cTn id="492" dur="250" autoRev="1" fill="remove"/>
                                        <p:tgtEl>
                                          <p:spTgt spid="150"/>
                                        </p:tgtEl>
                                        <p:attrNameLst>
                                          <p:attrName>fillcolor</p:attrName>
                                        </p:attrNameLst>
                                      </p:cBhvr>
                                      <p:to>
                                        <a:srgbClr val="FF3399"/>
                                      </p:to>
                                    </p:animClr>
                                    <p:set>
                                      <p:cBhvr>
                                        <p:cTn id="493" dur="250" autoRev="1" fill="remove"/>
                                        <p:tgtEl>
                                          <p:spTgt spid="150"/>
                                        </p:tgtEl>
                                        <p:attrNameLst>
                                          <p:attrName>fill.type</p:attrName>
                                        </p:attrNameLst>
                                      </p:cBhvr>
                                      <p:to>
                                        <p:strVal val="solid"/>
                                      </p:to>
                                    </p:set>
                                    <p:set>
                                      <p:cBhvr>
                                        <p:cTn id="494" dur="250" autoRev="1" fill="remove"/>
                                        <p:tgtEl>
                                          <p:spTgt spid="150"/>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0"/>
                  </p:tgtEl>
                </p:cond>
              </p:nextCondLst>
            </p:seq>
            <p:seq concurrent="1" nextAc="seek">
              <p:cTn id="495" restart="whenNotActive" fill="hold" evtFilter="cancelBubble" nodeType="interactiveSeq">
                <p:stCondLst>
                  <p:cond evt="onClick" delay="0">
                    <p:tgtEl>
                      <p:spTgt spid="151"/>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51"/>
                                        </p:tgtEl>
                                        <p:attrNameLst>
                                          <p:attrName>style.color</p:attrName>
                                        </p:attrNameLst>
                                      </p:cBhvr>
                                      <p:to>
                                        <a:srgbClr val="FF3399"/>
                                      </p:to>
                                    </p:animClr>
                                    <p:animClr clrSpc="rgb" dir="cw">
                                      <p:cBhvr>
                                        <p:cTn id="500" dur="250" autoRev="1" fill="remove"/>
                                        <p:tgtEl>
                                          <p:spTgt spid="151"/>
                                        </p:tgtEl>
                                        <p:attrNameLst>
                                          <p:attrName>fillcolor</p:attrName>
                                        </p:attrNameLst>
                                      </p:cBhvr>
                                      <p:to>
                                        <a:srgbClr val="FF3399"/>
                                      </p:to>
                                    </p:animClr>
                                    <p:set>
                                      <p:cBhvr>
                                        <p:cTn id="501" dur="250" autoRev="1" fill="remove"/>
                                        <p:tgtEl>
                                          <p:spTgt spid="151"/>
                                        </p:tgtEl>
                                        <p:attrNameLst>
                                          <p:attrName>fill.type</p:attrName>
                                        </p:attrNameLst>
                                      </p:cBhvr>
                                      <p:to>
                                        <p:strVal val="solid"/>
                                      </p:to>
                                    </p:set>
                                    <p:set>
                                      <p:cBhvr>
                                        <p:cTn id="502" dur="250" autoRev="1" fill="remove"/>
                                        <p:tgtEl>
                                          <p:spTgt spid="151"/>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1"/>
                  </p:tgtEl>
                </p:cond>
              </p:nextCondLst>
            </p:seq>
            <p:seq concurrent="1" nextAc="seek">
              <p:cTn id="503" restart="whenNotActive" fill="hold" evtFilter="cancelBubble" nodeType="interactiveSeq">
                <p:stCondLst>
                  <p:cond evt="onClick" delay="0">
                    <p:tgtEl>
                      <p:spTgt spid="152"/>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52"/>
                                        </p:tgtEl>
                                        <p:attrNameLst>
                                          <p:attrName>style.color</p:attrName>
                                        </p:attrNameLst>
                                      </p:cBhvr>
                                      <p:to>
                                        <a:srgbClr val="FF3399"/>
                                      </p:to>
                                    </p:animClr>
                                    <p:animClr clrSpc="rgb" dir="cw">
                                      <p:cBhvr>
                                        <p:cTn id="508" dur="250" autoRev="1" fill="remove"/>
                                        <p:tgtEl>
                                          <p:spTgt spid="152"/>
                                        </p:tgtEl>
                                        <p:attrNameLst>
                                          <p:attrName>fillcolor</p:attrName>
                                        </p:attrNameLst>
                                      </p:cBhvr>
                                      <p:to>
                                        <a:srgbClr val="FF3399"/>
                                      </p:to>
                                    </p:animClr>
                                    <p:set>
                                      <p:cBhvr>
                                        <p:cTn id="509" dur="250" autoRev="1" fill="remove"/>
                                        <p:tgtEl>
                                          <p:spTgt spid="152"/>
                                        </p:tgtEl>
                                        <p:attrNameLst>
                                          <p:attrName>fill.type</p:attrName>
                                        </p:attrNameLst>
                                      </p:cBhvr>
                                      <p:to>
                                        <p:strVal val="solid"/>
                                      </p:to>
                                    </p:set>
                                    <p:set>
                                      <p:cBhvr>
                                        <p:cTn id="510" dur="250" autoRev="1" fill="remove"/>
                                        <p:tgtEl>
                                          <p:spTgt spid="152"/>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2"/>
                  </p:tgtEl>
                </p:cond>
              </p:nextCondLst>
            </p:seq>
            <p:seq concurrent="1" nextAc="seek">
              <p:cTn id="511" restart="whenNotActive" fill="hold" evtFilter="cancelBubble" nodeType="interactiveSeq">
                <p:stCondLst>
                  <p:cond evt="onClick" delay="0">
                    <p:tgtEl>
                      <p:spTgt spid="153"/>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53"/>
                                        </p:tgtEl>
                                        <p:attrNameLst>
                                          <p:attrName>style.color</p:attrName>
                                        </p:attrNameLst>
                                      </p:cBhvr>
                                      <p:to>
                                        <a:srgbClr val="FF3399"/>
                                      </p:to>
                                    </p:animClr>
                                    <p:animClr clrSpc="rgb" dir="cw">
                                      <p:cBhvr>
                                        <p:cTn id="516" dur="250" autoRev="1" fill="remove"/>
                                        <p:tgtEl>
                                          <p:spTgt spid="153"/>
                                        </p:tgtEl>
                                        <p:attrNameLst>
                                          <p:attrName>fillcolor</p:attrName>
                                        </p:attrNameLst>
                                      </p:cBhvr>
                                      <p:to>
                                        <a:srgbClr val="FF3399"/>
                                      </p:to>
                                    </p:animClr>
                                    <p:set>
                                      <p:cBhvr>
                                        <p:cTn id="517" dur="250" autoRev="1" fill="remove"/>
                                        <p:tgtEl>
                                          <p:spTgt spid="153"/>
                                        </p:tgtEl>
                                        <p:attrNameLst>
                                          <p:attrName>fill.type</p:attrName>
                                        </p:attrNameLst>
                                      </p:cBhvr>
                                      <p:to>
                                        <p:strVal val="solid"/>
                                      </p:to>
                                    </p:set>
                                    <p:set>
                                      <p:cBhvr>
                                        <p:cTn id="518" dur="250" autoRev="1" fill="remove"/>
                                        <p:tgtEl>
                                          <p:spTgt spid="153"/>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3"/>
                  </p:tgtEl>
                </p:cond>
              </p:nextCondLst>
            </p:seq>
            <p:seq concurrent="1" nextAc="seek">
              <p:cTn id="519" restart="whenNotActive" fill="hold" evtFilter="cancelBubble" nodeType="interactiveSeq">
                <p:stCondLst>
                  <p:cond evt="onClick" delay="0">
                    <p:tgtEl>
                      <p:spTgt spid="154"/>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54"/>
                                        </p:tgtEl>
                                        <p:attrNameLst>
                                          <p:attrName>style.color</p:attrName>
                                        </p:attrNameLst>
                                      </p:cBhvr>
                                      <p:to>
                                        <a:srgbClr val="FF3399"/>
                                      </p:to>
                                    </p:animClr>
                                    <p:animClr clrSpc="rgb" dir="cw">
                                      <p:cBhvr>
                                        <p:cTn id="524" dur="250" autoRev="1" fill="remove"/>
                                        <p:tgtEl>
                                          <p:spTgt spid="154"/>
                                        </p:tgtEl>
                                        <p:attrNameLst>
                                          <p:attrName>fillcolor</p:attrName>
                                        </p:attrNameLst>
                                      </p:cBhvr>
                                      <p:to>
                                        <a:srgbClr val="FF3399"/>
                                      </p:to>
                                    </p:animClr>
                                    <p:set>
                                      <p:cBhvr>
                                        <p:cTn id="525" dur="250" autoRev="1" fill="remove"/>
                                        <p:tgtEl>
                                          <p:spTgt spid="154"/>
                                        </p:tgtEl>
                                        <p:attrNameLst>
                                          <p:attrName>fill.type</p:attrName>
                                        </p:attrNameLst>
                                      </p:cBhvr>
                                      <p:to>
                                        <p:strVal val="solid"/>
                                      </p:to>
                                    </p:set>
                                    <p:set>
                                      <p:cBhvr>
                                        <p:cTn id="526" dur="250" autoRev="1" fill="remove"/>
                                        <p:tgtEl>
                                          <p:spTgt spid="154"/>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4"/>
                  </p:tgtEl>
                </p:cond>
              </p:nextCondLst>
            </p:seq>
            <p:seq concurrent="1" nextAc="seek">
              <p:cTn id="527" restart="whenNotActive" fill="hold" evtFilter="cancelBubble" nodeType="interactiveSeq">
                <p:stCondLst>
                  <p:cond evt="onClick" delay="0">
                    <p:tgtEl>
                      <p:spTgt spid="155"/>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55"/>
                                        </p:tgtEl>
                                        <p:attrNameLst>
                                          <p:attrName>style.color</p:attrName>
                                        </p:attrNameLst>
                                      </p:cBhvr>
                                      <p:to>
                                        <a:srgbClr val="FF3399"/>
                                      </p:to>
                                    </p:animClr>
                                    <p:animClr clrSpc="rgb" dir="cw">
                                      <p:cBhvr>
                                        <p:cTn id="532" dur="250" autoRev="1" fill="remove"/>
                                        <p:tgtEl>
                                          <p:spTgt spid="155"/>
                                        </p:tgtEl>
                                        <p:attrNameLst>
                                          <p:attrName>fillcolor</p:attrName>
                                        </p:attrNameLst>
                                      </p:cBhvr>
                                      <p:to>
                                        <a:srgbClr val="FF3399"/>
                                      </p:to>
                                    </p:animClr>
                                    <p:set>
                                      <p:cBhvr>
                                        <p:cTn id="533" dur="250" autoRev="1" fill="remove"/>
                                        <p:tgtEl>
                                          <p:spTgt spid="155"/>
                                        </p:tgtEl>
                                        <p:attrNameLst>
                                          <p:attrName>fill.type</p:attrName>
                                        </p:attrNameLst>
                                      </p:cBhvr>
                                      <p:to>
                                        <p:strVal val="solid"/>
                                      </p:to>
                                    </p:set>
                                    <p:set>
                                      <p:cBhvr>
                                        <p:cTn id="534" dur="250" autoRev="1" fill="remove"/>
                                        <p:tgtEl>
                                          <p:spTgt spid="155"/>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5"/>
                  </p:tgtEl>
                </p:cond>
              </p:nextCondLst>
            </p:seq>
            <p:seq concurrent="1" nextAc="seek">
              <p:cTn id="535" restart="whenNotActive" fill="hold" evtFilter="cancelBubble" nodeType="interactiveSeq">
                <p:stCondLst>
                  <p:cond evt="onClick" delay="0">
                    <p:tgtEl>
                      <p:spTgt spid="156"/>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56"/>
                                        </p:tgtEl>
                                        <p:attrNameLst>
                                          <p:attrName>style.color</p:attrName>
                                        </p:attrNameLst>
                                      </p:cBhvr>
                                      <p:to>
                                        <a:srgbClr val="FF3399"/>
                                      </p:to>
                                    </p:animClr>
                                    <p:animClr clrSpc="rgb" dir="cw">
                                      <p:cBhvr>
                                        <p:cTn id="540" dur="250" autoRev="1" fill="remove"/>
                                        <p:tgtEl>
                                          <p:spTgt spid="156"/>
                                        </p:tgtEl>
                                        <p:attrNameLst>
                                          <p:attrName>fillcolor</p:attrName>
                                        </p:attrNameLst>
                                      </p:cBhvr>
                                      <p:to>
                                        <a:srgbClr val="FF3399"/>
                                      </p:to>
                                    </p:animClr>
                                    <p:set>
                                      <p:cBhvr>
                                        <p:cTn id="541" dur="250" autoRev="1" fill="remove"/>
                                        <p:tgtEl>
                                          <p:spTgt spid="156"/>
                                        </p:tgtEl>
                                        <p:attrNameLst>
                                          <p:attrName>fill.type</p:attrName>
                                        </p:attrNameLst>
                                      </p:cBhvr>
                                      <p:to>
                                        <p:strVal val="solid"/>
                                      </p:to>
                                    </p:set>
                                    <p:set>
                                      <p:cBhvr>
                                        <p:cTn id="542" dur="250" autoRev="1" fill="remove"/>
                                        <p:tgtEl>
                                          <p:spTgt spid="156"/>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6"/>
                  </p:tgtEl>
                </p:cond>
              </p:nextCondLst>
            </p:seq>
            <p:seq concurrent="1" nextAc="seek">
              <p:cTn id="543" restart="whenNotActive" fill="hold" evtFilter="cancelBubble" nodeType="interactiveSeq">
                <p:stCondLst>
                  <p:cond evt="onClick" delay="0">
                    <p:tgtEl>
                      <p:spTgt spid="157"/>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57"/>
                                        </p:tgtEl>
                                        <p:attrNameLst>
                                          <p:attrName>style.color</p:attrName>
                                        </p:attrNameLst>
                                      </p:cBhvr>
                                      <p:to>
                                        <a:srgbClr val="FF3399"/>
                                      </p:to>
                                    </p:animClr>
                                    <p:animClr clrSpc="rgb" dir="cw">
                                      <p:cBhvr>
                                        <p:cTn id="548" dur="250" autoRev="1" fill="remove"/>
                                        <p:tgtEl>
                                          <p:spTgt spid="157"/>
                                        </p:tgtEl>
                                        <p:attrNameLst>
                                          <p:attrName>fillcolor</p:attrName>
                                        </p:attrNameLst>
                                      </p:cBhvr>
                                      <p:to>
                                        <a:srgbClr val="FF3399"/>
                                      </p:to>
                                    </p:animClr>
                                    <p:set>
                                      <p:cBhvr>
                                        <p:cTn id="549" dur="250" autoRev="1" fill="remove"/>
                                        <p:tgtEl>
                                          <p:spTgt spid="157"/>
                                        </p:tgtEl>
                                        <p:attrNameLst>
                                          <p:attrName>fill.type</p:attrName>
                                        </p:attrNameLst>
                                      </p:cBhvr>
                                      <p:to>
                                        <p:strVal val="solid"/>
                                      </p:to>
                                    </p:set>
                                    <p:set>
                                      <p:cBhvr>
                                        <p:cTn id="550" dur="250" autoRev="1" fill="remove"/>
                                        <p:tgtEl>
                                          <p:spTgt spid="157"/>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7"/>
                  </p:tgtEl>
                </p:cond>
              </p:nextCondLst>
            </p:seq>
            <p:seq concurrent="1" nextAc="seek">
              <p:cTn id="551" restart="whenNotActive" fill="hold" evtFilter="cancelBubble" nodeType="interactiveSeq">
                <p:stCondLst>
                  <p:cond evt="onClick" delay="0">
                    <p:tgtEl>
                      <p:spTgt spid="158"/>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58"/>
                                        </p:tgtEl>
                                        <p:attrNameLst>
                                          <p:attrName>style.color</p:attrName>
                                        </p:attrNameLst>
                                      </p:cBhvr>
                                      <p:to>
                                        <a:srgbClr val="FF3399"/>
                                      </p:to>
                                    </p:animClr>
                                    <p:animClr clrSpc="rgb" dir="cw">
                                      <p:cBhvr>
                                        <p:cTn id="556" dur="250" autoRev="1" fill="remove"/>
                                        <p:tgtEl>
                                          <p:spTgt spid="158"/>
                                        </p:tgtEl>
                                        <p:attrNameLst>
                                          <p:attrName>fillcolor</p:attrName>
                                        </p:attrNameLst>
                                      </p:cBhvr>
                                      <p:to>
                                        <a:srgbClr val="FF3399"/>
                                      </p:to>
                                    </p:animClr>
                                    <p:set>
                                      <p:cBhvr>
                                        <p:cTn id="557" dur="250" autoRev="1" fill="remove"/>
                                        <p:tgtEl>
                                          <p:spTgt spid="158"/>
                                        </p:tgtEl>
                                        <p:attrNameLst>
                                          <p:attrName>fill.type</p:attrName>
                                        </p:attrNameLst>
                                      </p:cBhvr>
                                      <p:to>
                                        <p:strVal val="solid"/>
                                      </p:to>
                                    </p:set>
                                    <p:set>
                                      <p:cBhvr>
                                        <p:cTn id="558" dur="250" autoRev="1" fill="remove"/>
                                        <p:tgtEl>
                                          <p:spTgt spid="158"/>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8"/>
                  </p:tgtEl>
                </p:cond>
              </p:nextCondLst>
            </p:seq>
            <p:seq concurrent="1" nextAc="seek">
              <p:cTn id="559" restart="whenNotActive" fill="hold" evtFilter="cancelBubble" nodeType="interactiveSeq">
                <p:stCondLst>
                  <p:cond evt="onClick" delay="0">
                    <p:tgtEl>
                      <p:spTgt spid="159"/>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59"/>
                                        </p:tgtEl>
                                        <p:attrNameLst>
                                          <p:attrName>style.color</p:attrName>
                                        </p:attrNameLst>
                                      </p:cBhvr>
                                      <p:to>
                                        <a:srgbClr val="FF3399"/>
                                      </p:to>
                                    </p:animClr>
                                    <p:animClr clrSpc="rgb" dir="cw">
                                      <p:cBhvr>
                                        <p:cTn id="564" dur="250" autoRev="1" fill="remove"/>
                                        <p:tgtEl>
                                          <p:spTgt spid="159"/>
                                        </p:tgtEl>
                                        <p:attrNameLst>
                                          <p:attrName>fillcolor</p:attrName>
                                        </p:attrNameLst>
                                      </p:cBhvr>
                                      <p:to>
                                        <a:srgbClr val="FF3399"/>
                                      </p:to>
                                    </p:animClr>
                                    <p:set>
                                      <p:cBhvr>
                                        <p:cTn id="565" dur="250" autoRev="1" fill="remove"/>
                                        <p:tgtEl>
                                          <p:spTgt spid="159"/>
                                        </p:tgtEl>
                                        <p:attrNameLst>
                                          <p:attrName>fill.type</p:attrName>
                                        </p:attrNameLst>
                                      </p:cBhvr>
                                      <p:to>
                                        <p:strVal val="solid"/>
                                      </p:to>
                                    </p:set>
                                    <p:set>
                                      <p:cBhvr>
                                        <p:cTn id="566" dur="250" autoRev="1" fill="remove"/>
                                        <p:tgtEl>
                                          <p:spTgt spid="159"/>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9"/>
                  </p:tgtEl>
                </p:cond>
              </p:nextCondLst>
            </p:seq>
            <p:seq concurrent="1" nextAc="seek">
              <p:cTn id="567" restart="whenNotActive" fill="hold" evtFilter="cancelBubble" nodeType="interactiveSeq">
                <p:stCondLst>
                  <p:cond evt="onClick" delay="0">
                    <p:tgtEl>
                      <p:spTgt spid="160"/>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60"/>
                                        </p:tgtEl>
                                        <p:attrNameLst>
                                          <p:attrName>style.color</p:attrName>
                                        </p:attrNameLst>
                                      </p:cBhvr>
                                      <p:to>
                                        <a:srgbClr val="FF3399"/>
                                      </p:to>
                                    </p:animClr>
                                    <p:animClr clrSpc="rgb" dir="cw">
                                      <p:cBhvr>
                                        <p:cTn id="572" dur="250" autoRev="1" fill="remove"/>
                                        <p:tgtEl>
                                          <p:spTgt spid="160"/>
                                        </p:tgtEl>
                                        <p:attrNameLst>
                                          <p:attrName>fillcolor</p:attrName>
                                        </p:attrNameLst>
                                      </p:cBhvr>
                                      <p:to>
                                        <a:srgbClr val="FF3399"/>
                                      </p:to>
                                    </p:animClr>
                                    <p:set>
                                      <p:cBhvr>
                                        <p:cTn id="573" dur="250" autoRev="1" fill="remove"/>
                                        <p:tgtEl>
                                          <p:spTgt spid="160"/>
                                        </p:tgtEl>
                                        <p:attrNameLst>
                                          <p:attrName>fill.type</p:attrName>
                                        </p:attrNameLst>
                                      </p:cBhvr>
                                      <p:to>
                                        <p:strVal val="solid"/>
                                      </p:to>
                                    </p:set>
                                    <p:set>
                                      <p:cBhvr>
                                        <p:cTn id="574" dur="250" autoRev="1" fill="remove"/>
                                        <p:tgtEl>
                                          <p:spTgt spid="160"/>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0"/>
                  </p:tgtEl>
                </p:cond>
              </p:nextCondLst>
            </p:seq>
            <p:seq concurrent="1" nextAc="seek">
              <p:cTn id="575" restart="whenNotActive" fill="hold" evtFilter="cancelBubble" nodeType="interactiveSeq">
                <p:stCondLst>
                  <p:cond evt="onClick" delay="0">
                    <p:tgtEl>
                      <p:spTgt spid="161"/>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61"/>
                                        </p:tgtEl>
                                        <p:attrNameLst>
                                          <p:attrName>style.color</p:attrName>
                                        </p:attrNameLst>
                                      </p:cBhvr>
                                      <p:to>
                                        <a:srgbClr val="FF3399"/>
                                      </p:to>
                                    </p:animClr>
                                    <p:animClr clrSpc="rgb" dir="cw">
                                      <p:cBhvr>
                                        <p:cTn id="580" dur="250" autoRev="1" fill="remove"/>
                                        <p:tgtEl>
                                          <p:spTgt spid="161"/>
                                        </p:tgtEl>
                                        <p:attrNameLst>
                                          <p:attrName>fillcolor</p:attrName>
                                        </p:attrNameLst>
                                      </p:cBhvr>
                                      <p:to>
                                        <a:srgbClr val="FF3399"/>
                                      </p:to>
                                    </p:animClr>
                                    <p:set>
                                      <p:cBhvr>
                                        <p:cTn id="581" dur="250" autoRev="1" fill="remove"/>
                                        <p:tgtEl>
                                          <p:spTgt spid="161"/>
                                        </p:tgtEl>
                                        <p:attrNameLst>
                                          <p:attrName>fill.type</p:attrName>
                                        </p:attrNameLst>
                                      </p:cBhvr>
                                      <p:to>
                                        <p:strVal val="solid"/>
                                      </p:to>
                                    </p:set>
                                    <p:set>
                                      <p:cBhvr>
                                        <p:cTn id="582" dur="250" autoRev="1" fill="remove"/>
                                        <p:tgtEl>
                                          <p:spTgt spid="161"/>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1"/>
                  </p:tgtEl>
                </p:cond>
              </p:nextCondLst>
            </p:seq>
            <p:seq concurrent="1" nextAc="seek">
              <p:cTn id="583" restart="whenNotActive" fill="hold" evtFilter="cancelBubble" nodeType="interactiveSeq">
                <p:stCondLst>
                  <p:cond evt="onClick" delay="0">
                    <p:tgtEl>
                      <p:spTgt spid="162"/>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62"/>
                                        </p:tgtEl>
                                        <p:attrNameLst>
                                          <p:attrName>style.color</p:attrName>
                                        </p:attrNameLst>
                                      </p:cBhvr>
                                      <p:to>
                                        <a:srgbClr val="FF3399"/>
                                      </p:to>
                                    </p:animClr>
                                    <p:animClr clrSpc="rgb" dir="cw">
                                      <p:cBhvr>
                                        <p:cTn id="588" dur="250" autoRev="1" fill="remove"/>
                                        <p:tgtEl>
                                          <p:spTgt spid="162"/>
                                        </p:tgtEl>
                                        <p:attrNameLst>
                                          <p:attrName>fillcolor</p:attrName>
                                        </p:attrNameLst>
                                      </p:cBhvr>
                                      <p:to>
                                        <a:srgbClr val="FF3399"/>
                                      </p:to>
                                    </p:animClr>
                                    <p:set>
                                      <p:cBhvr>
                                        <p:cTn id="589" dur="250" autoRev="1" fill="remove"/>
                                        <p:tgtEl>
                                          <p:spTgt spid="162"/>
                                        </p:tgtEl>
                                        <p:attrNameLst>
                                          <p:attrName>fill.type</p:attrName>
                                        </p:attrNameLst>
                                      </p:cBhvr>
                                      <p:to>
                                        <p:strVal val="solid"/>
                                      </p:to>
                                    </p:set>
                                    <p:set>
                                      <p:cBhvr>
                                        <p:cTn id="590" dur="250" autoRev="1" fill="remove"/>
                                        <p:tgtEl>
                                          <p:spTgt spid="162"/>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2"/>
                  </p:tgtEl>
                </p:cond>
              </p:nextCondLst>
            </p:seq>
            <p:seq concurrent="1" nextAc="seek">
              <p:cTn id="591" restart="whenNotActive" fill="hold" evtFilter="cancelBubble" nodeType="interactiveSeq">
                <p:stCondLst>
                  <p:cond evt="onClick" delay="0">
                    <p:tgtEl>
                      <p:spTgt spid="163"/>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63"/>
                                        </p:tgtEl>
                                        <p:attrNameLst>
                                          <p:attrName>style.color</p:attrName>
                                        </p:attrNameLst>
                                      </p:cBhvr>
                                      <p:to>
                                        <a:srgbClr val="FF3399"/>
                                      </p:to>
                                    </p:animClr>
                                    <p:animClr clrSpc="rgb" dir="cw">
                                      <p:cBhvr>
                                        <p:cTn id="596" dur="250" autoRev="1" fill="remove"/>
                                        <p:tgtEl>
                                          <p:spTgt spid="163"/>
                                        </p:tgtEl>
                                        <p:attrNameLst>
                                          <p:attrName>fillcolor</p:attrName>
                                        </p:attrNameLst>
                                      </p:cBhvr>
                                      <p:to>
                                        <a:srgbClr val="FF3399"/>
                                      </p:to>
                                    </p:animClr>
                                    <p:set>
                                      <p:cBhvr>
                                        <p:cTn id="597" dur="250" autoRev="1" fill="remove"/>
                                        <p:tgtEl>
                                          <p:spTgt spid="163"/>
                                        </p:tgtEl>
                                        <p:attrNameLst>
                                          <p:attrName>fill.type</p:attrName>
                                        </p:attrNameLst>
                                      </p:cBhvr>
                                      <p:to>
                                        <p:strVal val="solid"/>
                                      </p:to>
                                    </p:set>
                                    <p:set>
                                      <p:cBhvr>
                                        <p:cTn id="598" dur="250" autoRev="1" fill="remove"/>
                                        <p:tgtEl>
                                          <p:spTgt spid="163"/>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3"/>
                  </p:tgtEl>
                </p:cond>
              </p:nextCondLst>
            </p:seq>
            <p:seq concurrent="1" nextAc="seek">
              <p:cTn id="599" restart="whenNotActive" fill="hold" evtFilter="cancelBubble" nodeType="interactiveSeq">
                <p:stCondLst>
                  <p:cond evt="onClick" delay="0">
                    <p:tgtEl>
                      <p:spTgt spid="164"/>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64"/>
                                        </p:tgtEl>
                                        <p:attrNameLst>
                                          <p:attrName>style.color</p:attrName>
                                        </p:attrNameLst>
                                      </p:cBhvr>
                                      <p:to>
                                        <a:srgbClr val="FF3399"/>
                                      </p:to>
                                    </p:animClr>
                                    <p:animClr clrSpc="rgb" dir="cw">
                                      <p:cBhvr>
                                        <p:cTn id="604" dur="250" autoRev="1" fill="remove"/>
                                        <p:tgtEl>
                                          <p:spTgt spid="164"/>
                                        </p:tgtEl>
                                        <p:attrNameLst>
                                          <p:attrName>fillcolor</p:attrName>
                                        </p:attrNameLst>
                                      </p:cBhvr>
                                      <p:to>
                                        <a:srgbClr val="FF3399"/>
                                      </p:to>
                                    </p:animClr>
                                    <p:set>
                                      <p:cBhvr>
                                        <p:cTn id="605" dur="250" autoRev="1" fill="remove"/>
                                        <p:tgtEl>
                                          <p:spTgt spid="164"/>
                                        </p:tgtEl>
                                        <p:attrNameLst>
                                          <p:attrName>fill.type</p:attrName>
                                        </p:attrNameLst>
                                      </p:cBhvr>
                                      <p:to>
                                        <p:strVal val="solid"/>
                                      </p:to>
                                    </p:set>
                                    <p:set>
                                      <p:cBhvr>
                                        <p:cTn id="606" dur="250" autoRev="1" fill="remove"/>
                                        <p:tgtEl>
                                          <p:spTgt spid="164"/>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4"/>
                  </p:tgtEl>
                </p:cond>
              </p:nextCondLst>
            </p:seq>
            <p:seq concurrent="1" nextAc="seek">
              <p:cTn id="607" restart="whenNotActive" fill="hold" evtFilter="cancelBubble" nodeType="interactiveSeq">
                <p:stCondLst>
                  <p:cond evt="onClick" delay="0">
                    <p:tgtEl>
                      <p:spTgt spid="165"/>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65"/>
                                        </p:tgtEl>
                                        <p:attrNameLst>
                                          <p:attrName>style.color</p:attrName>
                                        </p:attrNameLst>
                                      </p:cBhvr>
                                      <p:to>
                                        <a:srgbClr val="FF3399"/>
                                      </p:to>
                                    </p:animClr>
                                    <p:animClr clrSpc="rgb" dir="cw">
                                      <p:cBhvr>
                                        <p:cTn id="612" dur="250" autoRev="1" fill="remove"/>
                                        <p:tgtEl>
                                          <p:spTgt spid="165"/>
                                        </p:tgtEl>
                                        <p:attrNameLst>
                                          <p:attrName>fillcolor</p:attrName>
                                        </p:attrNameLst>
                                      </p:cBhvr>
                                      <p:to>
                                        <a:srgbClr val="FF3399"/>
                                      </p:to>
                                    </p:animClr>
                                    <p:set>
                                      <p:cBhvr>
                                        <p:cTn id="613" dur="250" autoRev="1" fill="remove"/>
                                        <p:tgtEl>
                                          <p:spTgt spid="165"/>
                                        </p:tgtEl>
                                        <p:attrNameLst>
                                          <p:attrName>fill.type</p:attrName>
                                        </p:attrNameLst>
                                      </p:cBhvr>
                                      <p:to>
                                        <p:strVal val="solid"/>
                                      </p:to>
                                    </p:set>
                                    <p:set>
                                      <p:cBhvr>
                                        <p:cTn id="614" dur="250" autoRev="1" fill="remove"/>
                                        <p:tgtEl>
                                          <p:spTgt spid="165"/>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5"/>
                  </p:tgtEl>
                </p:cond>
              </p:nextCondLst>
            </p:seq>
            <p:seq concurrent="1" nextAc="seek">
              <p:cTn id="615" restart="whenNotActive" fill="hold" evtFilter="cancelBubble" nodeType="interactiveSeq">
                <p:stCondLst>
                  <p:cond evt="onClick" delay="0">
                    <p:tgtEl>
                      <p:spTgt spid="166"/>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66"/>
                                        </p:tgtEl>
                                        <p:attrNameLst>
                                          <p:attrName>style.color</p:attrName>
                                        </p:attrNameLst>
                                      </p:cBhvr>
                                      <p:to>
                                        <a:srgbClr val="FF3399"/>
                                      </p:to>
                                    </p:animClr>
                                    <p:animClr clrSpc="rgb" dir="cw">
                                      <p:cBhvr>
                                        <p:cTn id="620" dur="250" autoRev="1" fill="remove"/>
                                        <p:tgtEl>
                                          <p:spTgt spid="166"/>
                                        </p:tgtEl>
                                        <p:attrNameLst>
                                          <p:attrName>fillcolor</p:attrName>
                                        </p:attrNameLst>
                                      </p:cBhvr>
                                      <p:to>
                                        <a:srgbClr val="FF3399"/>
                                      </p:to>
                                    </p:animClr>
                                    <p:set>
                                      <p:cBhvr>
                                        <p:cTn id="621" dur="250" autoRev="1" fill="remove"/>
                                        <p:tgtEl>
                                          <p:spTgt spid="166"/>
                                        </p:tgtEl>
                                        <p:attrNameLst>
                                          <p:attrName>fill.type</p:attrName>
                                        </p:attrNameLst>
                                      </p:cBhvr>
                                      <p:to>
                                        <p:strVal val="solid"/>
                                      </p:to>
                                    </p:set>
                                    <p:set>
                                      <p:cBhvr>
                                        <p:cTn id="622" dur="250" autoRev="1" fill="remove"/>
                                        <p:tgtEl>
                                          <p:spTgt spid="166"/>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6"/>
                  </p:tgtEl>
                </p:cond>
              </p:nextCondLst>
            </p:seq>
            <p:seq concurrent="1" nextAc="seek">
              <p:cTn id="623" restart="whenNotActive" fill="hold" evtFilter="cancelBubble" nodeType="interactiveSeq">
                <p:stCondLst>
                  <p:cond evt="onClick" delay="0">
                    <p:tgtEl>
                      <p:spTgt spid="167"/>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67"/>
                                        </p:tgtEl>
                                        <p:attrNameLst>
                                          <p:attrName>style.color</p:attrName>
                                        </p:attrNameLst>
                                      </p:cBhvr>
                                      <p:to>
                                        <a:srgbClr val="FF3399"/>
                                      </p:to>
                                    </p:animClr>
                                    <p:animClr clrSpc="rgb" dir="cw">
                                      <p:cBhvr>
                                        <p:cTn id="628" dur="250" autoRev="1" fill="remove"/>
                                        <p:tgtEl>
                                          <p:spTgt spid="167"/>
                                        </p:tgtEl>
                                        <p:attrNameLst>
                                          <p:attrName>fillcolor</p:attrName>
                                        </p:attrNameLst>
                                      </p:cBhvr>
                                      <p:to>
                                        <a:srgbClr val="FF3399"/>
                                      </p:to>
                                    </p:animClr>
                                    <p:set>
                                      <p:cBhvr>
                                        <p:cTn id="629" dur="250" autoRev="1" fill="remove"/>
                                        <p:tgtEl>
                                          <p:spTgt spid="167"/>
                                        </p:tgtEl>
                                        <p:attrNameLst>
                                          <p:attrName>fill.type</p:attrName>
                                        </p:attrNameLst>
                                      </p:cBhvr>
                                      <p:to>
                                        <p:strVal val="solid"/>
                                      </p:to>
                                    </p:set>
                                    <p:set>
                                      <p:cBhvr>
                                        <p:cTn id="630" dur="250" autoRev="1" fill="remove"/>
                                        <p:tgtEl>
                                          <p:spTgt spid="167"/>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7"/>
                  </p:tgtEl>
                </p:cond>
              </p:nextCondLst>
            </p:seq>
            <p:seq concurrent="1" nextAc="seek">
              <p:cTn id="631" restart="whenNotActive" fill="hold" evtFilter="cancelBubble" nodeType="interactiveSeq">
                <p:stCondLst>
                  <p:cond evt="onClick" delay="0">
                    <p:tgtEl>
                      <p:spTgt spid="168"/>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68"/>
                                        </p:tgtEl>
                                        <p:attrNameLst>
                                          <p:attrName>style.color</p:attrName>
                                        </p:attrNameLst>
                                      </p:cBhvr>
                                      <p:to>
                                        <a:srgbClr val="FF3399"/>
                                      </p:to>
                                    </p:animClr>
                                    <p:animClr clrSpc="rgb" dir="cw">
                                      <p:cBhvr>
                                        <p:cTn id="636" dur="250" autoRev="1" fill="remove"/>
                                        <p:tgtEl>
                                          <p:spTgt spid="168"/>
                                        </p:tgtEl>
                                        <p:attrNameLst>
                                          <p:attrName>fillcolor</p:attrName>
                                        </p:attrNameLst>
                                      </p:cBhvr>
                                      <p:to>
                                        <a:srgbClr val="FF3399"/>
                                      </p:to>
                                    </p:animClr>
                                    <p:set>
                                      <p:cBhvr>
                                        <p:cTn id="637" dur="250" autoRev="1" fill="remove"/>
                                        <p:tgtEl>
                                          <p:spTgt spid="168"/>
                                        </p:tgtEl>
                                        <p:attrNameLst>
                                          <p:attrName>fill.type</p:attrName>
                                        </p:attrNameLst>
                                      </p:cBhvr>
                                      <p:to>
                                        <p:strVal val="solid"/>
                                      </p:to>
                                    </p:set>
                                    <p:set>
                                      <p:cBhvr>
                                        <p:cTn id="638" dur="250" autoRev="1" fill="remove"/>
                                        <p:tgtEl>
                                          <p:spTgt spid="168"/>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8"/>
                  </p:tgtEl>
                </p:cond>
              </p:nextCondLst>
            </p:seq>
            <p:seq concurrent="1" nextAc="seek">
              <p:cTn id="639" restart="whenNotActive" fill="hold" evtFilter="cancelBubble" nodeType="interactiveSeq">
                <p:stCondLst>
                  <p:cond evt="onClick" delay="0">
                    <p:tgtEl>
                      <p:spTgt spid="169"/>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69"/>
                                        </p:tgtEl>
                                        <p:attrNameLst>
                                          <p:attrName>style.color</p:attrName>
                                        </p:attrNameLst>
                                      </p:cBhvr>
                                      <p:to>
                                        <a:srgbClr val="FF3399"/>
                                      </p:to>
                                    </p:animClr>
                                    <p:animClr clrSpc="rgb" dir="cw">
                                      <p:cBhvr>
                                        <p:cTn id="644" dur="250" autoRev="1" fill="remove"/>
                                        <p:tgtEl>
                                          <p:spTgt spid="169"/>
                                        </p:tgtEl>
                                        <p:attrNameLst>
                                          <p:attrName>fillcolor</p:attrName>
                                        </p:attrNameLst>
                                      </p:cBhvr>
                                      <p:to>
                                        <a:srgbClr val="FF3399"/>
                                      </p:to>
                                    </p:animClr>
                                    <p:set>
                                      <p:cBhvr>
                                        <p:cTn id="645" dur="250" autoRev="1" fill="remove"/>
                                        <p:tgtEl>
                                          <p:spTgt spid="169"/>
                                        </p:tgtEl>
                                        <p:attrNameLst>
                                          <p:attrName>fill.type</p:attrName>
                                        </p:attrNameLst>
                                      </p:cBhvr>
                                      <p:to>
                                        <p:strVal val="solid"/>
                                      </p:to>
                                    </p:set>
                                    <p:set>
                                      <p:cBhvr>
                                        <p:cTn id="646" dur="250" autoRev="1" fill="remove"/>
                                        <p:tgtEl>
                                          <p:spTgt spid="169"/>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9"/>
                  </p:tgtEl>
                </p:cond>
              </p:nextCondLst>
            </p:seq>
          </p:childTnLst>
        </p:cTn>
      </p:par>
    </p:tnLst>
    <p:bldLst>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FD2FF4E-1A24-4187-9CF0-4E86F021F0F2}"/>
              </a:ext>
            </a:extLst>
          </p:cNvPr>
          <p:cNvGrpSpPr/>
          <p:nvPr/>
        </p:nvGrpSpPr>
        <p:grpSpPr>
          <a:xfrm>
            <a:off x="0" y="0"/>
            <a:ext cx="12192000" cy="6858000"/>
            <a:chOff x="0" y="0"/>
            <a:chExt cx="12192000" cy="6858000"/>
          </a:xfrm>
        </p:grpSpPr>
        <p:pic>
          <p:nvPicPr>
            <p:cNvPr id="16386" name="Picture 2" descr="How Dense Are The Planets? - Universe Today">
              <a:extLst>
                <a:ext uri="{FF2B5EF4-FFF2-40B4-BE49-F238E27FC236}">
                  <a16:creationId xmlns:a16="http://schemas.microsoft.com/office/drawing/2014/main" id="{0710B26B-5129-4EE1-8CBF-4AF8B323C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75" y="0"/>
              <a:ext cx="9137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72415F7-AD2C-4135-A757-34B8CF81BF09}"/>
                </a:ext>
              </a:extLst>
            </p:cNvPr>
            <p:cNvSpPr/>
            <p:nvPr/>
          </p:nvSpPr>
          <p:spPr>
            <a:xfrm>
              <a:off x="10566400" y="0"/>
              <a:ext cx="16256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5D268D8-2BBD-43FF-AE0C-EDE1B5140468}"/>
                </a:ext>
              </a:extLst>
            </p:cNvPr>
            <p:cNvSpPr/>
            <p:nvPr/>
          </p:nvSpPr>
          <p:spPr>
            <a:xfrm>
              <a:off x="0" y="0"/>
              <a:ext cx="16256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a:extLst>
              <a:ext uri="{FF2B5EF4-FFF2-40B4-BE49-F238E27FC236}">
                <a16:creationId xmlns:a16="http://schemas.microsoft.com/office/drawing/2014/main" id="{D1D88AAA-804D-4B12-BACF-9FA7AB042DCA}"/>
              </a:ext>
            </a:extLst>
          </p:cNvPr>
          <p:cNvSpPr/>
          <p:nvPr/>
        </p:nvSpPr>
        <p:spPr>
          <a:xfrm>
            <a:off x="2276026" y="153357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39B98D6-CF41-4245-8D2E-6D2C35770CD3}"/>
              </a:ext>
            </a:extLst>
          </p:cNvPr>
          <p:cNvSpPr/>
          <p:nvPr/>
        </p:nvSpPr>
        <p:spPr>
          <a:xfrm>
            <a:off x="3891860" y="83259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859FD5B-6344-489F-A61C-7C90879E8667}"/>
              </a:ext>
            </a:extLst>
          </p:cNvPr>
          <p:cNvSpPr/>
          <p:nvPr/>
        </p:nvSpPr>
        <p:spPr>
          <a:xfrm>
            <a:off x="5491201" y="57502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B9A8FBCD-A545-4D28-98B1-EF653137D0E0}"/>
              </a:ext>
            </a:extLst>
          </p:cNvPr>
          <p:cNvSpPr/>
          <p:nvPr/>
        </p:nvSpPr>
        <p:spPr>
          <a:xfrm>
            <a:off x="5619986" y="195213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71AC8F84-E2E2-43BA-9456-907F86D15C4F}"/>
              </a:ext>
            </a:extLst>
          </p:cNvPr>
          <p:cNvSpPr/>
          <p:nvPr/>
        </p:nvSpPr>
        <p:spPr>
          <a:xfrm>
            <a:off x="5652232" y="146529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455411B1-E525-4FE7-9E89-2A85AA63D478}"/>
              </a:ext>
            </a:extLst>
          </p:cNvPr>
          <p:cNvSpPr/>
          <p:nvPr/>
        </p:nvSpPr>
        <p:spPr>
          <a:xfrm>
            <a:off x="3229326" y="208091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72249A3-9BDE-4A03-BD5C-A80BAA981786}"/>
              </a:ext>
            </a:extLst>
          </p:cNvPr>
          <p:cNvSpPr/>
          <p:nvPr/>
        </p:nvSpPr>
        <p:spPr>
          <a:xfrm>
            <a:off x="2547343" y="89527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26E4955-B751-46FB-9518-E73CDB35EAB5}"/>
              </a:ext>
            </a:extLst>
          </p:cNvPr>
          <p:cNvSpPr/>
          <p:nvPr/>
        </p:nvSpPr>
        <p:spPr>
          <a:xfrm>
            <a:off x="4387160" y="163340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A0B63F8-B1B3-42C8-95DD-B461CC9506DC}"/>
              </a:ext>
            </a:extLst>
          </p:cNvPr>
          <p:cNvSpPr/>
          <p:nvPr/>
        </p:nvSpPr>
        <p:spPr>
          <a:xfrm>
            <a:off x="5986501" y="137583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B4152BD-1587-4648-9991-844C91CBF7EB}"/>
              </a:ext>
            </a:extLst>
          </p:cNvPr>
          <p:cNvSpPr/>
          <p:nvPr/>
        </p:nvSpPr>
        <p:spPr>
          <a:xfrm>
            <a:off x="4960072" y="305812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F5F0C8D-988B-48C8-AF7D-E2B012822605}"/>
              </a:ext>
            </a:extLst>
          </p:cNvPr>
          <p:cNvSpPr/>
          <p:nvPr/>
        </p:nvSpPr>
        <p:spPr>
          <a:xfrm>
            <a:off x="3958187" y="202039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A62F2A4-3A74-498B-8CDA-D5C449060ED9}"/>
              </a:ext>
            </a:extLst>
          </p:cNvPr>
          <p:cNvSpPr/>
          <p:nvPr/>
        </p:nvSpPr>
        <p:spPr>
          <a:xfrm>
            <a:off x="3724626" y="288173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99E78FC-21F3-481D-B04A-6AF3E684578C}"/>
              </a:ext>
            </a:extLst>
          </p:cNvPr>
          <p:cNvSpPr/>
          <p:nvPr/>
        </p:nvSpPr>
        <p:spPr>
          <a:xfrm>
            <a:off x="4534131" y="385072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52C3013A-E96C-4B3B-9FB3-2B1485BA042B}"/>
              </a:ext>
            </a:extLst>
          </p:cNvPr>
          <p:cNvSpPr/>
          <p:nvPr/>
        </p:nvSpPr>
        <p:spPr>
          <a:xfrm>
            <a:off x="4823615" y="328007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F4A11AC2-99FA-4888-A506-F669CD1FC721}"/>
              </a:ext>
            </a:extLst>
          </p:cNvPr>
          <p:cNvSpPr/>
          <p:nvPr/>
        </p:nvSpPr>
        <p:spPr>
          <a:xfrm>
            <a:off x="5508218" y="432338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6CB1684C-6B4D-455D-9E3A-6B0393E585B0}"/>
              </a:ext>
            </a:extLst>
          </p:cNvPr>
          <p:cNvSpPr/>
          <p:nvPr/>
        </p:nvSpPr>
        <p:spPr>
          <a:xfrm>
            <a:off x="4409076" y="373316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537EF56-79E8-4D8C-B936-055F8FBED750}"/>
              </a:ext>
            </a:extLst>
          </p:cNvPr>
          <p:cNvSpPr/>
          <p:nvPr/>
        </p:nvSpPr>
        <p:spPr>
          <a:xfrm>
            <a:off x="4537861" y="511027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5C44C5E-27F4-4210-A3E7-96082A395096}"/>
              </a:ext>
            </a:extLst>
          </p:cNvPr>
          <p:cNvSpPr/>
          <p:nvPr/>
        </p:nvSpPr>
        <p:spPr>
          <a:xfrm>
            <a:off x="5092644" y="468675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B7D116E-A6E5-4DCA-A259-193595068B6F}"/>
              </a:ext>
            </a:extLst>
          </p:cNvPr>
          <p:cNvSpPr/>
          <p:nvPr/>
        </p:nvSpPr>
        <p:spPr>
          <a:xfrm>
            <a:off x="6000898" y="526652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19A13CB-C1C4-448C-B9BC-0ABEF1A61E96}"/>
              </a:ext>
            </a:extLst>
          </p:cNvPr>
          <p:cNvSpPr/>
          <p:nvPr/>
        </p:nvSpPr>
        <p:spPr>
          <a:xfrm>
            <a:off x="5636431" y="96699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227FD719-2DC6-4B68-B6B0-FBD008730DB2}"/>
              </a:ext>
            </a:extLst>
          </p:cNvPr>
          <p:cNvSpPr/>
          <p:nvPr/>
        </p:nvSpPr>
        <p:spPr>
          <a:xfrm>
            <a:off x="4597837" y="307439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F18C47EB-B5EF-46B8-8E14-9B7C3E2407BF}"/>
              </a:ext>
            </a:extLst>
          </p:cNvPr>
          <p:cNvSpPr/>
          <p:nvPr/>
        </p:nvSpPr>
        <p:spPr>
          <a:xfrm>
            <a:off x="6551673" y="228549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5BDE8874-6843-4B36-9A45-5962BEA1EC5E}"/>
              </a:ext>
            </a:extLst>
          </p:cNvPr>
          <p:cNvSpPr/>
          <p:nvPr/>
        </p:nvSpPr>
        <p:spPr>
          <a:xfrm>
            <a:off x="4537793" y="299615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434AE8F-EB6D-4B3D-ADC6-11563547AA91}"/>
              </a:ext>
            </a:extLst>
          </p:cNvPr>
          <p:cNvSpPr/>
          <p:nvPr/>
        </p:nvSpPr>
        <p:spPr>
          <a:xfrm>
            <a:off x="4932106" y="298493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3139B37C-57C4-45DA-99F4-C6CB5DE197DA}"/>
              </a:ext>
            </a:extLst>
          </p:cNvPr>
          <p:cNvSpPr/>
          <p:nvPr/>
        </p:nvSpPr>
        <p:spPr>
          <a:xfrm>
            <a:off x="5060891" y="436204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FF91043-D10F-4CE0-870F-3D409BF8049C}"/>
              </a:ext>
            </a:extLst>
          </p:cNvPr>
          <p:cNvSpPr/>
          <p:nvPr/>
        </p:nvSpPr>
        <p:spPr>
          <a:xfrm>
            <a:off x="5093137" y="387520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748CE030-51D9-481D-B40F-5BFC05984324}"/>
              </a:ext>
            </a:extLst>
          </p:cNvPr>
          <p:cNvSpPr/>
          <p:nvPr/>
        </p:nvSpPr>
        <p:spPr>
          <a:xfrm>
            <a:off x="3875259" y="424447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F4A15BB-BEA5-4B99-8C5D-D0EE7064C690}"/>
              </a:ext>
            </a:extLst>
          </p:cNvPr>
          <p:cNvSpPr/>
          <p:nvPr/>
        </p:nvSpPr>
        <p:spPr>
          <a:xfrm>
            <a:off x="3351422" y="488399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A3AED5C-C40A-4825-BE98-10CFCE168828}"/>
              </a:ext>
            </a:extLst>
          </p:cNvPr>
          <p:cNvSpPr/>
          <p:nvPr/>
        </p:nvSpPr>
        <p:spPr>
          <a:xfrm>
            <a:off x="3846722" y="568481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F07BA36-5253-4C56-98B0-0397FE9B32E7}"/>
              </a:ext>
            </a:extLst>
          </p:cNvPr>
          <p:cNvSpPr/>
          <p:nvPr/>
        </p:nvSpPr>
        <p:spPr>
          <a:xfrm>
            <a:off x="5079480" y="388941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6434846-4372-4833-A12D-BE26D73FB349}"/>
              </a:ext>
            </a:extLst>
          </p:cNvPr>
          <p:cNvSpPr/>
          <p:nvPr/>
        </p:nvSpPr>
        <p:spPr>
          <a:xfrm>
            <a:off x="3749397" y="401820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76F5E94-113B-40E1-9F1B-EEB4F53016E2}"/>
              </a:ext>
            </a:extLst>
          </p:cNvPr>
          <p:cNvSpPr/>
          <p:nvPr/>
        </p:nvSpPr>
        <p:spPr>
          <a:xfrm>
            <a:off x="4460091" y="464070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CD9D313F-5D8B-4DDD-9DB5-CBF5D7FBFBF5}"/>
              </a:ext>
            </a:extLst>
          </p:cNvPr>
          <p:cNvSpPr/>
          <p:nvPr/>
        </p:nvSpPr>
        <p:spPr>
          <a:xfrm>
            <a:off x="4419566" y="499541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A32262F8-A7DC-42A6-8FC7-00659C9E8D12}"/>
              </a:ext>
            </a:extLst>
          </p:cNvPr>
          <p:cNvSpPr/>
          <p:nvPr/>
        </p:nvSpPr>
        <p:spPr>
          <a:xfrm>
            <a:off x="3290430" y="148785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5A6D82E8-8764-4317-A789-7C8195D035E1}"/>
              </a:ext>
            </a:extLst>
          </p:cNvPr>
          <p:cNvSpPr/>
          <p:nvPr/>
        </p:nvSpPr>
        <p:spPr>
          <a:xfrm>
            <a:off x="4799893" y="124705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417858E-05A0-43CF-9C50-81AE4F79CDC9}"/>
              </a:ext>
            </a:extLst>
          </p:cNvPr>
          <p:cNvSpPr/>
          <p:nvPr/>
        </p:nvSpPr>
        <p:spPr>
          <a:xfrm>
            <a:off x="4488705" y="50333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EDC0C984-4B9E-4606-B4CB-0AB5CB2462AE}"/>
              </a:ext>
            </a:extLst>
          </p:cNvPr>
          <p:cNvSpPr/>
          <p:nvPr/>
        </p:nvSpPr>
        <p:spPr>
          <a:xfrm>
            <a:off x="5075291" y="203062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CE54BB7-1902-4F63-BA22-B19BFC27A785}"/>
              </a:ext>
            </a:extLst>
          </p:cNvPr>
          <p:cNvSpPr/>
          <p:nvPr/>
        </p:nvSpPr>
        <p:spPr>
          <a:xfrm>
            <a:off x="5788022" y="96617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AB5AFED-961D-468A-9040-6759BD4265F1}"/>
              </a:ext>
            </a:extLst>
          </p:cNvPr>
          <p:cNvSpPr/>
          <p:nvPr/>
        </p:nvSpPr>
        <p:spPr>
          <a:xfrm>
            <a:off x="3925892" y="225676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CBEAD87-54F5-4E99-9277-FDF0ABC5A260}"/>
              </a:ext>
            </a:extLst>
          </p:cNvPr>
          <p:cNvSpPr/>
          <p:nvPr/>
        </p:nvSpPr>
        <p:spPr>
          <a:xfrm>
            <a:off x="3134669" y="49462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6E8EB33F-1891-468E-BC57-DC201A817425}"/>
              </a:ext>
            </a:extLst>
          </p:cNvPr>
          <p:cNvSpPr/>
          <p:nvPr/>
        </p:nvSpPr>
        <p:spPr>
          <a:xfrm>
            <a:off x="6549353" y="85995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1C2D97C4-133A-434D-B0B6-7290980283D3}"/>
              </a:ext>
            </a:extLst>
          </p:cNvPr>
          <p:cNvSpPr/>
          <p:nvPr/>
        </p:nvSpPr>
        <p:spPr>
          <a:xfrm>
            <a:off x="6661370" y="179564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03C1CAF-90AF-4DDA-8900-F487D5AF85A2}"/>
              </a:ext>
            </a:extLst>
          </p:cNvPr>
          <p:cNvSpPr/>
          <p:nvPr/>
        </p:nvSpPr>
        <p:spPr>
          <a:xfrm>
            <a:off x="4473817" y="246000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BD3D14B-4C28-4541-B0E5-4E76D8D30B8B}"/>
              </a:ext>
            </a:extLst>
          </p:cNvPr>
          <p:cNvSpPr/>
          <p:nvPr/>
        </p:nvSpPr>
        <p:spPr>
          <a:xfrm>
            <a:off x="5543997" y="240532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FB9EC3BB-40C5-491D-9F90-1236E8249D28}"/>
              </a:ext>
            </a:extLst>
          </p:cNvPr>
          <p:cNvSpPr/>
          <p:nvPr/>
        </p:nvSpPr>
        <p:spPr>
          <a:xfrm>
            <a:off x="3948661" y="340460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7CA96BEA-CE08-4248-A208-312B0CD3FF54}"/>
              </a:ext>
            </a:extLst>
          </p:cNvPr>
          <p:cNvSpPr/>
          <p:nvPr/>
        </p:nvSpPr>
        <p:spPr>
          <a:xfrm>
            <a:off x="6011355" y="190837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C10B96F5-38BC-411A-A2FA-71FB1AF76973}"/>
              </a:ext>
            </a:extLst>
          </p:cNvPr>
          <p:cNvSpPr/>
          <p:nvPr/>
        </p:nvSpPr>
        <p:spPr>
          <a:xfrm>
            <a:off x="4845298" y="384807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D7B70747-5C75-46AB-AAB2-4206D466A58E}"/>
              </a:ext>
            </a:extLst>
          </p:cNvPr>
          <p:cNvSpPr/>
          <p:nvPr/>
        </p:nvSpPr>
        <p:spPr>
          <a:xfrm>
            <a:off x="4318457" y="478190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981026D-589F-4CCC-B1C1-0F1E45E08318}"/>
              </a:ext>
            </a:extLst>
          </p:cNvPr>
          <p:cNvSpPr/>
          <p:nvPr/>
        </p:nvSpPr>
        <p:spPr>
          <a:xfrm>
            <a:off x="4555126" y="390766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EBACE876-E22F-4667-9A29-6DC064A75D5B}"/>
              </a:ext>
            </a:extLst>
          </p:cNvPr>
          <p:cNvSpPr/>
          <p:nvPr/>
        </p:nvSpPr>
        <p:spPr>
          <a:xfrm>
            <a:off x="3895851" y="494928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3F429814-9BFD-4CB5-87D7-647F891CFCEB}"/>
              </a:ext>
            </a:extLst>
          </p:cNvPr>
          <p:cNvSpPr/>
          <p:nvPr/>
        </p:nvSpPr>
        <p:spPr>
          <a:xfrm>
            <a:off x="4214696" y="529489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6BDF7FAA-787E-4E5F-8BC7-7D8E43FE3A86}"/>
              </a:ext>
            </a:extLst>
          </p:cNvPr>
          <p:cNvSpPr/>
          <p:nvPr/>
        </p:nvSpPr>
        <p:spPr>
          <a:xfrm>
            <a:off x="4830993" y="434540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69C83C15-B216-45F2-B846-7D1DAFA3A412}"/>
              </a:ext>
            </a:extLst>
          </p:cNvPr>
          <p:cNvSpPr/>
          <p:nvPr/>
        </p:nvSpPr>
        <p:spPr>
          <a:xfrm>
            <a:off x="5782481" y="114149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767BF03-4460-410D-B10F-D5FCDC877983}"/>
              </a:ext>
            </a:extLst>
          </p:cNvPr>
          <p:cNvSpPr/>
          <p:nvPr/>
        </p:nvSpPr>
        <p:spPr>
          <a:xfrm>
            <a:off x="5126796" y="185590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E16817C-8184-4CDF-9934-18AA22267938}"/>
              </a:ext>
            </a:extLst>
          </p:cNvPr>
          <p:cNvSpPr/>
          <p:nvPr/>
        </p:nvSpPr>
        <p:spPr>
          <a:xfrm>
            <a:off x="4510501" y="152727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92D64CD3-64B7-47F8-9E1F-8B8652672942}"/>
              </a:ext>
            </a:extLst>
          </p:cNvPr>
          <p:cNvSpPr/>
          <p:nvPr/>
        </p:nvSpPr>
        <p:spPr>
          <a:xfrm>
            <a:off x="5358946" y="193878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F5058D23-6C0C-4F31-BACC-A261CD0D807F}"/>
              </a:ext>
            </a:extLst>
          </p:cNvPr>
          <p:cNvSpPr/>
          <p:nvPr/>
        </p:nvSpPr>
        <p:spPr>
          <a:xfrm>
            <a:off x="5126334" y="362139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4226DDFD-D52A-4BEF-B6ED-3BDAE6255C9E}"/>
              </a:ext>
            </a:extLst>
          </p:cNvPr>
          <p:cNvSpPr/>
          <p:nvPr/>
        </p:nvSpPr>
        <p:spPr>
          <a:xfrm>
            <a:off x="4490923" y="395430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D5867311-E577-4F49-8339-7C60AA343B42}"/>
              </a:ext>
            </a:extLst>
          </p:cNvPr>
          <p:cNvSpPr/>
          <p:nvPr/>
        </p:nvSpPr>
        <p:spPr>
          <a:xfrm>
            <a:off x="5239187" y="404970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988C3AFC-3AF7-4313-A1FC-1B27ECAD9DFE}"/>
              </a:ext>
            </a:extLst>
          </p:cNvPr>
          <p:cNvSpPr/>
          <p:nvPr/>
        </p:nvSpPr>
        <p:spPr>
          <a:xfrm>
            <a:off x="4122538" y="533979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568DD22-156C-481F-9DE0-AD97772B6C86}"/>
              </a:ext>
            </a:extLst>
          </p:cNvPr>
          <p:cNvSpPr/>
          <p:nvPr/>
        </p:nvSpPr>
        <p:spPr>
          <a:xfrm>
            <a:off x="4445100" y="328161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95212CC2-E607-42B3-BE30-22FB0028EE9D}"/>
              </a:ext>
            </a:extLst>
          </p:cNvPr>
          <p:cNvSpPr/>
          <p:nvPr/>
        </p:nvSpPr>
        <p:spPr>
          <a:xfrm>
            <a:off x="5367796" y="368295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DC311F7-54FA-49DF-A8D6-0F29301C705D}"/>
              </a:ext>
            </a:extLst>
          </p:cNvPr>
          <p:cNvSpPr/>
          <p:nvPr/>
        </p:nvSpPr>
        <p:spPr>
          <a:xfrm>
            <a:off x="4164262" y="313712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51F8E8F9-1346-40E4-9C77-651B66D89437}"/>
              </a:ext>
            </a:extLst>
          </p:cNvPr>
          <p:cNvSpPr/>
          <p:nvPr/>
        </p:nvSpPr>
        <p:spPr>
          <a:xfrm>
            <a:off x="4359716" y="3894444"/>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BB60B36F-9462-4FEA-B153-FDF1D300097E}"/>
              </a:ext>
            </a:extLst>
          </p:cNvPr>
          <p:cNvSpPr/>
          <p:nvPr/>
        </p:nvSpPr>
        <p:spPr>
          <a:xfrm>
            <a:off x="4851982" y="565102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4FE6672-4617-4FC9-BCAE-3A15103075DC}"/>
              </a:ext>
            </a:extLst>
          </p:cNvPr>
          <p:cNvSpPr/>
          <p:nvPr/>
        </p:nvSpPr>
        <p:spPr>
          <a:xfrm>
            <a:off x="4823615" y="5200789"/>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2889016B-1428-4262-8D37-188BF028006B}"/>
              </a:ext>
            </a:extLst>
          </p:cNvPr>
          <p:cNvSpPr/>
          <p:nvPr/>
        </p:nvSpPr>
        <p:spPr>
          <a:xfrm>
            <a:off x="5047645" y="360390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F87C4142-C3C2-4370-8F7E-A6725617BE92}"/>
              </a:ext>
            </a:extLst>
          </p:cNvPr>
          <p:cNvSpPr/>
          <p:nvPr/>
        </p:nvSpPr>
        <p:spPr>
          <a:xfrm>
            <a:off x="4387731" y="470989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8525BB16-AA1A-4B04-A706-C726B6EAC2DF}"/>
              </a:ext>
            </a:extLst>
          </p:cNvPr>
          <p:cNvSpPr/>
          <p:nvPr/>
        </p:nvSpPr>
        <p:spPr>
          <a:xfrm>
            <a:off x="4994731" y="102534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DD9B42E-76BF-4DF7-873D-7278E6B7D9D3}"/>
              </a:ext>
            </a:extLst>
          </p:cNvPr>
          <p:cNvSpPr/>
          <p:nvPr/>
        </p:nvSpPr>
        <p:spPr>
          <a:xfrm>
            <a:off x="5111351" y="282756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09D3250-911E-433E-8EB1-7BA9BC6B44BE}"/>
              </a:ext>
            </a:extLst>
          </p:cNvPr>
          <p:cNvSpPr/>
          <p:nvPr/>
        </p:nvSpPr>
        <p:spPr>
          <a:xfrm>
            <a:off x="4290406" y="3043291"/>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04D211A5-ECFA-469E-B68B-3E9EFA180444}"/>
              </a:ext>
            </a:extLst>
          </p:cNvPr>
          <p:cNvSpPr/>
          <p:nvPr/>
        </p:nvSpPr>
        <p:spPr>
          <a:xfrm>
            <a:off x="5140816" y="402355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CFD77BA7-7DD4-4FF6-800C-6AA5C9280911}"/>
              </a:ext>
            </a:extLst>
          </p:cNvPr>
          <p:cNvSpPr/>
          <p:nvPr/>
        </p:nvSpPr>
        <p:spPr>
          <a:xfrm>
            <a:off x="4451437" y="3933560"/>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B5944B60-5905-4792-A8A0-A3F6B4AF88C3}"/>
              </a:ext>
            </a:extLst>
          </p:cNvPr>
          <p:cNvSpPr/>
          <p:nvPr/>
        </p:nvSpPr>
        <p:spPr>
          <a:xfrm>
            <a:off x="3992219" y="325029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3609469A-2006-470F-BD9C-A5884C3AF3F0}"/>
              </a:ext>
            </a:extLst>
          </p:cNvPr>
          <p:cNvSpPr/>
          <p:nvPr/>
        </p:nvSpPr>
        <p:spPr>
          <a:xfrm>
            <a:off x="4683842" y="4501213"/>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F0443052-F6E0-42DB-8719-52DD710BB035}"/>
              </a:ext>
            </a:extLst>
          </p:cNvPr>
          <p:cNvSpPr/>
          <p:nvPr/>
        </p:nvSpPr>
        <p:spPr>
          <a:xfrm>
            <a:off x="6765486" y="768426"/>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41C13875-9A00-4926-ACF1-BAA71F5263D3}"/>
              </a:ext>
            </a:extLst>
          </p:cNvPr>
          <p:cNvSpPr/>
          <p:nvPr/>
        </p:nvSpPr>
        <p:spPr>
          <a:xfrm>
            <a:off x="6557625" y="2142205"/>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87ED69B-5F90-4C7D-B51F-3A5C46CBF097}"/>
              </a:ext>
            </a:extLst>
          </p:cNvPr>
          <p:cNvSpPr/>
          <p:nvPr/>
        </p:nvSpPr>
        <p:spPr>
          <a:xfrm>
            <a:off x="4792620" y="2384497"/>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00911061-61D2-4740-95A6-A7289C84492D}"/>
              </a:ext>
            </a:extLst>
          </p:cNvPr>
          <p:cNvSpPr/>
          <p:nvPr/>
        </p:nvSpPr>
        <p:spPr>
          <a:xfrm>
            <a:off x="4882938" y="5021262"/>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C7BD1BCA-791A-41FF-8958-D77E1AA93E24}"/>
              </a:ext>
            </a:extLst>
          </p:cNvPr>
          <p:cNvSpPr/>
          <p:nvPr/>
        </p:nvSpPr>
        <p:spPr>
          <a:xfrm>
            <a:off x="5174239" y="4013888"/>
            <a:ext cx="14400" cy="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20362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9"/>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39"/>
                                        </p:tgtEl>
                                        <p:attrNameLst>
                                          <p:attrName>style.color</p:attrName>
                                        </p:attrNameLst>
                                      </p:cBhvr>
                                      <p:to>
                                        <a:srgbClr val="FF3399"/>
                                      </p:to>
                                    </p:animClr>
                                    <p:animClr clrSpc="rgb" dir="cw">
                                      <p:cBhvr>
                                        <p:cTn id="7" dur="250" autoRev="1" fill="remove"/>
                                        <p:tgtEl>
                                          <p:spTgt spid="39"/>
                                        </p:tgtEl>
                                        <p:attrNameLst>
                                          <p:attrName>fillcolor</p:attrName>
                                        </p:attrNameLst>
                                      </p:cBhvr>
                                      <p:to>
                                        <a:srgbClr val="FF3399"/>
                                      </p:to>
                                    </p:animClr>
                                    <p:set>
                                      <p:cBhvr>
                                        <p:cTn id="8" dur="250" autoRev="1" fill="remove"/>
                                        <p:tgtEl>
                                          <p:spTgt spid="39"/>
                                        </p:tgtEl>
                                        <p:attrNameLst>
                                          <p:attrName>fill.type</p:attrName>
                                        </p:attrNameLst>
                                      </p:cBhvr>
                                      <p:to>
                                        <p:strVal val="solid"/>
                                      </p:to>
                                    </p:set>
                                    <p:set>
                                      <p:cBhvr>
                                        <p:cTn id="9" dur="250" autoRev="1" fill="remove"/>
                                        <p:tgtEl>
                                          <p:spTgt spid="39"/>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9"/>
                  </p:tgtEl>
                </p:cond>
              </p:nextCondLst>
            </p:seq>
            <p:seq concurrent="1" nextAc="seek">
              <p:cTn id="10" restart="whenNotActive" fill="hold" evtFilter="cancelBubble" nodeType="interactiveSeq">
                <p:stCondLst>
                  <p:cond evt="onClick" delay="0">
                    <p:tgtEl>
                      <p:spTgt spid="40"/>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40"/>
                                        </p:tgtEl>
                                        <p:attrNameLst>
                                          <p:attrName>style.color</p:attrName>
                                        </p:attrNameLst>
                                      </p:cBhvr>
                                      <p:to>
                                        <a:srgbClr val="FF3399"/>
                                      </p:to>
                                    </p:animClr>
                                    <p:animClr clrSpc="rgb" dir="cw">
                                      <p:cBhvr>
                                        <p:cTn id="15" dur="250" autoRev="1" fill="remove"/>
                                        <p:tgtEl>
                                          <p:spTgt spid="40"/>
                                        </p:tgtEl>
                                        <p:attrNameLst>
                                          <p:attrName>fillcolor</p:attrName>
                                        </p:attrNameLst>
                                      </p:cBhvr>
                                      <p:to>
                                        <a:srgbClr val="FF3399"/>
                                      </p:to>
                                    </p:animClr>
                                    <p:set>
                                      <p:cBhvr>
                                        <p:cTn id="16" dur="250" autoRev="1" fill="remove"/>
                                        <p:tgtEl>
                                          <p:spTgt spid="40"/>
                                        </p:tgtEl>
                                        <p:attrNameLst>
                                          <p:attrName>fill.type</p:attrName>
                                        </p:attrNameLst>
                                      </p:cBhvr>
                                      <p:to>
                                        <p:strVal val="solid"/>
                                      </p:to>
                                    </p:set>
                                    <p:set>
                                      <p:cBhvr>
                                        <p:cTn id="17" dur="250" autoRev="1" fill="remove"/>
                                        <p:tgtEl>
                                          <p:spTgt spid="40"/>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0"/>
                  </p:tgtEl>
                </p:cond>
              </p:nextCondLst>
            </p:seq>
            <p:seq concurrent="1" nextAc="seek">
              <p:cTn id="18" restart="whenNotActive" fill="hold" evtFilter="cancelBubble" nodeType="interactiveSeq">
                <p:stCondLst>
                  <p:cond evt="onClick" delay="0">
                    <p:tgtEl>
                      <p:spTgt spid="41"/>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41"/>
                                        </p:tgtEl>
                                        <p:attrNameLst>
                                          <p:attrName>style.color</p:attrName>
                                        </p:attrNameLst>
                                      </p:cBhvr>
                                      <p:to>
                                        <a:srgbClr val="FF3399"/>
                                      </p:to>
                                    </p:animClr>
                                    <p:animClr clrSpc="rgb" dir="cw">
                                      <p:cBhvr>
                                        <p:cTn id="23" dur="250" autoRev="1" fill="remove"/>
                                        <p:tgtEl>
                                          <p:spTgt spid="41"/>
                                        </p:tgtEl>
                                        <p:attrNameLst>
                                          <p:attrName>fillcolor</p:attrName>
                                        </p:attrNameLst>
                                      </p:cBhvr>
                                      <p:to>
                                        <a:srgbClr val="FF3399"/>
                                      </p:to>
                                    </p:animClr>
                                    <p:set>
                                      <p:cBhvr>
                                        <p:cTn id="24" dur="250" autoRev="1" fill="remove"/>
                                        <p:tgtEl>
                                          <p:spTgt spid="41"/>
                                        </p:tgtEl>
                                        <p:attrNameLst>
                                          <p:attrName>fill.type</p:attrName>
                                        </p:attrNameLst>
                                      </p:cBhvr>
                                      <p:to>
                                        <p:strVal val="solid"/>
                                      </p:to>
                                    </p:set>
                                    <p:set>
                                      <p:cBhvr>
                                        <p:cTn id="25" dur="250" autoRev="1" fill="remove"/>
                                        <p:tgtEl>
                                          <p:spTgt spid="41"/>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1"/>
                  </p:tgtEl>
                </p:cond>
              </p:nextCondLst>
            </p:seq>
            <p:seq concurrent="1" nextAc="seek">
              <p:cTn id="26" restart="whenNotActive" fill="hold" evtFilter="cancelBubble" nodeType="interactiveSeq">
                <p:stCondLst>
                  <p:cond evt="onClick" delay="0">
                    <p:tgtEl>
                      <p:spTgt spid="42"/>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42"/>
                                        </p:tgtEl>
                                        <p:attrNameLst>
                                          <p:attrName>style.color</p:attrName>
                                        </p:attrNameLst>
                                      </p:cBhvr>
                                      <p:to>
                                        <a:srgbClr val="FF3399"/>
                                      </p:to>
                                    </p:animClr>
                                    <p:animClr clrSpc="rgb" dir="cw">
                                      <p:cBhvr>
                                        <p:cTn id="31" dur="250" autoRev="1" fill="remove"/>
                                        <p:tgtEl>
                                          <p:spTgt spid="42"/>
                                        </p:tgtEl>
                                        <p:attrNameLst>
                                          <p:attrName>fillcolor</p:attrName>
                                        </p:attrNameLst>
                                      </p:cBhvr>
                                      <p:to>
                                        <a:srgbClr val="FF3399"/>
                                      </p:to>
                                    </p:animClr>
                                    <p:set>
                                      <p:cBhvr>
                                        <p:cTn id="32" dur="250" autoRev="1" fill="remove"/>
                                        <p:tgtEl>
                                          <p:spTgt spid="42"/>
                                        </p:tgtEl>
                                        <p:attrNameLst>
                                          <p:attrName>fill.type</p:attrName>
                                        </p:attrNameLst>
                                      </p:cBhvr>
                                      <p:to>
                                        <p:strVal val="solid"/>
                                      </p:to>
                                    </p:set>
                                    <p:set>
                                      <p:cBhvr>
                                        <p:cTn id="33" dur="250" autoRev="1" fill="remove"/>
                                        <p:tgtEl>
                                          <p:spTgt spid="42"/>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2"/>
                  </p:tgtEl>
                </p:cond>
              </p:nextCondLst>
            </p:seq>
            <p:seq concurrent="1" nextAc="seek">
              <p:cTn id="34" restart="whenNotActive" fill="hold" evtFilter="cancelBubble" nodeType="interactiveSeq">
                <p:stCondLst>
                  <p:cond evt="onClick" delay="0">
                    <p:tgtEl>
                      <p:spTgt spid="43"/>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43"/>
                                        </p:tgtEl>
                                        <p:attrNameLst>
                                          <p:attrName>style.color</p:attrName>
                                        </p:attrNameLst>
                                      </p:cBhvr>
                                      <p:to>
                                        <a:srgbClr val="FF3399"/>
                                      </p:to>
                                    </p:animClr>
                                    <p:animClr clrSpc="rgb" dir="cw">
                                      <p:cBhvr>
                                        <p:cTn id="39" dur="250" autoRev="1" fill="remove"/>
                                        <p:tgtEl>
                                          <p:spTgt spid="43"/>
                                        </p:tgtEl>
                                        <p:attrNameLst>
                                          <p:attrName>fillcolor</p:attrName>
                                        </p:attrNameLst>
                                      </p:cBhvr>
                                      <p:to>
                                        <a:srgbClr val="FF3399"/>
                                      </p:to>
                                    </p:animClr>
                                    <p:set>
                                      <p:cBhvr>
                                        <p:cTn id="40" dur="250" autoRev="1" fill="remove"/>
                                        <p:tgtEl>
                                          <p:spTgt spid="43"/>
                                        </p:tgtEl>
                                        <p:attrNameLst>
                                          <p:attrName>fill.type</p:attrName>
                                        </p:attrNameLst>
                                      </p:cBhvr>
                                      <p:to>
                                        <p:strVal val="solid"/>
                                      </p:to>
                                    </p:set>
                                    <p:set>
                                      <p:cBhvr>
                                        <p:cTn id="41" dur="250" autoRev="1" fill="remove"/>
                                        <p:tgtEl>
                                          <p:spTgt spid="43"/>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3"/>
                  </p:tgtEl>
                </p:cond>
              </p:nextCondLst>
            </p:seq>
            <p:seq concurrent="1" nextAc="seek">
              <p:cTn id="42" restart="whenNotActive" fill="hold" evtFilter="cancelBubble" nodeType="interactiveSeq">
                <p:stCondLst>
                  <p:cond evt="onClick" delay="0">
                    <p:tgtEl>
                      <p:spTgt spid="44"/>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44"/>
                                        </p:tgtEl>
                                        <p:attrNameLst>
                                          <p:attrName>style.color</p:attrName>
                                        </p:attrNameLst>
                                      </p:cBhvr>
                                      <p:to>
                                        <a:srgbClr val="FF3399"/>
                                      </p:to>
                                    </p:animClr>
                                    <p:animClr clrSpc="rgb" dir="cw">
                                      <p:cBhvr>
                                        <p:cTn id="47" dur="250" autoRev="1" fill="remove"/>
                                        <p:tgtEl>
                                          <p:spTgt spid="44"/>
                                        </p:tgtEl>
                                        <p:attrNameLst>
                                          <p:attrName>fillcolor</p:attrName>
                                        </p:attrNameLst>
                                      </p:cBhvr>
                                      <p:to>
                                        <a:srgbClr val="FF3399"/>
                                      </p:to>
                                    </p:animClr>
                                    <p:set>
                                      <p:cBhvr>
                                        <p:cTn id="48" dur="250" autoRev="1" fill="remove"/>
                                        <p:tgtEl>
                                          <p:spTgt spid="44"/>
                                        </p:tgtEl>
                                        <p:attrNameLst>
                                          <p:attrName>fill.type</p:attrName>
                                        </p:attrNameLst>
                                      </p:cBhvr>
                                      <p:to>
                                        <p:strVal val="solid"/>
                                      </p:to>
                                    </p:set>
                                    <p:set>
                                      <p:cBhvr>
                                        <p:cTn id="49" dur="250" autoRev="1" fill="remove"/>
                                        <p:tgtEl>
                                          <p:spTgt spid="44"/>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4"/>
                  </p:tgtEl>
                </p:cond>
              </p:nextCondLst>
            </p:seq>
            <p:seq concurrent="1" nextAc="seek">
              <p:cTn id="50" restart="whenNotActive" fill="hold" evtFilter="cancelBubble" nodeType="interactiveSeq">
                <p:stCondLst>
                  <p:cond evt="onClick" delay="0">
                    <p:tgtEl>
                      <p:spTgt spid="45"/>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45"/>
                                        </p:tgtEl>
                                        <p:attrNameLst>
                                          <p:attrName>style.color</p:attrName>
                                        </p:attrNameLst>
                                      </p:cBhvr>
                                      <p:to>
                                        <a:srgbClr val="FF3399"/>
                                      </p:to>
                                    </p:animClr>
                                    <p:animClr clrSpc="rgb" dir="cw">
                                      <p:cBhvr>
                                        <p:cTn id="55" dur="250" autoRev="1" fill="remove"/>
                                        <p:tgtEl>
                                          <p:spTgt spid="45"/>
                                        </p:tgtEl>
                                        <p:attrNameLst>
                                          <p:attrName>fillcolor</p:attrName>
                                        </p:attrNameLst>
                                      </p:cBhvr>
                                      <p:to>
                                        <a:srgbClr val="FF3399"/>
                                      </p:to>
                                    </p:animClr>
                                    <p:set>
                                      <p:cBhvr>
                                        <p:cTn id="56" dur="250" autoRev="1" fill="remove"/>
                                        <p:tgtEl>
                                          <p:spTgt spid="45"/>
                                        </p:tgtEl>
                                        <p:attrNameLst>
                                          <p:attrName>fill.type</p:attrName>
                                        </p:attrNameLst>
                                      </p:cBhvr>
                                      <p:to>
                                        <p:strVal val="solid"/>
                                      </p:to>
                                    </p:set>
                                    <p:set>
                                      <p:cBhvr>
                                        <p:cTn id="57" dur="250" autoRev="1" fill="remove"/>
                                        <p:tgtEl>
                                          <p:spTgt spid="45"/>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5"/>
                  </p:tgtEl>
                </p:cond>
              </p:nextCondLst>
            </p:seq>
            <p:seq concurrent="1" nextAc="seek">
              <p:cTn id="58" restart="whenNotActive" fill="hold" evtFilter="cancelBubble" nodeType="interactiveSeq">
                <p:stCondLst>
                  <p:cond evt="onClick" delay="0">
                    <p:tgtEl>
                      <p:spTgt spid="46"/>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46"/>
                                        </p:tgtEl>
                                        <p:attrNameLst>
                                          <p:attrName>style.color</p:attrName>
                                        </p:attrNameLst>
                                      </p:cBhvr>
                                      <p:to>
                                        <a:srgbClr val="FF3399"/>
                                      </p:to>
                                    </p:animClr>
                                    <p:animClr clrSpc="rgb" dir="cw">
                                      <p:cBhvr>
                                        <p:cTn id="63" dur="250" autoRev="1" fill="remove"/>
                                        <p:tgtEl>
                                          <p:spTgt spid="46"/>
                                        </p:tgtEl>
                                        <p:attrNameLst>
                                          <p:attrName>fillcolor</p:attrName>
                                        </p:attrNameLst>
                                      </p:cBhvr>
                                      <p:to>
                                        <a:srgbClr val="FF3399"/>
                                      </p:to>
                                    </p:animClr>
                                    <p:set>
                                      <p:cBhvr>
                                        <p:cTn id="64" dur="250" autoRev="1" fill="remove"/>
                                        <p:tgtEl>
                                          <p:spTgt spid="46"/>
                                        </p:tgtEl>
                                        <p:attrNameLst>
                                          <p:attrName>fill.type</p:attrName>
                                        </p:attrNameLst>
                                      </p:cBhvr>
                                      <p:to>
                                        <p:strVal val="solid"/>
                                      </p:to>
                                    </p:set>
                                    <p:set>
                                      <p:cBhvr>
                                        <p:cTn id="65" dur="250" autoRev="1" fill="remove"/>
                                        <p:tgtEl>
                                          <p:spTgt spid="46"/>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6"/>
                  </p:tgtEl>
                </p:cond>
              </p:nextCondLst>
            </p:seq>
            <p:seq concurrent="1" nextAc="seek">
              <p:cTn id="66" restart="whenNotActive" fill="hold" evtFilter="cancelBubble" nodeType="interactiveSeq">
                <p:stCondLst>
                  <p:cond evt="onClick" delay="0">
                    <p:tgtEl>
                      <p:spTgt spid="47"/>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47"/>
                                        </p:tgtEl>
                                        <p:attrNameLst>
                                          <p:attrName>style.color</p:attrName>
                                        </p:attrNameLst>
                                      </p:cBhvr>
                                      <p:to>
                                        <a:srgbClr val="FF3399"/>
                                      </p:to>
                                    </p:animClr>
                                    <p:animClr clrSpc="rgb" dir="cw">
                                      <p:cBhvr>
                                        <p:cTn id="71" dur="250" autoRev="1" fill="remove"/>
                                        <p:tgtEl>
                                          <p:spTgt spid="47"/>
                                        </p:tgtEl>
                                        <p:attrNameLst>
                                          <p:attrName>fillcolor</p:attrName>
                                        </p:attrNameLst>
                                      </p:cBhvr>
                                      <p:to>
                                        <a:srgbClr val="FF3399"/>
                                      </p:to>
                                    </p:animClr>
                                    <p:set>
                                      <p:cBhvr>
                                        <p:cTn id="72" dur="250" autoRev="1" fill="remove"/>
                                        <p:tgtEl>
                                          <p:spTgt spid="47"/>
                                        </p:tgtEl>
                                        <p:attrNameLst>
                                          <p:attrName>fill.type</p:attrName>
                                        </p:attrNameLst>
                                      </p:cBhvr>
                                      <p:to>
                                        <p:strVal val="solid"/>
                                      </p:to>
                                    </p:set>
                                    <p:set>
                                      <p:cBhvr>
                                        <p:cTn id="73" dur="250" autoRev="1" fill="remove"/>
                                        <p:tgtEl>
                                          <p:spTgt spid="47"/>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7"/>
                  </p:tgtEl>
                </p:cond>
              </p:nextCondLst>
            </p:seq>
            <p:seq concurrent="1" nextAc="seek">
              <p:cTn id="74" restart="whenNotActive" fill="hold" evtFilter="cancelBubble" nodeType="interactiveSeq">
                <p:stCondLst>
                  <p:cond evt="onClick" delay="0">
                    <p:tgtEl>
                      <p:spTgt spid="48"/>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48"/>
                                        </p:tgtEl>
                                        <p:attrNameLst>
                                          <p:attrName>style.color</p:attrName>
                                        </p:attrNameLst>
                                      </p:cBhvr>
                                      <p:to>
                                        <a:srgbClr val="FF3399"/>
                                      </p:to>
                                    </p:animClr>
                                    <p:animClr clrSpc="rgb" dir="cw">
                                      <p:cBhvr>
                                        <p:cTn id="79" dur="250" autoRev="1" fill="remove"/>
                                        <p:tgtEl>
                                          <p:spTgt spid="48"/>
                                        </p:tgtEl>
                                        <p:attrNameLst>
                                          <p:attrName>fillcolor</p:attrName>
                                        </p:attrNameLst>
                                      </p:cBhvr>
                                      <p:to>
                                        <a:srgbClr val="FF3399"/>
                                      </p:to>
                                    </p:animClr>
                                    <p:set>
                                      <p:cBhvr>
                                        <p:cTn id="80" dur="250" autoRev="1" fill="remove"/>
                                        <p:tgtEl>
                                          <p:spTgt spid="48"/>
                                        </p:tgtEl>
                                        <p:attrNameLst>
                                          <p:attrName>fill.type</p:attrName>
                                        </p:attrNameLst>
                                      </p:cBhvr>
                                      <p:to>
                                        <p:strVal val="solid"/>
                                      </p:to>
                                    </p:set>
                                    <p:set>
                                      <p:cBhvr>
                                        <p:cTn id="81" dur="250" autoRev="1" fill="remove"/>
                                        <p:tgtEl>
                                          <p:spTgt spid="48"/>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8"/>
                  </p:tgtEl>
                </p:cond>
              </p:nextCondLst>
            </p:seq>
            <p:seq concurrent="1" nextAc="seek">
              <p:cTn id="82" restart="whenNotActive" fill="hold" evtFilter="cancelBubble" nodeType="interactiveSeq">
                <p:stCondLst>
                  <p:cond evt="onClick" delay="0">
                    <p:tgtEl>
                      <p:spTgt spid="49"/>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49"/>
                                        </p:tgtEl>
                                        <p:attrNameLst>
                                          <p:attrName>style.color</p:attrName>
                                        </p:attrNameLst>
                                      </p:cBhvr>
                                      <p:to>
                                        <a:srgbClr val="FF3399"/>
                                      </p:to>
                                    </p:animClr>
                                    <p:animClr clrSpc="rgb" dir="cw">
                                      <p:cBhvr>
                                        <p:cTn id="87" dur="250" autoRev="1" fill="remove"/>
                                        <p:tgtEl>
                                          <p:spTgt spid="49"/>
                                        </p:tgtEl>
                                        <p:attrNameLst>
                                          <p:attrName>fillcolor</p:attrName>
                                        </p:attrNameLst>
                                      </p:cBhvr>
                                      <p:to>
                                        <a:srgbClr val="FF3399"/>
                                      </p:to>
                                    </p:animClr>
                                    <p:set>
                                      <p:cBhvr>
                                        <p:cTn id="88" dur="250" autoRev="1" fill="remove"/>
                                        <p:tgtEl>
                                          <p:spTgt spid="49"/>
                                        </p:tgtEl>
                                        <p:attrNameLst>
                                          <p:attrName>fill.type</p:attrName>
                                        </p:attrNameLst>
                                      </p:cBhvr>
                                      <p:to>
                                        <p:strVal val="solid"/>
                                      </p:to>
                                    </p:set>
                                    <p:set>
                                      <p:cBhvr>
                                        <p:cTn id="89" dur="250" autoRev="1" fill="remove"/>
                                        <p:tgtEl>
                                          <p:spTgt spid="4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49"/>
                  </p:tgtEl>
                </p:cond>
              </p:nextCondLst>
            </p:seq>
            <p:seq concurrent="1" nextAc="seek">
              <p:cTn id="90" restart="whenNotActive" fill="hold" evtFilter="cancelBubble" nodeType="interactiveSeq">
                <p:stCondLst>
                  <p:cond evt="onClick" delay="0">
                    <p:tgtEl>
                      <p:spTgt spid="50"/>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50"/>
                                        </p:tgtEl>
                                        <p:attrNameLst>
                                          <p:attrName>style.color</p:attrName>
                                        </p:attrNameLst>
                                      </p:cBhvr>
                                      <p:to>
                                        <a:srgbClr val="FF3399"/>
                                      </p:to>
                                    </p:animClr>
                                    <p:animClr clrSpc="rgb" dir="cw">
                                      <p:cBhvr>
                                        <p:cTn id="95" dur="250" autoRev="1" fill="remove"/>
                                        <p:tgtEl>
                                          <p:spTgt spid="50"/>
                                        </p:tgtEl>
                                        <p:attrNameLst>
                                          <p:attrName>fillcolor</p:attrName>
                                        </p:attrNameLst>
                                      </p:cBhvr>
                                      <p:to>
                                        <a:srgbClr val="FF3399"/>
                                      </p:to>
                                    </p:animClr>
                                    <p:set>
                                      <p:cBhvr>
                                        <p:cTn id="96" dur="250" autoRev="1" fill="remove"/>
                                        <p:tgtEl>
                                          <p:spTgt spid="50"/>
                                        </p:tgtEl>
                                        <p:attrNameLst>
                                          <p:attrName>fill.type</p:attrName>
                                        </p:attrNameLst>
                                      </p:cBhvr>
                                      <p:to>
                                        <p:strVal val="solid"/>
                                      </p:to>
                                    </p:set>
                                    <p:set>
                                      <p:cBhvr>
                                        <p:cTn id="97" dur="250" autoRev="1" fill="remove"/>
                                        <p:tgtEl>
                                          <p:spTgt spid="50"/>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0"/>
                  </p:tgtEl>
                </p:cond>
              </p:nextCondLst>
            </p:seq>
            <p:seq concurrent="1" nextAc="seek">
              <p:cTn id="98" restart="whenNotActive" fill="hold" evtFilter="cancelBubble" nodeType="interactiveSeq">
                <p:stCondLst>
                  <p:cond evt="onClick" delay="0">
                    <p:tgtEl>
                      <p:spTgt spid="51"/>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51"/>
                                        </p:tgtEl>
                                        <p:attrNameLst>
                                          <p:attrName>style.color</p:attrName>
                                        </p:attrNameLst>
                                      </p:cBhvr>
                                      <p:to>
                                        <a:srgbClr val="FF3399"/>
                                      </p:to>
                                    </p:animClr>
                                    <p:animClr clrSpc="rgb" dir="cw">
                                      <p:cBhvr>
                                        <p:cTn id="103" dur="250" autoRev="1" fill="remove"/>
                                        <p:tgtEl>
                                          <p:spTgt spid="51"/>
                                        </p:tgtEl>
                                        <p:attrNameLst>
                                          <p:attrName>fillcolor</p:attrName>
                                        </p:attrNameLst>
                                      </p:cBhvr>
                                      <p:to>
                                        <a:srgbClr val="FF3399"/>
                                      </p:to>
                                    </p:animClr>
                                    <p:set>
                                      <p:cBhvr>
                                        <p:cTn id="104" dur="250" autoRev="1" fill="remove"/>
                                        <p:tgtEl>
                                          <p:spTgt spid="51"/>
                                        </p:tgtEl>
                                        <p:attrNameLst>
                                          <p:attrName>fill.type</p:attrName>
                                        </p:attrNameLst>
                                      </p:cBhvr>
                                      <p:to>
                                        <p:strVal val="solid"/>
                                      </p:to>
                                    </p:set>
                                    <p:set>
                                      <p:cBhvr>
                                        <p:cTn id="105" dur="250" autoRev="1" fill="remove"/>
                                        <p:tgtEl>
                                          <p:spTgt spid="51"/>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1"/>
                  </p:tgtEl>
                </p:cond>
              </p:nextCondLst>
            </p:seq>
            <p:seq concurrent="1" nextAc="seek">
              <p:cTn id="106" restart="whenNotActive" fill="hold" evtFilter="cancelBubble" nodeType="interactiveSeq">
                <p:stCondLst>
                  <p:cond evt="onClick" delay="0">
                    <p:tgtEl>
                      <p:spTgt spid="52"/>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52"/>
                                        </p:tgtEl>
                                        <p:attrNameLst>
                                          <p:attrName>style.color</p:attrName>
                                        </p:attrNameLst>
                                      </p:cBhvr>
                                      <p:to>
                                        <a:srgbClr val="FF3399"/>
                                      </p:to>
                                    </p:animClr>
                                    <p:animClr clrSpc="rgb" dir="cw">
                                      <p:cBhvr>
                                        <p:cTn id="111" dur="250" autoRev="1" fill="remove"/>
                                        <p:tgtEl>
                                          <p:spTgt spid="52"/>
                                        </p:tgtEl>
                                        <p:attrNameLst>
                                          <p:attrName>fillcolor</p:attrName>
                                        </p:attrNameLst>
                                      </p:cBhvr>
                                      <p:to>
                                        <a:srgbClr val="FF3399"/>
                                      </p:to>
                                    </p:animClr>
                                    <p:set>
                                      <p:cBhvr>
                                        <p:cTn id="112" dur="250" autoRev="1" fill="remove"/>
                                        <p:tgtEl>
                                          <p:spTgt spid="52"/>
                                        </p:tgtEl>
                                        <p:attrNameLst>
                                          <p:attrName>fill.type</p:attrName>
                                        </p:attrNameLst>
                                      </p:cBhvr>
                                      <p:to>
                                        <p:strVal val="solid"/>
                                      </p:to>
                                    </p:set>
                                    <p:set>
                                      <p:cBhvr>
                                        <p:cTn id="113" dur="250" autoRev="1" fill="remove"/>
                                        <p:tgtEl>
                                          <p:spTgt spid="52"/>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2"/>
                  </p:tgtEl>
                </p:cond>
              </p:nextCondLst>
            </p:seq>
            <p:seq concurrent="1" nextAc="seek">
              <p:cTn id="114" restart="whenNotActive" fill="hold" evtFilter="cancelBubble" nodeType="interactiveSeq">
                <p:stCondLst>
                  <p:cond evt="onClick" delay="0">
                    <p:tgtEl>
                      <p:spTgt spid="53"/>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53"/>
                                        </p:tgtEl>
                                        <p:attrNameLst>
                                          <p:attrName>style.color</p:attrName>
                                        </p:attrNameLst>
                                      </p:cBhvr>
                                      <p:to>
                                        <a:srgbClr val="FF3399"/>
                                      </p:to>
                                    </p:animClr>
                                    <p:animClr clrSpc="rgb" dir="cw">
                                      <p:cBhvr>
                                        <p:cTn id="119" dur="250" autoRev="1" fill="remove"/>
                                        <p:tgtEl>
                                          <p:spTgt spid="53"/>
                                        </p:tgtEl>
                                        <p:attrNameLst>
                                          <p:attrName>fillcolor</p:attrName>
                                        </p:attrNameLst>
                                      </p:cBhvr>
                                      <p:to>
                                        <a:srgbClr val="FF3399"/>
                                      </p:to>
                                    </p:animClr>
                                    <p:set>
                                      <p:cBhvr>
                                        <p:cTn id="120" dur="250" autoRev="1" fill="remove"/>
                                        <p:tgtEl>
                                          <p:spTgt spid="53"/>
                                        </p:tgtEl>
                                        <p:attrNameLst>
                                          <p:attrName>fill.type</p:attrName>
                                        </p:attrNameLst>
                                      </p:cBhvr>
                                      <p:to>
                                        <p:strVal val="solid"/>
                                      </p:to>
                                    </p:set>
                                    <p:set>
                                      <p:cBhvr>
                                        <p:cTn id="121" dur="250" autoRev="1" fill="remove"/>
                                        <p:tgtEl>
                                          <p:spTgt spid="53"/>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3"/>
                  </p:tgtEl>
                </p:cond>
              </p:nextCondLst>
            </p:seq>
            <p:seq concurrent="1" nextAc="seek">
              <p:cTn id="122" restart="whenNotActive" fill="hold" evtFilter="cancelBubble" nodeType="interactiveSeq">
                <p:stCondLst>
                  <p:cond evt="onClick" delay="0">
                    <p:tgtEl>
                      <p:spTgt spid="54"/>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54"/>
                                        </p:tgtEl>
                                        <p:attrNameLst>
                                          <p:attrName>style.color</p:attrName>
                                        </p:attrNameLst>
                                      </p:cBhvr>
                                      <p:to>
                                        <a:srgbClr val="FF3399"/>
                                      </p:to>
                                    </p:animClr>
                                    <p:animClr clrSpc="rgb" dir="cw">
                                      <p:cBhvr>
                                        <p:cTn id="127" dur="250" autoRev="1" fill="remove"/>
                                        <p:tgtEl>
                                          <p:spTgt spid="54"/>
                                        </p:tgtEl>
                                        <p:attrNameLst>
                                          <p:attrName>fillcolor</p:attrName>
                                        </p:attrNameLst>
                                      </p:cBhvr>
                                      <p:to>
                                        <a:srgbClr val="FF3399"/>
                                      </p:to>
                                    </p:animClr>
                                    <p:set>
                                      <p:cBhvr>
                                        <p:cTn id="128" dur="250" autoRev="1" fill="remove"/>
                                        <p:tgtEl>
                                          <p:spTgt spid="54"/>
                                        </p:tgtEl>
                                        <p:attrNameLst>
                                          <p:attrName>fill.type</p:attrName>
                                        </p:attrNameLst>
                                      </p:cBhvr>
                                      <p:to>
                                        <p:strVal val="solid"/>
                                      </p:to>
                                    </p:set>
                                    <p:set>
                                      <p:cBhvr>
                                        <p:cTn id="129" dur="250" autoRev="1" fill="remove"/>
                                        <p:tgtEl>
                                          <p:spTgt spid="54"/>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4"/>
                  </p:tgtEl>
                </p:cond>
              </p:nextCondLst>
            </p:seq>
            <p:seq concurrent="1" nextAc="seek">
              <p:cTn id="130" restart="whenNotActive" fill="hold" evtFilter="cancelBubble" nodeType="interactiveSeq">
                <p:stCondLst>
                  <p:cond evt="onClick" delay="0">
                    <p:tgtEl>
                      <p:spTgt spid="55"/>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55"/>
                                        </p:tgtEl>
                                        <p:attrNameLst>
                                          <p:attrName>style.color</p:attrName>
                                        </p:attrNameLst>
                                      </p:cBhvr>
                                      <p:to>
                                        <a:srgbClr val="FF3399"/>
                                      </p:to>
                                    </p:animClr>
                                    <p:animClr clrSpc="rgb" dir="cw">
                                      <p:cBhvr>
                                        <p:cTn id="135" dur="250" autoRev="1" fill="remove"/>
                                        <p:tgtEl>
                                          <p:spTgt spid="55"/>
                                        </p:tgtEl>
                                        <p:attrNameLst>
                                          <p:attrName>fillcolor</p:attrName>
                                        </p:attrNameLst>
                                      </p:cBhvr>
                                      <p:to>
                                        <a:srgbClr val="FF3399"/>
                                      </p:to>
                                    </p:animClr>
                                    <p:set>
                                      <p:cBhvr>
                                        <p:cTn id="136" dur="250" autoRev="1" fill="remove"/>
                                        <p:tgtEl>
                                          <p:spTgt spid="55"/>
                                        </p:tgtEl>
                                        <p:attrNameLst>
                                          <p:attrName>fill.type</p:attrName>
                                        </p:attrNameLst>
                                      </p:cBhvr>
                                      <p:to>
                                        <p:strVal val="solid"/>
                                      </p:to>
                                    </p:set>
                                    <p:set>
                                      <p:cBhvr>
                                        <p:cTn id="137" dur="250" autoRev="1" fill="remove"/>
                                        <p:tgtEl>
                                          <p:spTgt spid="55"/>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5"/>
                  </p:tgtEl>
                </p:cond>
              </p:nextCondLst>
            </p:seq>
            <p:seq concurrent="1" nextAc="seek">
              <p:cTn id="138" restart="whenNotActive" fill="hold" evtFilter="cancelBubble" nodeType="interactiveSeq">
                <p:stCondLst>
                  <p:cond evt="onClick" delay="0">
                    <p:tgtEl>
                      <p:spTgt spid="56"/>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56"/>
                                        </p:tgtEl>
                                        <p:attrNameLst>
                                          <p:attrName>style.color</p:attrName>
                                        </p:attrNameLst>
                                      </p:cBhvr>
                                      <p:to>
                                        <a:srgbClr val="FF3399"/>
                                      </p:to>
                                    </p:animClr>
                                    <p:animClr clrSpc="rgb" dir="cw">
                                      <p:cBhvr>
                                        <p:cTn id="143" dur="250" autoRev="1" fill="remove"/>
                                        <p:tgtEl>
                                          <p:spTgt spid="56"/>
                                        </p:tgtEl>
                                        <p:attrNameLst>
                                          <p:attrName>fillcolor</p:attrName>
                                        </p:attrNameLst>
                                      </p:cBhvr>
                                      <p:to>
                                        <a:srgbClr val="FF3399"/>
                                      </p:to>
                                    </p:animClr>
                                    <p:set>
                                      <p:cBhvr>
                                        <p:cTn id="144" dur="250" autoRev="1" fill="remove"/>
                                        <p:tgtEl>
                                          <p:spTgt spid="56"/>
                                        </p:tgtEl>
                                        <p:attrNameLst>
                                          <p:attrName>fill.type</p:attrName>
                                        </p:attrNameLst>
                                      </p:cBhvr>
                                      <p:to>
                                        <p:strVal val="solid"/>
                                      </p:to>
                                    </p:set>
                                    <p:set>
                                      <p:cBhvr>
                                        <p:cTn id="145" dur="250" autoRev="1" fill="remove"/>
                                        <p:tgtEl>
                                          <p:spTgt spid="56"/>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6"/>
                  </p:tgtEl>
                </p:cond>
              </p:nextCondLst>
            </p:seq>
            <p:seq concurrent="1" nextAc="seek">
              <p:cTn id="146" restart="whenNotActive" fill="hold" evtFilter="cancelBubble" nodeType="interactiveSeq">
                <p:stCondLst>
                  <p:cond evt="onClick" delay="0">
                    <p:tgtEl>
                      <p:spTgt spid="57"/>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57"/>
                                        </p:tgtEl>
                                        <p:attrNameLst>
                                          <p:attrName>style.color</p:attrName>
                                        </p:attrNameLst>
                                      </p:cBhvr>
                                      <p:to>
                                        <a:srgbClr val="FF3399"/>
                                      </p:to>
                                    </p:animClr>
                                    <p:animClr clrSpc="rgb" dir="cw">
                                      <p:cBhvr>
                                        <p:cTn id="151" dur="250" autoRev="1" fill="remove"/>
                                        <p:tgtEl>
                                          <p:spTgt spid="57"/>
                                        </p:tgtEl>
                                        <p:attrNameLst>
                                          <p:attrName>fillcolor</p:attrName>
                                        </p:attrNameLst>
                                      </p:cBhvr>
                                      <p:to>
                                        <a:srgbClr val="FF3399"/>
                                      </p:to>
                                    </p:animClr>
                                    <p:set>
                                      <p:cBhvr>
                                        <p:cTn id="152" dur="250" autoRev="1" fill="remove"/>
                                        <p:tgtEl>
                                          <p:spTgt spid="57"/>
                                        </p:tgtEl>
                                        <p:attrNameLst>
                                          <p:attrName>fill.type</p:attrName>
                                        </p:attrNameLst>
                                      </p:cBhvr>
                                      <p:to>
                                        <p:strVal val="solid"/>
                                      </p:to>
                                    </p:set>
                                    <p:set>
                                      <p:cBhvr>
                                        <p:cTn id="153" dur="250" autoRev="1" fill="remove"/>
                                        <p:tgtEl>
                                          <p:spTgt spid="57"/>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7"/>
                  </p:tgtEl>
                </p:cond>
              </p:nextCondLst>
            </p:seq>
            <p:seq concurrent="1" nextAc="seek">
              <p:cTn id="154" restart="whenNotActive" fill="hold" evtFilter="cancelBubble" nodeType="interactiveSeq">
                <p:stCondLst>
                  <p:cond evt="onClick" delay="0">
                    <p:tgtEl>
                      <p:spTgt spid="58"/>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58"/>
                                        </p:tgtEl>
                                        <p:attrNameLst>
                                          <p:attrName>style.color</p:attrName>
                                        </p:attrNameLst>
                                      </p:cBhvr>
                                      <p:to>
                                        <a:srgbClr val="FF3399"/>
                                      </p:to>
                                    </p:animClr>
                                    <p:animClr clrSpc="rgb" dir="cw">
                                      <p:cBhvr>
                                        <p:cTn id="159" dur="250" autoRev="1" fill="remove"/>
                                        <p:tgtEl>
                                          <p:spTgt spid="58"/>
                                        </p:tgtEl>
                                        <p:attrNameLst>
                                          <p:attrName>fillcolor</p:attrName>
                                        </p:attrNameLst>
                                      </p:cBhvr>
                                      <p:to>
                                        <a:srgbClr val="FF3399"/>
                                      </p:to>
                                    </p:animClr>
                                    <p:set>
                                      <p:cBhvr>
                                        <p:cTn id="160" dur="250" autoRev="1" fill="remove"/>
                                        <p:tgtEl>
                                          <p:spTgt spid="58"/>
                                        </p:tgtEl>
                                        <p:attrNameLst>
                                          <p:attrName>fill.type</p:attrName>
                                        </p:attrNameLst>
                                      </p:cBhvr>
                                      <p:to>
                                        <p:strVal val="solid"/>
                                      </p:to>
                                    </p:set>
                                    <p:set>
                                      <p:cBhvr>
                                        <p:cTn id="161" dur="250" autoRev="1" fill="remove"/>
                                        <p:tgtEl>
                                          <p:spTgt spid="58"/>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8"/>
                  </p:tgtEl>
                </p:cond>
              </p:nextCondLst>
            </p:seq>
            <p:seq concurrent="1" nextAc="seek">
              <p:cTn id="162" restart="whenNotActive" fill="hold" evtFilter="cancelBubble" nodeType="interactiveSeq">
                <p:stCondLst>
                  <p:cond evt="onClick" delay="0">
                    <p:tgtEl>
                      <p:spTgt spid="59"/>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59"/>
                                        </p:tgtEl>
                                        <p:attrNameLst>
                                          <p:attrName>style.color</p:attrName>
                                        </p:attrNameLst>
                                      </p:cBhvr>
                                      <p:to>
                                        <a:srgbClr val="FF3399"/>
                                      </p:to>
                                    </p:animClr>
                                    <p:animClr clrSpc="rgb" dir="cw">
                                      <p:cBhvr>
                                        <p:cTn id="167" dur="250" autoRev="1" fill="remove"/>
                                        <p:tgtEl>
                                          <p:spTgt spid="59"/>
                                        </p:tgtEl>
                                        <p:attrNameLst>
                                          <p:attrName>fillcolor</p:attrName>
                                        </p:attrNameLst>
                                      </p:cBhvr>
                                      <p:to>
                                        <a:srgbClr val="FF3399"/>
                                      </p:to>
                                    </p:animClr>
                                    <p:set>
                                      <p:cBhvr>
                                        <p:cTn id="168" dur="250" autoRev="1" fill="remove"/>
                                        <p:tgtEl>
                                          <p:spTgt spid="59"/>
                                        </p:tgtEl>
                                        <p:attrNameLst>
                                          <p:attrName>fill.type</p:attrName>
                                        </p:attrNameLst>
                                      </p:cBhvr>
                                      <p:to>
                                        <p:strVal val="solid"/>
                                      </p:to>
                                    </p:set>
                                    <p:set>
                                      <p:cBhvr>
                                        <p:cTn id="169" dur="250" autoRev="1" fill="remove"/>
                                        <p:tgtEl>
                                          <p:spTgt spid="59"/>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9"/>
                  </p:tgtEl>
                </p:cond>
              </p:nextCondLst>
            </p:seq>
            <p:seq concurrent="1" nextAc="seek">
              <p:cTn id="170" restart="whenNotActive" fill="hold" evtFilter="cancelBubble" nodeType="interactiveSeq">
                <p:stCondLst>
                  <p:cond evt="onClick" delay="0">
                    <p:tgtEl>
                      <p:spTgt spid="60"/>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60"/>
                                        </p:tgtEl>
                                        <p:attrNameLst>
                                          <p:attrName>style.color</p:attrName>
                                        </p:attrNameLst>
                                      </p:cBhvr>
                                      <p:to>
                                        <a:srgbClr val="FF3399"/>
                                      </p:to>
                                    </p:animClr>
                                    <p:animClr clrSpc="rgb" dir="cw">
                                      <p:cBhvr>
                                        <p:cTn id="175" dur="250" autoRev="1" fill="remove"/>
                                        <p:tgtEl>
                                          <p:spTgt spid="60"/>
                                        </p:tgtEl>
                                        <p:attrNameLst>
                                          <p:attrName>fillcolor</p:attrName>
                                        </p:attrNameLst>
                                      </p:cBhvr>
                                      <p:to>
                                        <a:srgbClr val="FF3399"/>
                                      </p:to>
                                    </p:animClr>
                                    <p:set>
                                      <p:cBhvr>
                                        <p:cTn id="176" dur="250" autoRev="1" fill="remove"/>
                                        <p:tgtEl>
                                          <p:spTgt spid="60"/>
                                        </p:tgtEl>
                                        <p:attrNameLst>
                                          <p:attrName>fill.type</p:attrName>
                                        </p:attrNameLst>
                                      </p:cBhvr>
                                      <p:to>
                                        <p:strVal val="solid"/>
                                      </p:to>
                                    </p:set>
                                    <p:set>
                                      <p:cBhvr>
                                        <p:cTn id="177" dur="250" autoRev="1" fill="remove"/>
                                        <p:tgtEl>
                                          <p:spTgt spid="60"/>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0"/>
                  </p:tgtEl>
                </p:cond>
              </p:nextCondLst>
            </p:seq>
            <p:seq concurrent="1" nextAc="seek">
              <p:cTn id="178" restart="whenNotActive" fill="hold" evtFilter="cancelBubble" nodeType="interactiveSeq">
                <p:stCondLst>
                  <p:cond evt="onClick" delay="0">
                    <p:tgtEl>
                      <p:spTgt spid="61"/>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61"/>
                                        </p:tgtEl>
                                        <p:attrNameLst>
                                          <p:attrName>style.color</p:attrName>
                                        </p:attrNameLst>
                                      </p:cBhvr>
                                      <p:to>
                                        <a:srgbClr val="FF3399"/>
                                      </p:to>
                                    </p:animClr>
                                    <p:animClr clrSpc="rgb" dir="cw">
                                      <p:cBhvr>
                                        <p:cTn id="183" dur="250" autoRev="1" fill="remove"/>
                                        <p:tgtEl>
                                          <p:spTgt spid="61"/>
                                        </p:tgtEl>
                                        <p:attrNameLst>
                                          <p:attrName>fillcolor</p:attrName>
                                        </p:attrNameLst>
                                      </p:cBhvr>
                                      <p:to>
                                        <a:srgbClr val="FF3399"/>
                                      </p:to>
                                    </p:animClr>
                                    <p:set>
                                      <p:cBhvr>
                                        <p:cTn id="184" dur="250" autoRev="1" fill="remove"/>
                                        <p:tgtEl>
                                          <p:spTgt spid="61"/>
                                        </p:tgtEl>
                                        <p:attrNameLst>
                                          <p:attrName>fill.type</p:attrName>
                                        </p:attrNameLst>
                                      </p:cBhvr>
                                      <p:to>
                                        <p:strVal val="solid"/>
                                      </p:to>
                                    </p:set>
                                    <p:set>
                                      <p:cBhvr>
                                        <p:cTn id="185" dur="250" autoRev="1" fill="remove"/>
                                        <p:tgtEl>
                                          <p:spTgt spid="61"/>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1"/>
                  </p:tgtEl>
                </p:cond>
              </p:nextCondLst>
            </p:seq>
            <p:seq concurrent="1" nextAc="seek">
              <p:cTn id="186" restart="whenNotActive" fill="hold" evtFilter="cancelBubble" nodeType="interactiveSeq">
                <p:stCondLst>
                  <p:cond evt="onClick" delay="0">
                    <p:tgtEl>
                      <p:spTgt spid="62"/>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62"/>
                                        </p:tgtEl>
                                        <p:attrNameLst>
                                          <p:attrName>style.color</p:attrName>
                                        </p:attrNameLst>
                                      </p:cBhvr>
                                      <p:to>
                                        <a:srgbClr val="FF3399"/>
                                      </p:to>
                                    </p:animClr>
                                    <p:animClr clrSpc="rgb" dir="cw">
                                      <p:cBhvr>
                                        <p:cTn id="191" dur="250" autoRev="1" fill="remove"/>
                                        <p:tgtEl>
                                          <p:spTgt spid="62"/>
                                        </p:tgtEl>
                                        <p:attrNameLst>
                                          <p:attrName>fillcolor</p:attrName>
                                        </p:attrNameLst>
                                      </p:cBhvr>
                                      <p:to>
                                        <a:srgbClr val="FF3399"/>
                                      </p:to>
                                    </p:animClr>
                                    <p:set>
                                      <p:cBhvr>
                                        <p:cTn id="192" dur="250" autoRev="1" fill="remove"/>
                                        <p:tgtEl>
                                          <p:spTgt spid="62"/>
                                        </p:tgtEl>
                                        <p:attrNameLst>
                                          <p:attrName>fill.type</p:attrName>
                                        </p:attrNameLst>
                                      </p:cBhvr>
                                      <p:to>
                                        <p:strVal val="solid"/>
                                      </p:to>
                                    </p:set>
                                    <p:set>
                                      <p:cBhvr>
                                        <p:cTn id="193" dur="250" autoRev="1" fill="remove"/>
                                        <p:tgtEl>
                                          <p:spTgt spid="62"/>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2"/>
                  </p:tgtEl>
                </p:cond>
              </p:nextCondLst>
            </p:seq>
            <p:seq concurrent="1" nextAc="seek">
              <p:cTn id="194" restart="whenNotActive" fill="hold" evtFilter="cancelBubble" nodeType="interactiveSeq">
                <p:stCondLst>
                  <p:cond evt="onClick" delay="0">
                    <p:tgtEl>
                      <p:spTgt spid="63"/>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63"/>
                                        </p:tgtEl>
                                        <p:attrNameLst>
                                          <p:attrName>style.color</p:attrName>
                                        </p:attrNameLst>
                                      </p:cBhvr>
                                      <p:to>
                                        <a:srgbClr val="FF3399"/>
                                      </p:to>
                                    </p:animClr>
                                    <p:animClr clrSpc="rgb" dir="cw">
                                      <p:cBhvr>
                                        <p:cTn id="199" dur="250" autoRev="1" fill="remove"/>
                                        <p:tgtEl>
                                          <p:spTgt spid="63"/>
                                        </p:tgtEl>
                                        <p:attrNameLst>
                                          <p:attrName>fillcolor</p:attrName>
                                        </p:attrNameLst>
                                      </p:cBhvr>
                                      <p:to>
                                        <a:srgbClr val="FF3399"/>
                                      </p:to>
                                    </p:animClr>
                                    <p:set>
                                      <p:cBhvr>
                                        <p:cTn id="200" dur="250" autoRev="1" fill="remove"/>
                                        <p:tgtEl>
                                          <p:spTgt spid="63"/>
                                        </p:tgtEl>
                                        <p:attrNameLst>
                                          <p:attrName>fill.type</p:attrName>
                                        </p:attrNameLst>
                                      </p:cBhvr>
                                      <p:to>
                                        <p:strVal val="solid"/>
                                      </p:to>
                                    </p:set>
                                    <p:set>
                                      <p:cBhvr>
                                        <p:cTn id="201" dur="250" autoRev="1" fill="remove"/>
                                        <p:tgtEl>
                                          <p:spTgt spid="63"/>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3"/>
                  </p:tgtEl>
                </p:cond>
              </p:nextCondLst>
            </p:seq>
            <p:seq concurrent="1" nextAc="seek">
              <p:cTn id="202" restart="whenNotActive" fill="hold" evtFilter="cancelBubble" nodeType="interactiveSeq">
                <p:stCondLst>
                  <p:cond evt="onClick" delay="0">
                    <p:tgtEl>
                      <p:spTgt spid="64"/>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64"/>
                                        </p:tgtEl>
                                        <p:attrNameLst>
                                          <p:attrName>style.color</p:attrName>
                                        </p:attrNameLst>
                                      </p:cBhvr>
                                      <p:to>
                                        <a:srgbClr val="FF3399"/>
                                      </p:to>
                                    </p:animClr>
                                    <p:animClr clrSpc="rgb" dir="cw">
                                      <p:cBhvr>
                                        <p:cTn id="207" dur="250" autoRev="1" fill="remove"/>
                                        <p:tgtEl>
                                          <p:spTgt spid="64"/>
                                        </p:tgtEl>
                                        <p:attrNameLst>
                                          <p:attrName>fillcolor</p:attrName>
                                        </p:attrNameLst>
                                      </p:cBhvr>
                                      <p:to>
                                        <a:srgbClr val="FF3399"/>
                                      </p:to>
                                    </p:animClr>
                                    <p:set>
                                      <p:cBhvr>
                                        <p:cTn id="208" dur="250" autoRev="1" fill="remove"/>
                                        <p:tgtEl>
                                          <p:spTgt spid="64"/>
                                        </p:tgtEl>
                                        <p:attrNameLst>
                                          <p:attrName>fill.type</p:attrName>
                                        </p:attrNameLst>
                                      </p:cBhvr>
                                      <p:to>
                                        <p:strVal val="solid"/>
                                      </p:to>
                                    </p:set>
                                    <p:set>
                                      <p:cBhvr>
                                        <p:cTn id="209" dur="250" autoRev="1" fill="remove"/>
                                        <p:tgtEl>
                                          <p:spTgt spid="64"/>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4"/>
                  </p:tgtEl>
                </p:cond>
              </p:nextCondLst>
            </p:seq>
            <p:seq concurrent="1" nextAc="seek">
              <p:cTn id="210" restart="whenNotActive" fill="hold" evtFilter="cancelBubble" nodeType="interactiveSeq">
                <p:stCondLst>
                  <p:cond evt="onClick" delay="0">
                    <p:tgtEl>
                      <p:spTgt spid="65"/>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65"/>
                                        </p:tgtEl>
                                        <p:attrNameLst>
                                          <p:attrName>style.color</p:attrName>
                                        </p:attrNameLst>
                                      </p:cBhvr>
                                      <p:to>
                                        <a:srgbClr val="FF3399"/>
                                      </p:to>
                                    </p:animClr>
                                    <p:animClr clrSpc="rgb" dir="cw">
                                      <p:cBhvr>
                                        <p:cTn id="215" dur="250" autoRev="1" fill="remove"/>
                                        <p:tgtEl>
                                          <p:spTgt spid="65"/>
                                        </p:tgtEl>
                                        <p:attrNameLst>
                                          <p:attrName>fillcolor</p:attrName>
                                        </p:attrNameLst>
                                      </p:cBhvr>
                                      <p:to>
                                        <a:srgbClr val="FF3399"/>
                                      </p:to>
                                    </p:animClr>
                                    <p:set>
                                      <p:cBhvr>
                                        <p:cTn id="216" dur="250" autoRev="1" fill="remove"/>
                                        <p:tgtEl>
                                          <p:spTgt spid="65"/>
                                        </p:tgtEl>
                                        <p:attrNameLst>
                                          <p:attrName>fill.type</p:attrName>
                                        </p:attrNameLst>
                                      </p:cBhvr>
                                      <p:to>
                                        <p:strVal val="solid"/>
                                      </p:to>
                                    </p:set>
                                    <p:set>
                                      <p:cBhvr>
                                        <p:cTn id="217" dur="250" autoRev="1" fill="remove"/>
                                        <p:tgtEl>
                                          <p:spTgt spid="65"/>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5"/>
                  </p:tgtEl>
                </p:cond>
              </p:nextCondLst>
            </p:seq>
            <p:seq concurrent="1" nextAc="seek">
              <p:cTn id="218" restart="whenNotActive" fill="hold" evtFilter="cancelBubble" nodeType="interactiveSeq">
                <p:stCondLst>
                  <p:cond evt="onClick" delay="0">
                    <p:tgtEl>
                      <p:spTgt spid="66"/>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66"/>
                                        </p:tgtEl>
                                        <p:attrNameLst>
                                          <p:attrName>style.color</p:attrName>
                                        </p:attrNameLst>
                                      </p:cBhvr>
                                      <p:to>
                                        <a:srgbClr val="FF3399"/>
                                      </p:to>
                                    </p:animClr>
                                    <p:animClr clrSpc="rgb" dir="cw">
                                      <p:cBhvr>
                                        <p:cTn id="223" dur="250" autoRev="1" fill="remove"/>
                                        <p:tgtEl>
                                          <p:spTgt spid="66"/>
                                        </p:tgtEl>
                                        <p:attrNameLst>
                                          <p:attrName>fillcolor</p:attrName>
                                        </p:attrNameLst>
                                      </p:cBhvr>
                                      <p:to>
                                        <a:srgbClr val="FF3399"/>
                                      </p:to>
                                    </p:animClr>
                                    <p:set>
                                      <p:cBhvr>
                                        <p:cTn id="224" dur="250" autoRev="1" fill="remove"/>
                                        <p:tgtEl>
                                          <p:spTgt spid="66"/>
                                        </p:tgtEl>
                                        <p:attrNameLst>
                                          <p:attrName>fill.type</p:attrName>
                                        </p:attrNameLst>
                                      </p:cBhvr>
                                      <p:to>
                                        <p:strVal val="solid"/>
                                      </p:to>
                                    </p:set>
                                    <p:set>
                                      <p:cBhvr>
                                        <p:cTn id="225" dur="250" autoRev="1" fill="remove"/>
                                        <p:tgtEl>
                                          <p:spTgt spid="66"/>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6"/>
                  </p:tgtEl>
                </p:cond>
              </p:nextCondLst>
            </p:seq>
            <p:seq concurrent="1" nextAc="seek">
              <p:cTn id="226" restart="whenNotActive" fill="hold" evtFilter="cancelBubble" nodeType="interactiveSeq">
                <p:stCondLst>
                  <p:cond evt="onClick" delay="0">
                    <p:tgtEl>
                      <p:spTgt spid="67"/>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67"/>
                                        </p:tgtEl>
                                        <p:attrNameLst>
                                          <p:attrName>style.color</p:attrName>
                                        </p:attrNameLst>
                                      </p:cBhvr>
                                      <p:to>
                                        <a:srgbClr val="FF3399"/>
                                      </p:to>
                                    </p:animClr>
                                    <p:animClr clrSpc="rgb" dir="cw">
                                      <p:cBhvr>
                                        <p:cTn id="231" dur="250" autoRev="1" fill="remove"/>
                                        <p:tgtEl>
                                          <p:spTgt spid="67"/>
                                        </p:tgtEl>
                                        <p:attrNameLst>
                                          <p:attrName>fillcolor</p:attrName>
                                        </p:attrNameLst>
                                      </p:cBhvr>
                                      <p:to>
                                        <a:srgbClr val="FF3399"/>
                                      </p:to>
                                    </p:animClr>
                                    <p:set>
                                      <p:cBhvr>
                                        <p:cTn id="232" dur="250" autoRev="1" fill="remove"/>
                                        <p:tgtEl>
                                          <p:spTgt spid="67"/>
                                        </p:tgtEl>
                                        <p:attrNameLst>
                                          <p:attrName>fill.type</p:attrName>
                                        </p:attrNameLst>
                                      </p:cBhvr>
                                      <p:to>
                                        <p:strVal val="solid"/>
                                      </p:to>
                                    </p:set>
                                    <p:set>
                                      <p:cBhvr>
                                        <p:cTn id="233" dur="250" autoRev="1" fill="remove"/>
                                        <p:tgtEl>
                                          <p:spTgt spid="67"/>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7"/>
                  </p:tgtEl>
                </p:cond>
              </p:nextCondLst>
            </p:seq>
            <p:seq concurrent="1" nextAc="seek">
              <p:cTn id="234" restart="whenNotActive" fill="hold" evtFilter="cancelBubble" nodeType="interactiveSeq">
                <p:stCondLst>
                  <p:cond evt="onClick" delay="0">
                    <p:tgtEl>
                      <p:spTgt spid="68"/>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68"/>
                                        </p:tgtEl>
                                        <p:attrNameLst>
                                          <p:attrName>style.color</p:attrName>
                                        </p:attrNameLst>
                                      </p:cBhvr>
                                      <p:to>
                                        <a:srgbClr val="FF3399"/>
                                      </p:to>
                                    </p:animClr>
                                    <p:animClr clrSpc="rgb" dir="cw">
                                      <p:cBhvr>
                                        <p:cTn id="239" dur="250" autoRev="1" fill="remove"/>
                                        <p:tgtEl>
                                          <p:spTgt spid="68"/>
                                        </p:tgtEl>
                                        <p:attrNameLst>
                                          <p:attrName>fillcolor</p:attrName>
                                        </p:attrNameLst>
                                      </p:cBhvr>
                                      <p:to>
                                        <a:srgbClr val="FF3399"/>
                                      </p:to>
                                    </p:animClr>
                                    <p:set>
                                      <p:cBhvr>
                                        <p:cTn id="240" dur="250" autoRev="1" fill="remove"/>
                                        <p:tgtEl>
                                          <p:spTgt spid="68"/>
                                        </p:tgtEl>
                                        <p:attrNameLst>
                                          <p:attrName>fill.type</p:attrName>
                                        </p:attrNameLst>
                                      </p:cBhvr>
                                      <p:to>
                                        <p:strVal val="solid"/>
                                      </p:to>
                                    </p:set>
                                    <p:set>
                                      <p:cBhvr>
                                        <p:cTn id="241" dur="250" autoRev="1" fill="remove"/>
                                        <p:tgtEl>
                                          <p:spTgt spid="68"/>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8"/>
                  </p:tgtEl>
                </p:cond>
              </p:nextCondLst>
            </p:seq>
            <p:seq concurrent="1" nextAc="seek">
              <p:cTn id="242" restart="whenNotActive" fill="hold" evtFilter="cancelBubble" nodeType="interactiveSeq">
                <p:stCondLst>
                  <p:cond evt="onClick" delay="0">
                    <p:tgtEl>
                      <p:spTgt spid="69"/>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69"/>
                                        </p:tgtEl>
                                        <p:attrNameLst>
                                          <p:attrName>style.color</p:attrName>
                                        </p:attrNameLst>
                                      </p:cBhvr>
                                      <p:to>
                                        <a:srgbClr val="FF3399"/>
                                      </p:to>
                                    </p:animClr>
                                    <p:animClr clrSpc="rgb" dir="cw">
                                      <p:cBhvr>
                                        <p:cTn id="247" dur="250" autoRev="1" fill="remove"/>
                                        <p:tgtEl>
                                          <p:spTgt spid="69"/>
                                        </p:tgtEl>
                                        <p:attrNameLst>
                                          <p:attrName>fillcolor</p:attrName>
                                        </p:attrNameLst>
                                      </p:cBhvr>
                                      <p:to>
                                        <a:srgbClr val="FF3399"/>
                                      </p:to>
                                    </p:animClr>
                                    <p:set>
                                      <p:cBhvr>
                                        <p:cTn id="248" dur="250" autoRev="1" fill="remove"/>
                                        <p:tgtEl>
                                          <p:spTgt spid="69"/>
                                        </p:tgtEl>
                                        <p:attrNameLst>
                                          <p:attrName>fill.type</p:attrName>
                                        </p:attrNameLst>
                                      </p:cBhvr>
                                      <p:to>
                                        <p:strVal val="solid"/>
                                      </p:to>
                                    </p:set>
                                    <p:set>
                                      <p:cBhvr>
                                        <p:cTn id="249" dur="250" autoRev="1" fill="remove"/>
                                        <p:tgtEl>
                                          <p:spTgt spid="69"/>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70"/>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70"/>
                                        </p:tgtEl>
                                        <p:attrNameLst>
                                          <p:attrName>style.color</p:attrName>
                                        </p:attrNameLst>
                                      </p:cBhvr>
                                      <p:to>
                                        <a:srgbClr val="FF3399"/>
                                      </p:to>
                                    </p:animClr>
                                    <p:animClr clrSpc="rgb" dir="cw">
                                      <p:cBhvr>
                                        <p:cTn id="255" dur="250" autoRev="1" fill="remove"/>
                                        <p:tgtEl>
                                          <p:spTgt spid="70"/>
                                        </p:tgtEl>
                                        <p:attrNameLst>
                                          <p:attrName>fillcolor</p:attrName>
                                        </p:attrNameLst>
                                      </p:cBhvr>
                                      <p:to>
                                        <a:srgbClr val="FF3399"/>
                                      </p:to>
                                    </p:animClr>
                                    <p:set>
                                      <p:cBhvr>
                                        <p:cTn id="256" dur="250" autoRev="1" fill="remove"/>
                                        <p:tgtEl>
                                          <p:spTgt spid="70"/>
                                        </p:tgtEl>
                                        <p:attrNameLst>
                                          <p:attrName>fill.type</p:attrName>
                                        </p:attrNameLst>
                                      </p:cBhvr>
                                      <p:to>
                                        <p:strVal val="solid"/>
                                      </p:to>
                                    </p:set>
                                    <p:set>
                                      <p:cBhvr>
                                        <p:cTn id="257" dur="250" autoRev="1" fill="remove"/>
                                        <p:tgtEl>
                                          <p:spTgt spid="70"/>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0"/>
                  </p:tgtEl>
                </p:cond>
              </p:nextCondLst>
            </p:seq>
            <p:seq concurrent="1" nextAc="seek">
              <p:cTn id="258" restart="whenNotActive" fill="hold" evtFilter="cancelBubble" nodeType="interactiveSeq">
                <p:stCondLst>
                  <p:cond evt="onClick" delay="0">
                    <p:tgtEl>
                      <p:spTgt spid="71"/>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71"/>
                                        </p:tgtEl>
                                        <p:attrNameLst>
                                          <p:attrName>style.color</p:attrName>
                                        </p:attrNameLst>
                                      </p:cBhvr>
                                      <p:to>
                                        <a:srgbClr val="FF3399"/>
                                      </p:to>
                                    </p:animClr>
                                    <p:animClr clrSpc="rgb" dir="cw">
                                      <p:cBhvr>
                                        <p:cTn id="263" dur="250" autoRev="1" fill="remove"/>
                                        <p:tgtEl>
                                          <p:spTgt spid="71"/>
                                        </p:tgtEl>
                                        <p:attrNameLst>
                                          <p:attrName>fillcolor</p:attrName>
                                        </p:attrNameLst>
                                      </p:cBhvr>
                                      <p:to>
                                        <a:srgbClr val="FF3399"/>
                                      </p:to>
                                    </p:animClr>
                                    <p:set>
                                      <p:cBhvr>
                                        <p:cTn id="264" dur="250" autoRev="1" fill="remove"/>
                                        <p:tgtEl>
                                          <p:spTgt spid="71"/>
                                        </p:tgtEl>
                                        <p:attrNameLst>
                                          <p:attrName>fill.type</p:attrName>
                                        </p:attrNameLst>
                                      </p:cBhvr>
                                      <p:to>
                                        <p:strVal val="solid"/>
                                      </p:to>
                                    </p:set>
                                    <p:set>
                                      <p:cBhvr>
                                        <p:cTn id="265" dur="250" autoRev="1" fill="remove"/>
                                        <p:tgtEl>
                                          <p:spTgt spid="71"/>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1"/>
                  </p:tgtEl>
                </p:cond>
              </p:nextCondLst>
            </p:seq>
            <p:seq concurrent="1" nextAc="seek">
              <p:cTn id="266" restart="whenNotActive" fill="hold" evtFilter="cancelBubble" nodeType="interactiveSeq">
                <p:stCondLst>
                  <p:cond evt="onClick" delay="0">
                    <p:tgtEl>
                      <p:spTgt spid="72"/>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72"/>
                                        </p:tgtEl>
                                        <p:attrNameLst>
                                          <p:attrName>style.color</p:attrName>
                                        </p:attrNameLst>
                                      </p:cBhvr>
                                      <p:to>
                                        <a:srgbClr val="FF3399"/>
                                      </p:to>
                                    </p:animClr>
                                    <p:animClr clrSpc="rgb" dir="cw">
                                      <p:cBhvr>
                                        <p:cTn id="271" dur="250" autoRev="1" fill="remove"/>
                                        <p:tgtEl>
                                          <p:spTgt spid="72"/>
                                        </p:tgtEl>
                                        <p:attrNameLst>
                                          <p:attrName>fillcolor</p:attrName>
                                        </p:attrNameLst>
                                      </p:cBhvr>
                                      <p:to>
                                        <a:srgbClr val="FF3399"/>
                                      </p:to>
                                    </p:animClr>
                                    <p:set>
                                      <p:cBhvr>
                                        <p:cTn id="272" dur="250" autoRev="1" fill="remove"/>
                                        <p:tgtEl>
                                          <p:spTgt spid="72"/>
                                        </p:tgtEl>
                                        <p:attrNameLst>
                                          <p:attrName>fill.type</p:attrName>
                                        </p:attrNameLst>
                                      </p:cBhvr>
                                      <p:to>
                                        <p:strVal val="solid"/>
                                      </p:to>
                                    </p:set>
                                    <p:set>
                                      <p:cBhvr>
                                        <p:cTn id="273" dur="250" autoRev="1" fill="remove"/>
                                        <p:tgtEl>
                                          <p:spTgt spid="72"/>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2"/>
                  </p:tgtEl>
                </p:cond>
              </p:nextCondLst>
            </p:seq>
            <p:seq concurrent="1" nextAc="seek">
              <p:cTn id="274" restart="whenNotActive" fill="hold" evtFilter="cancelBubble" nodeType="interactiveSeq">
                <p:stCondLst>
                  <p:cond evt="onClick" delay="0">
                    <p:tgtEl>
                      <p:spTgt spid="73"/>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73"/>
                                        </p:tgtEl>
                                        <p:attrNameLst>
                                          <p:attrName>style.color</p:attrName>
                                        </p:attrNameLst>
                                      </p:cBhvr>
                                      <p:to>
                                        <a:srgbClr val="FF3399"/>
                                      </p:to>
                                    </p:animClr>
                                    <p:animClr clrSpc="rgb" dir="cw">
                                      <p:cBhvr>
                                        <p:cTn id="279" dur="250" autoRev="1" fill="remove"/>
                                        <p:tgtEl>
                                          <p:spTgt spid="73"/>
                                        </p:tgtEl>
                                        <p:attrNameLst>
                                          <p:attrName>fillcolor</p:attrName>
                                        </p:attrNameLst>
                                      </p:cBhvr>
                                      <p:to>
                                        <a:srgbClr val="FF3399"/>
                                      </p:to>
                                    </p:animClr>
                                    <p:set>
                                      <p:cBhvr>
                                        <p:cTn id="280" dur="250" autoRev="1" fill="remove"/>
                                        <p:tgtEl>
                                          <p:spTgt spid="73"/>
                                        </p:tgtEl>
                                        <p:attrNameLst>
                                          <p:attrName>fill.type</p:attrName>
                                        </p:attrNameLst>
                                      </p:cBhvr>
                                      <p:to>
                                        <p:strVal val="solid"/>
                                      </p:to>
                                    </p:set>
                                    <p:set>
                                      <p:cBhvr>
                                        <p:cTn id="281" dur="250" autoRev="1" fill="remove"/>
                                        <p:tgtEl>
                                          <p:spTgt spid="73"/>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3"/>
                  </p:tgtEl>
                </p:cond>
              </p:nextCondLst>
            </p:seq>
            <p:seq concurrent="1" nextAc="seek">
              <p:cTn id="282" restart="whenNotActive" fill="hold" evtFilter="cancelBubble" nodeType="interactiveSeq">
                <p:stCondLst>
                  <p:cond evt="onClick" delay="0">
                    <p:tgtEl>
                      <p:spTgt spid="74"/>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74"/>
                                        </p:tgtEl>
                                        <p:attrNameLst>
                                          <p:attrName>style.color</p:attrName>
                                        </p:attrNameLst>
                                      </p:cBhvr>
                                      <p:to>
                                        <a:srgbClr val="FF3399"/>
                                      </p:to>
                                    </p:animClr>
                                    <p:animClr clrSpc="rgb" dir="cw">
                                      <p:cBhvr>
                                        <p:cTn id="287" dur="250" autoRev="1" fill="remove"/>
                                        <p:tgtEl>
                                          <p:spTgt spid="74"/>
                                        </p:tgtEl>
                                        <p:attrNameLst>
                                          <p:attrName>fillcolor</p:attrName>
                                        </p:attrNameLst>
                                      </p:cBhvr>
                                      <p:to>
                                        <a:srgbClr val="FF3399"/>
                                      </p:to>
                                    </p:animClr>
                                    <p:set>
                                      <p:cBhvr>
                                        <p:cTn id="288" dur="250" autoRev="1" fill="remove"/>
                                        <p:tgtEl>
                                          <p:spTgt spid="74"/>
                                        </p:tgtEl>
                                        <p:attrNameLst>
                                          <p:attrName>fill.type</p:attrName>
                                        </p:attrNameLst>
                                      </p:cBhvr>
                                      <p:to>
                                        <p:strVal val="solid"/>
                                      </p:to>
                                    </p:set>
                                    <p:set>
                                      <p:cBhvr>
                                        <p:cTn id="289" dur="250" autoRev="1" fill="remove"/>
                                        <p:tgtEl>
                                          <p:spTgt spid="74"/>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4"/>
                  </p:tgtEl>
                </p:cond>
              </p:nextCondLst>
            </p:seq>
            <p:seq concurrent="1" nextAc="seek">
              <p:cTn id="290" restart="whenNotActive" fill="hold" evtFilter="cancelBubble" nodeType="interactiveSeq">
                <p:stCondLst>
                  <p:cond evt="onClick" delay="0">
                    <p:tgtEl>
                      <p:spTgt spid="75"/>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75"/>
                                        </p:tgtEl>
                                        <p:attrNameLst>
                                          <p:attrName>style.color</p:attrName>
                                        </p:attrNameLst>
                                      </p:cBhvr>
                                      <p:to>
                                        <a:srgbClr val="FF3399"/>
                                      </p:to>
                                    </p:animClr>
                                    <p:animClr clrSpc="rgb" dir="cw">
                                      <p:cBhvr>
                                        <p:cTn id="295" dur="250" autoRev="1" fill="remove"/>
                                        <p:tgtEl>
                                          <p:spTgt spid="75"/>
                                        </p:tgtEl>
                                        <p:attrNameLst>
                                          <p:attrName>fillcolor</p:attrName>
                                        </p:attrNameLst>
                                      </p:cBhvr>
                                      <p:to>
                                        <a:srgbClr val="FF3399"/>
                                      </p:to>
                                    </p:animClr>
                                    <p:set>
                                      <p:cBhvr>
                                        <p:cTn id="296" dur="250" autoRev="1" fill="remove"/>
                                        <p:tgtEl>
                                          <p:spTgt spid="75"/>
                                        </p:tgtEl>
                                        <p:attrNameLst>
                                          <p:attrName>fill.type</p:attrName>
                                        </p:attrNameLst>
                                      </p:cBhvr>
                                      <p:to>
                                        <p:strVal val="solid"/>
                                      </p:to>
                                    </p:set>
                                    <p:set>
                                      <p:cBhvr>
                                        <p:cTn id="297" dur="250" autoRev="1" fill="remove"/>
                                        <p:tgtEl>
                                          <p:spTgt spid="75"/>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5"/>
                  </p:tgtEl>
                </p:cond>
              </p:nextCondLst>
            </p:seq>
            <p:seq concurrent="1" nextAc="seek">
              <p:cTn id="298" restart="whenNotActive" fill="hold" evtFilter="cancelBubble" nodeType="interactiveSeq">
                <p:stCondLst>
                  <p:cond evt="onClick" delay="0">
                    <p:tgtEl>
                      <p:spTgt spid="76"/>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76"/>
                                        </p:tgtEl>
                                        <p:attrNameLst>
                                          <p:attrName>style.color</p:attrName>
                                        </p:attrNameLst>
                                      </p:cBhvr>
                                      <p:to>
                                        <a:srgbClr val="FF3399"/>
                                      </p:to>
                                    </p:animClr>
                                    <p:animClr clrSpc="rgb" dir="cw">
                                      <p:cBhvr>
                                        <p:cTn id="303" dur="250" autoRev="1" fill="remove"/>
                                        <p:tgtEl>
                                          <p:spTgt spid="76"/>
                                        </p:tgtEl>
                                        <p:attrNameLst>
                                          <p:attrName>fillcolor</p:attrName>
                                        </p:attrNameLst>
                                      </p:cBhvr>
                                      <p:to>
                                        <a:srgbClr val="FF3399"/>
                                      </p:to>
                                    </p:animClr>
                                    <p:set>
                                      <p:cBhvr>
                                        <p:cTn id="304" dur="250" autoRev="1" fill="remove"/>
                                        <p:tgtEl>
                                          <p:spTgt spid="76"/>
                                        </p:tgtEl>
                                        <p:attrNameLst>
                                          <p:attrName>fill.type</p:attrName>
                                        </p:attrNameLst>
                                      </p:cBhvr>
                                      <p:to>
                                        <p:strVal val="solid"/>
                                      </p:to>
                                    </p:set>
                                    <p:set>
                                      <p:cBhvr>
                                        <p:cTn id="305" dur="250" autoRev="1" fill="remove"/>
                                        <p:tgtEl>
                                          <p:spTgt spid="76"/>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6"/>
                  </p:tgtEl>
                </p:cond>
              </p:nextCondLst>
            </p:seq>
            <p:seq concurrent="1" nextAc="seek">
              <p:cTn id="306" restart="whenNotActive" fill="hold" evtFilter="cancelBubble" nodeType="interactiveSeq">
                <p:stCondLst>
                  <p:cond evt="onClick" delay="0">
                    <p:tgtEl>
                      <p:spTgt spid="77"/>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77"/>
                                        </p:tgtEl>
                                        <p:attrNameLst>
                                          <p:attrName>style.color</p:attrName>
                                        </p:attrNameLst>
                                      </p:cBhvr>
                                      <p:to>
                                        <a:srgbClr val="FF3399"/>
                                      </p:to>
                                    </p:animClr>
                                    <p:animClr clrSpc="rgb" dir="cw">
                                      <p:cBhvr>
                                        <p:cTn id="311" dur="250" autoRev="1" fill="remove"/>
                                        <p:tgtEl>
                                          <p:spTgt spid="77"/>
                                        </p:tgtEl>
                                        <p:attrNameLst>
                                          <p:attrName>fillcolor</p:attrName>
                                        </p:attrNameLst>
                                      </p:cBhvr>
                                      <p:to>
                                        <a:srgbClr val="FF3399"/>
                                      </p:to>
                                    </p:animClr>
                                    <p:set>
                                      <p:cBhvr>
                                        <p:cTn id="312" dur="250" autoRev="1" fill="remove"/>
                                        <p:tgtEl>
                                          <p:spTgt spid="77"/>
                                        </p:tgtEl>
                                        <p:attrNameLst>
                                          <p:attrName>fill.type</p:attrName>
                                        </p:attrNameLst>
                                      </p:cBhvr>
                                      <p:to>
                                        <p:strVal val="solid"/>
                                      </p:to>
                                    </p:set>
                                    <p:set>
                                      <p:cBhvr>
                                        <p:cTn id="313" dur="250" autoRev="1" fill="remove"/>
                                        <p:tgtEl>
                                          <p:spTgt spid="77"/>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7"/>
                  </p:tgtEl>
                </p:cond>
              </p:nextCondLst>
            </p:seq>
            <p:seq concurrent="1" nextAc="seek">
              <p:cTn id="314" restart="whenNotActive" fill="hold" evtFilter="cancelBubble" nodeType="interactiveSeq">
                <p:stCondLst>
                  <p:cond evt="onClick" delay="0">
                    <p:tgtEl>
                      <p:spTgt spid="78"/>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78"/>
                                        </p:tgtEl>
                                        <p:attrNameLst>
                                          <p:attrName>style.color</p:attrName>
                                        </p:attrNameLst>
                                      </p:cBhvr>
                                      <p:to>
                                        <a:srgbClr val="FF3399"/>
                                      </p:to>
                                    </p:animClr>
                                    <p:animClr clrSpc="rgb" dir="cw">
                                      <p:cBhvr>
                                        <p:cTn id="319" dur="250" autoRev="1" fill="remove"/>
                                        <p:tgtEl>
                                          <p:spTgt spid="78"/>
                                        </p:tgtEl>
                                        <p:attrNameLst>
                                          <p:attrName>fillcolor</p:attrName>
                                        </p:attrNameLst>
                                      </p:cBhvr>
                                      <p:to>
                                        <a:srgbClr val="FF3399"/>
                                      </p:to>
                                    </p:animClr>
                                    <p:set>
                                      <p:cBhvr>
                                        <p:cTn id="320" dur="250" autoRev="1" fill="remove"/>
                                        <p:tgtEl>
                                          <p:spTgt spid="78"/>
                                        </p:tgtEl>
                                        <p:attrNameLst>
                                          <p:attrName>fill.type</p:attrName>
                                        </p:attrNameLst>
                                      </p:cBhvr>
                                      <p:to>
                                        <p:strVal val="solid"/>
                                      </p:to>
                                    </p:set>
                                    <p:set>
                                      <p:cBhvr>
                                        <p:cTn id="321" dur="250" autoRev="1" fill="remove"/>
                                        <p:tgtEl>
                                          <p:spTgt spid="78"/>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8"/>
                  </p:tgtEl>
                </p:cond>
              </p:nextCondLst>
            </p:seq>
            <p:seq concurrent="1" nextAc="seek">
              <p:cTn id="322" restart="whenNotActive" fill="hold" evtFilter="cancelBubble" nodeType="interactiveSeq">
                <p:stCondLst>
                  <p:cond evt="onClick" delay="0">
                    <p:tgtEl>
                      <p:spTgt spid="79"/>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79"/>
                                        </p:tgtEl>
                                        <p:attrNameLst>
                                          <p:attrName>style.color</p:attrName>
                                        </p:attrNameLst>
                                      </p:cBhvr>
                                      <p:to>
                                        <a:srgbClr val="FF3399"/>
                                      </p:to>
                                    </p:animClr>
                                    <p:animClr clrSpc="rgb" dir="cw">
                                      <p:cBhvr>
                                        <p:cTn id="327" dur="250" autoRev="1" fill="remove"/>
                                        <p:tgtEl>
                                          <p:spTgt spid="79"/>
                                        </p:tgtEl>
                                        <p:attrNameLst>
                                          <p:attrName>fillcolor</p:attrName>
                                        </p:attrNameLst>
                                      </p:cBhvr>
                                      <p:to>
                                        <a:srgbClr val="FF3399"/>
                                      </p:to>
                                    </p:animClr>
                                    <p:set>
                                      <p:cBhvr>
                                        <p:cTn id="328" dur="250" autoRev="1" fill="remove"/>
                                        <p:tgtEl>
                                          <p:spTgt spid="79"/>
                                        </p:tgtEl>
                                        <p:attrNameLst>
                                          <p:attrName>fill.type</p:attrName>
                                        </p:attrNameLst>
                                      </p:cBhvr>
                                      <p:to>
                                        <p:strVal val="solid"/>
                                      </p:to>
                                    </p:set>
                                    <p:set>
                                      <p:cBhvr>
                                        <p:cTn id="329" dur="250" autoRev="1" fill="remove"/>
                                        <p:tgtEl>
                                          <p:spTgt spid="79"/>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9"/>
                  </p:tgtEl>
                </p:cond>
              </p:nextCondLst>
            </p:seq>
            <p:seq concurrent="1" nextAc="seek">
              <p:cTn id="330" restart="whenNotActive" fill="hold" evtFilter="cancelBubble" nodeType="interactiveSeq">
                <p:stCondLst>
                  <p:cond evt="onClick" delay="0">
                    <p:tgtEl>
                      <p:spTgt spid="80"/>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80"/>
                                        </p:tgtEl>
                                        <p:attrNameLst>
                                          <p:attrName>style.color</p:attrName>
                                        </p:attrNameLst>
                                      </p:cBhvr>
                                      <p:to>
                                        <a:srgbClr val="FF3399"/>
                                      </p:to>
                                    </p:animClr>
                                    <p:animClr clrSpc="rgb" dir="cw">
                                      <p:cBhvr>
                                        <p:cTn id="335" dur="250" autoRev="1" fill="remove"/>
                                        <p:tgtEl>
                                          <p:spTgt spid="80"/>
                                        </p:tgtEl>
                                        <p:attrNameLst>
                                          <p:attrName>fillcolor</p:attrName>
                                        </p:attrNameLst>
                                      </p:cBhvr>
                                      <p:to>
                                        <a:srgbClr val="FF3399"/>
                                      </p:to>
                                    </p:animClr>
                                    <p:set>
                                      <p:cBhvr>
                                        <p:cTn id="336" dur="250" autoRev="1" fill="remove"/>
                                        <p:tgtEl>
                                          <p:spTgt spid="80"/>
                                        </p:tgtEl>
                                        <p:attrNameLst>
                                          <p:attrName>fill.type</p:attrName>
                                        </p:attrNameLst>
                                      </p:cBhvr>
                                      <p:to>
                                        <p:strVal val="solid"/>
                                      </p:to>
                                    </p:set>
                                    <p:set>
                                      <p:cBhvr>
                                        <p:cTn id="337" dur="250" autoRev="1" fill="remove"/>
                                        <p:tgtEl>
                                          <p:spTgt spid="80"/>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0"/>
                  </p:tgtEl>
                </p:cond>
              </p:nextCondLst>
            </p:seq>
            <p:seq concurrent="1" nextAc="seek">
              <p:cTn id="338" restart="whenNotActive" fill="hold" evtFilter="cancelBubble" nodeType="interactiveSeq">
                <p:stCondLst>
                  <p:cond evt="onClick" delay="0">
                    <p:tgtEl>
                      <p:spTgt spid="81"/>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81"/>
                                        </p:tgtEl>
                                        <p:attrNameLst>
                                          <p:attrName>style.color</p:attrName>
                                        </p:attrNameLst>
                                      </p:cBhvr>
                                      <p:to>
                                        <a:srgbClr val="FF3399"/>
                                      </p:to>
                                    </p:animClr>
                                    <p:animClr clrSpc="rgb" dir="cw">
                                      <p:cBhvr>
                                        <p:cTn id="343" dur="250" autoRev="1" fill="remove"/>
                                        <p:tgtEl>
                                          <p:spTgt spid="81"/>
                                        </p:tgtEl>
                                        <p:attrNameLst>
                                          <p:attrName>fillcolor</p:attrName>
                                        </p:attrNameLst>
                                      </p:cBhvr>
                                      <p:to>
                                        <a:srgbClr val="FF3399"/>
                                      </p:to>
                                    </p:animClr>
                                    <p:set>
                                      <p:cBhvr>
                                        <p:cTn id="344" dur="250" autoRev="1" fill="remove"/>
                                        <p:tgtEl>
                                          <p:spTgt spid="81"/>
                                        </p:tgtEl>
                                        <p:attrNameLst>
                                          <p:attrName>fill.type</p:attrName>
                                        </p:attrNameLst>
                                      </p:cBhvr>
                                      <p:to>
                                        <p:strVal val="solid"/>
                                      </p:to>
                                    </p:set>
                                    <p:set>
                                      <p:cBhvr>
                                        <p:cTn id="345" dur="250" autoRev="1" fill="remove"/>
                                        <p:tgtEl>
                                          <p:spTgt spid="81"/>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1"/>
                  </p:tgtEl>
                </p:cond>
              </p:nextCondLst>
            </p:seq>
            <p:seq concurrent="1" nextAc="seek">
              <p:cTn id="346" restart="whenNotActive" fill="hold" evtFilter="cancelBubble" nodeType="interactiveSeq">
                <p:stCondLst>
                  <p:cond evt="onClick" delay="0">
                    <p:tgtEl>
                      <p:spTgt spid="82"/>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82"/>
                                        </p:tgtEl>
                                        <p:attrNameLst>
                                          <p:attrName>style.color</p:attrName>
                                        </p:attrNameLst>
                                      </p:cBhvr>
                                      <p:to>
                                        <a:srgbClr val="FF3399"/>
                                      </p:to>
                                    </p:animClr>
                                    <p:animClr clrSpc="rgb" dir="cw">
                                      <p:cBhvr>
                                        <p:cTn id="351" dur="250" autoRev="1" fill="remove"/>
                                        <p:tgtEl>
                                          <p:spTgt spid="82"/>
                                        </p:tgtEl>
                                        <p:attrNameLst>
                                          <p:attrName>fillcolor</p:attrName>
                                        </p:attrNameLst>
                                      </p:cBhvr>
                                      <p:to>
                                        <a:srgbClr val="FF3399"/>
                                      </p:to>
                                    </p:animClr>
                                    <p:set>
                                      <p:cBhvr>
                                        <p:cTn id="352" dur="250" autoRev="1" fill="remove"/>
                                        <p:tgtEl>
                                          <p:spTgt spid="82"/>
                                        </p:tgtEl>
                                        <p:attrNameLst>
                                          <p:attrName>fill.type</p:attrName>
                                        </p:attrNameLst>
                                      </p:cBhvr>
                                      <p:to>
                                        <p:strVal val="solid"/>
                                      </p:to>
                                    </p:set>
                                    <p:set>
                                      <p:cBhvr>
                                        <p:cTn id="353" dur="250" autoRev="1" fill="remove"/>
                                        <p:tgtEl>
                                          <p:spTgt spid="82"/>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2"/>
                  </p:tgtEl>
                </p:cond>
              </p:nextCondLst>
            </p:seq>
            <p:seq concurrent="1" nextAc="seek">
              <p:cTn id="354" restart="whenNotActive" fill="hold" evtFilter="cancelBubble" nodeType="interactiveSeq">
                <p:stCondLst>
                  <p:cond evt="onClick" delay="0">
                    <p:tgtEl>
                      <p:spTgt spid="83"/>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83"/>
                                        </p:tgtEl>
                                        <p:attrNameLst>
                                          <p:attrName>style.color</p:attrName>
                                        </p:attrNameLst>
                                      </p:cBhvr>
                                      <p:to>
                                        <a:srgbClr val="FF3399"/>
                                      </p:to>
                                    </p:animClr>
                                    <p:animClr clrSpc="rgb" dir="cw">
                                      <p:cBhvr>
                                        <p:cTn id="359" dur="250" autoRev="1" fill="remove"/>
                                        <p:tgtEl>
                                          <p:spTgt spid="83"/>
                                        </p:tgtEl>
                                        <p:attrNameLst>
                                          <p:attrName>fillcolor</p:attrName>
                                        </p:attrNameLst>
                                      </p:cBhvr>
                                      <p:to>
                                        <a:srgbClr val="FF3399"/>
                                      </p:to>
                                    </p:animClr>
                                    <p:set>
                                      <p:cBhvr>
                                        <p:cTn id="360" dur="250" autoRev="1" fill="remove"/>
                                        <p:tgtEl>
                                          <p:spTgt spid="83"/>
                                        </p:tgtEl>
                                        <p:attrNameLst>
                                          <p:attrName>fill.type</p:attrName>
                                        </p:attrNameLst>
                                      </p:cBhvr>
                                      <p:to>
                                        <p:strVal val="solid"/>
                                      </p:to>
                                    </p:set>
                                    <p:set>
                                      <p:cBhvr>
                                        <p:cTn id="361" dur="250" autoRev="1" fill="remove"/>
                                        <p:tgtEl>
                                          <p:spTgt spid="83"/>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3"/>
                  </p:tgtEl>
                </p:cond>
              </p:nextCondLst>
            </p:seq>
            <p:seq concurrent="1" nextAc="seek">
              <p:cTn id="362" restart="whenNotActive" fill="hold" evtFilter="cancelBubble" nodeType="interactiveSeq">
                <p:stCondLst>
                  <p:cond evt="onClick" delay="0">
                    <p:tgtEl>
                      <p:spTgt spid="84"/>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84"/>
                                        </p:tgtEl>
                                        <p:attrNameLst>
                                          <p:attrName>style.color</p:attrName>
                                        </p:attrNameLst>
                                      </p:cBhvr>
                                      <p:to>
                                        <a:srgbClr val="FF3399"/>
                                      </p:to>
                                    </p:animClr>
                                    <p:animClr clrSpc="rgb" dir="cw">
                                      <p:cBhvr>
                                        <p:cTn id="367" dur="250" autoRev="1" fill="remove"/>
                                        <p:tgtEl>
                                          <p:spTgt spid="84"/>
                                        </p:tgtEl>
                                        <p:attrNameLst>
                                          <p:attrName>fillcolor</p:attrName>
                                        </p:attrNameLst>
                                      </p:cBhvr>
                                      <p:to>
                                        <a:srgbClr val="FF3399"/>
                                      </p:to>
                                    </p:animClr>
                                    <p:set>
                                      <p:cBhvr>
                                        <p:cTn id="368" dur="250" autoRev="1" fill="remove"/>
                                        <p:tgtEl>
                                          <p:spTgt spid="84"/>
                                        </p:tgtEl>
                                        <p:attrNameLst>
                                          <p:attrName>fill.type</p:attrName>
                                        </p:attrNameLst>
                                      </p:cBhvr>
                                      <p:to>
                                        <p:strVal val="solid"/>
                                      </p:to>
                                    </p:set>
                                    <p:set>
                                      <p:cBhvr>
                                        <p:cTn id="369" dur="250" autoRev="1" fill="remove"/>
                                        <p:tgtEl>
                                          <p:spTgt spid="84"/>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4"/>
                  </p:tgtEl>
                </p:cond>
              </p:nextCondLst>
            </p:seq>
            <p:seq concurrent="1" nextAc="seek">
              <p:cTn id="370" restart="whenNotActive" fill="hold" evtFilter="cancelBubble" nodeType="interactiveSeq">
                <p:stCondLst>
                  <p:cond evt="onClick" delay="0">
                    <p:tgtEl>
                      <p:spTgt spid="85"/>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85"/>
                                        </p:tgtEl>
                                        <p:attrNameLst>
                                          <p:attrName>style.color</p:attrName>
                                        </p:attrNameLst>
                                      </p:cBhvr>
                                      <p:to>
                                        <a:srgbClr val="FF3399"/>
                                      </p:to>
                                    </p:animClr>
                                    <p:animClr clrSpc="rgb" dir="cw">
                                      <p:cBhvr>
                                        <p:cTn id="375" dur="250" autoRev="1" fill="remove"/>
                                        <p:tgtEl>
                                          <p:spTgt spid="85"/>
                                        </p:tgtEl>
                                        <p:attrNameLst>
                                          <p:attrName>fillcolor</p:attrName>
                                        </p:attrNameLst>
                                      </p:cBhvr>
                                      <p:to>
                                        <a:srgbClr val="FF3399"/>
                                      </p:to>
                                    </p:animClr>
                                    <p:set>
                                      <p:cBhvr>
                                        <p:cTn id="376" dur="250" autoRev="1" fill="remove"/>
                                        <p:tgtEl>
                                          <p:spTgt spid="85"/>
                                        </p:tgtEl>
                                        <p:attrNameLst>
                                          <p:attrName>fill.type</p:attrName>
                                        </p:attrNameLst>
                                      </p:cBhvr>
                                      <p:to>
                                        <p:strVal val="solid"/>
                                      </p:to>
                                    </p:set>
                                    <p:set>
                                      <p:cBhvr>
                                        <p:cTn id="377" dur="250" autoRev="1" fill="remove"/>
                                        <p:tgtEl>
                                          <p:spTgt spid="85"/>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5"/>
                  </p:tgtEl>
                </p:cond>
              </p:nextCondLst>
            </p:seq>
            <p:seq concurrent="1" nextAc="seek">
              <p:cTn id="378" restart="whenNotActive" fill="hold" evtFilter="cancelBubble" nodeType="interactiveSeq">
                <p:stCondLst>
                  <p:cond evt="onClick" delay="0">
                    <p:tgtEl>
                      <p:spTgt spid="86"/>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86"/>
                                        </p:tgtEl>
                                        <p:attrNameLst>
                                          <p:attrName>style.color</p:attrName>
                                        </p:attrNameLst>
                                      </p:cBhvr>
                                      <p:to>
                                        <a:srgbClr val="FF3399"/>
                                      </p:to>
                                    </p:animClr>
                                    <p:animClr clrSpc="rgb" dir="cw">
                                      <p:cBhvr>
                                        <p:cTn id="383" dur="250" autoRev="1" fill="remove"/>
                                        <p:tgtEl>
                                          <p:spTgt spid="86"/>
                                        </p:tgtEl>
                                        <p:attrNameLst>
                                          <p:attrName>fillcolor</p:attrName>
                                        </p:attrNameLst>
                                      </p:cBhvr>
                                      <p:to>
                                        <a:srgbClr val="FF3399"/>
                                      </p:to>
                                    </p:animClr>
                                    <p:set>
                                      <p:cBhvr>
                                        <p:cTn id="384" dur="250" autoRev="1" fill="remove"/>
                                        <p:tgtEl>
                                          <p:spTgt spid="86"/>
                                        </p:tgtEl>
                                        <p:attrNameLst>
                                          <p:attrName>fill.type</p:attrName>
                                        </p:attrNameLst>
                                      </p:cBhvr>
                                      <p:to>
                                        <p:strVal val="solid"/>
                                      </p:to>
                                    </p:set>
                                    <p:set>
                                      <p:cBhvr>
                                        <p:cTn id="385" dur="250" autoRev="1" fill="remove"/>
                                        <p:tgtEl>
                                          <p:spTgt spid="86"/>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6"/>
                  </p:tgtEl>
                </p:cond>
              </p:nextCondLst>
            </p:seq>
            <p:seq concurrent="1" nextAc="seek">
              <p:cTn id="386" restart="whenNotActive" fill="hold" evtFilter="cancelBubble" nodeType="interactiveSeq">
                <p:stCondLst>
                  <p:cond evt="onClick" delay="0">
                    <p:tgtEl>
                      <p:spTgt spid="87"/>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87"/>
                                        </p:tgtEl>
                                        <p:attrNameLst>
                                          <p:attrName>style.color</p:attrName>
                                        </p:attrNameLst>
                                      </p:cBhvr>
                                      <p:to>
                                        <a:srgbClr val="FF3399"/>
                                      </p:to>
                                    </p:animClr>
                                    <p:animClr clrSpc="rgb" dir="cw">
                                      <p:cBhvr>
                                        <p:cTn id="391" dur="250" autoRev="1" fill="remove"/>
                                        <p:tgtEl>
                                          <p:spTgt spid="87"/>
                                        </p:tgtEl>
                                        <p:attrNameLst>
                                          <p:attrName>fillcolor</p:attrName>
                                        </p:attrNameLst>
                                      </p:cBhvr>
                                      <p:to>
                                        <a:srgbClr val="FF3399"/>
                                      </p:to>
                                    </p:animClr>
                                    <p:set>
                                      <p:cBhvr>
                                        <p:cTn id="392" dur="250" autoRev="1" fill="remove"/>
                                        <p:tgtEl>
                                          <p:spTgt spid="87"/>
                                        </p:tgtEl>
                                        <p:attrNameLst>
                                          <p:attrName>fill.type</p:attrName>
                                        </p:attrNameLst>
                                      </p:cBhvr>
                                      <p:to>
                                        <p:strVal val="solid"/>
                                      </p:to>
                                    </p:set>
                                    <p:set>
                                      <p:cBhvr>
                                        <p:cTn id="393" dur="250" autoRev="1" fill="remove"/>
                                        <p:tgtEl>
                                          <p:spTgt spid="87"/>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7"/>
                  </p:tgtEl>
                </p:cond>
              </p:nextCondLst>
            </p:seq>
            <p:seq concurrent="1" nextAc="seek">
              <p:cTn id="394" restart="whenNotActive" fill="hold" evtFilter="cancelBubble" nodeType="interactiveSeq">
                <p:stCondLst>
                  <p:cond evt="onClick" delay="0">
                    <p:tgtEl>
                      <p:spTgt spid="88"/>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88"/>
                                        </p:tgtEl>
                                        <p:attrNameLst>
                                          <p:attrName>style.color</p:attrName>
                                        </p:attrNameLst>
                                      </p:cBhvr>
                                      <p:to>
                                        <a:srgbClr val="FF3399"/>
                                      </p:to>
                                    </p:animClr>
                                    <p:animClr clrSpc="rgb" dir="cw">
                                      <p:cBhvr>
                                        <p:cTn id="399" dur="250" autoRev="1" fill="remove"/>
                                        <p:tgtEl>
                                          <p:spTgt spid="88"/>
                                        </p:tgtEl>
                                        <p:attrNameLst>
                                          <p:attrName>fillcolor</p:attrName>
                                        </p:attrNameLst>
                                      </p:cBhvr>
                                      <p:to>
                                        <a:srgbClr val="FF3399"/>
                                      </p:to>
                                    </p:animClr>
                                    <p:set>
                                      <p:cBhvr>
                                        <p:cTn id="400" dur="250" autoRev="1" fill="remove"/>
                                        <p:tgtEl>
                                          <p:spTgt spid="88"/>
                                        </p:tgtEl>
                                        <p:attrNameLst>
                                          <p:attrName>fill.type</p:attrName>
                                        </p:attrNameLst>
                                      </p:cBhvr>
                                      <p:to>
                                        <p:strVal val="solid"/>
                                      </p:to>
                                    </p:set>
                                    <p:set>
                                      <p:cBhvr>
                                        <p:cTn id="401" dur="250" autoRev="1" fill="remove"/>
                                        <p:tgtEl>
                                          <p:spTgt spid="88"/>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8"/>
                  </p:tgtEl>
                </p:cond>
              </p:nextCondLst>
            </p:seq>
            <p:seq concurrent="1" nextAc="seek">
              <p:cTn id="402" restart="whenNotActive" fill="hold" evtFilter="cancelBubble" nodeType="interactiveSeq">
                <p:stCondLst>
                  <p:cond evt="onClick" delay="0">
                    <p:tgtEl>
                      <p:spTgt spid="89"/>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89"/>
                                        </p:tgtEl>
                                        <p:attrNameLst>
                                          <p:attrName>style.color</p:attrName>
                                        </p:attrNameLst>
                                      </p:cBhvr>
                                      <p:to>
                                        <a:srgbClr val="FF3399"/>
                                      </p:to>
                                    </p:animClr>
                                    <p:animClr clrSpc="rgb" dir="cw">
                                      <p:cBhvr>
                                        <p:cTn id="407" dur="250" autoRev="1" fill="remove"/>
                                        <p:tgtEl>
                                          <p:spTgt spid="89"/>
                                        </p:tgtEl>
                                        <p:attrNameLst>
                                          <p:attrName>fillcolor</p:attrName>
                                        </p:attrNameLst>
                                      </p:cBhvr>
                                      <p:to>
                                        <a:srgbClr val="FF3399"/>
                                      </p:to>
                                    </p:animClr>
                                    <p:set>
                                      <p:cBhvr>
                                        <p:cTn id="408" dur="250" autoRev="1" fill="remove"/>
                                        <p:tgtEl>
                                          <p:spTgt spid="89"/>
                                        </p:tgtEl>
                                        <p:attrNameLst>
                                          <p:attrName>fill.type</p:attrName>
                                        </p:attrNameLst>
                                      </p:cBhvr>
                                      <p:to>
                                        <p:strVal val="solid"/>
                                      </p:to>
                                    </p:set>
                                    <p:set>
                                      <p:cBhvr>
                                        <p:cTn id="409" dur="250" autoRev="1" fill="remove"/>
                                        <p:tgtEl>
                                          <p:spTgt spid="89"/>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9"/>
                  </p:tgtEl>
                </p:cond>
              </p:nextCondLst>
            </p:seq>
            <p:seq concurrent="1" nextAc="seek">
              <p:cTn id="410" restart="whenNotActive" fill="hold" evtFilter="cancelBubble" nodeType="interactiveSeq">
                <p:stCondLst>
                  <p:cond evt="onClick" delay="0">
                    <p:tgtEl>
                      <p:spTgt spid="90"/>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90"/>
                                        </p:tgtEl>
                                        <p:attrNameLst>
                                          <p:attrName>style.color</p:attrName>
                                        </p:attrNameLst>
                                      </p:cBhvr>
                                      <p:to>
                                        <a:srgbClr val="FF3399"/>
                                      </p:to>
                                    </p:animClr>
                                    <p:animClr clrSpc="rgb" dir="cw">
                                      <p:cBhvr>
                                        <p:cTn id="415" dur="250" autoRev="1" fill="remove"/>
                                        <p:tgtEl>
                                          <p:spTgt spid="90"/>
                                        </p:tgtEl>
                                        <p:attrNameLst>
                                          <p:attrName>fillcolor</p:attrName>
                                        </p:attrNameLst>
                                      </p:cBhvr>
                                      <p:to>
                                        <a:srgbClr val="FF3399"/>
                                      </p:to>
                                    </p:animClr>
                                    <p:set>
                                      <p:cBhvr>
                                        <p:cTn id="416" dur="250" autoRev="1" fill="remove"/>
                                        <p:tgtEl>
                                          <p:spTgt spid="90"/>
                                        </p:tgtEl>
                                        <p:attrNameLst>
                                          <p:attrName>fill.type</p:attrName>
                                        </p:attrNameLst>
                                      </p:cBhvr>
                                      <p:to>
                                        <p:strVal val="solid"/>
                                      </p:to>
                                    </p:set>
                                    <p:set>
                                      <p:cBhvr>
                                        <p:cTn id="417" dur="250" autoRev="1" fill="remove"/>
                                        <p:tgtEl>
                                          <p:spTgt spid="90"/>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0"/>
                  </p:tgtEl>
                </p:cond>
              </p:nextCondLst>
            </p:seq>
            <p:seq concurrent="1" nextAc="seek">
              <p:cTn id="418" restart="whenNotActive" fill="hold" evtFilter="cancelBubble" nodeType="interactiveSeq">
                <p:stCondLst>
                  <p:cond evt="onClick" delay="0">
                    <p:tgtEl>
                      <p:spTgt spid="91"/>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91"/>
                                        </p:tgtEl>
                                        <p:attrNameLst>
                                          <p:attrName>style.color</p:attrName>
                                        </p:attrNameLst>
                                      </p:cBhvr>
                                      <p:to>
                                        <a:srgbClr val="FF3399"/>
                                      </p:to>
                                    </p:animClr>
                                    <p:animClr clrSpc="rgb" dir="cw">
                                      <p:cBhvr>
                                        <p:cTn id="423" dur="250" autoRev="1" fill="remove"/>
                                        <p:tgtEl>
                                          <p:spTgt spid="91"/>
                                        </p:tgtEl>
                                        <p:attrNameLst>
                                          <p:attrName>fillcolor</p:attrName>
                                        </p:attrNameLst>
                                      </p:cBhvr>
                                      <p:to>
                                        <a:srgbClr val="FF3399"/>
                                      </p:to>
                                    </p:animClr>
                                    <p:set>
                                      <p:cBhvr>
                                        <p:cTn id="424" dur="250" autoRev="1" fill="remove"/>
                                        <p:tgtEl>
                                          <p:spTgt spid="91"/>
                                        </p:tgtEl>
                                        <p:attrNameLst>
                                          <p:attrName>fill.type</p:attrName>
                                        </p:attrNameLst>
                                      </p:cBhvr>
                                      <p:to>
                                        <p:strVal val="solid"/>
                                      </p:to>
                                    </p:set>
                                    <p:set>
                                      <p:cBhvr>
                                        <p:cTn id="425" dur="250" autoRev="1" fill="remove"/>
                                        <p:tgtEl>
                                          <p:spTgt spid="91"/>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1"/>
                  </p:tgtEl>
                </p:cond>
              </p:nextCondLst>
            </p:seq>
            <p:seq concurrent="1" nextAc="seek">
              <p:cTn id="426" restart="whenNotActive" fill="hold" evtFilter="cancelBubble" nodeType="interactiveSeq">
                <p:stCondLst>
                  <p:cond evt="onClick" delay="0">
                    <p:tgtEl>
                      <p:spTgt spid="92"/>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92"/>
                                        </p:tgtEl>
                                        <p:attrNameLst>
                                          <p:attrName>style.color</p:attrName>
                                        </p:attrNameLst>
                                      </p:cBhvr>
                                      <p:to>
                                        <a:srgbClr val="FF3399"/>
                                      </p:to>
                                    </p:animClr>
                                    <p:animClr clrSpc="rgb" dir="cw">
                                      <p:cBhvr>
                                        <p:cTn id="431" dur="250" autoRev="1" fill="remove"/>
                                        <p:tgtEl>
                                          <p:spTgt spid="92"/>
                                        </p:tgtEl>
                                        <p:attrNameLst>
                                          <p:attrName>fillcolor</p:attrName>
                                        </p:attrNameLst>
                                      </p:cBhvr>
                                      <p:to>
                                        <a:srgbClr val="FF3399"/>
                                      </p:to>
                                    </p:animClr>
                                    <p:set>
                                      <p:cBhvr>
                                        <p:cTn id="432" dur="250" autoRev="1" fill="remove"/>
                                        <p:tgtEl>
                                          <p:spTgt spid="92"/>
                                        </p:tgtEl>
                                        <p:attrNameLst>
                                          <p:attrName>fill.type</p:attrName>
                                        </p:attrNameLst>
                                      </p:cBhvr>
                                      <p:to>
                                        <p:strVal val="solid"/>
                                      </p:to>
                                    </p:set>
                                    <p:set>
                                      <p:cBhvr>
                                        <p:cTn id="433" dur="250" autoRev="1" fill="remove"/>
                                        <p:tgtEl>
                                          <p:spTgt spid="92"/>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2"/>
                  </p:tgtEl>
                </p:cond>
              </p:nextCondLst>
            </p:seq>
            <p:seq concurrent="1" nextAc="seek">
              <p:cTn id="434" restart="whenNotActive" fill="hold" evtFilter="cancelBubble" nodeType="interactiveSeq">
                <p:stCondLst>
                  <p:cond evt="onClick" delay="0">
                    <p:tgtEl>
                      <p:spTgt spid="93"/>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93"/>
                                        </p:tgtEl>
                                        <p:attrNameLst>
                                          <p:attrName>style.color</p:attrName>
                                        </p:attrNameLst>
                                      </p:cBhvr>
                                      <p:to>
                                        <a:srgbClr val="FF3399"/>
                                      </p:to>
                                    </p:animClr>
                                    <p:animClr clrSpc="rgb" dir="cw">
                                      <p:cBhvr>
                                        <p:cTn id="439" dur="250" autoRev="1" fill="remove"/>
                                        <p:tgtEl>
                                          <p:spTgt spid="93"/>
                                        </p:tgtEl>
                                        <p:attrNameLst>
                                          <p:attrName>fillcolor</p:attrName>
                                        </p:attrNameLst>
                                      </p:cBhvr>
                                      <p:to>
                                        <a:srgbClr val="FF3399"/>
                                      </p:to>
                                    </p:animClr>
                                    <p:set>
                                      <p:cBhvr>
                                        <p:cTn id="440" dur="250" autoRev="1" fill="remove"/>
                                        <p:tgtEl>
                                          <p:spTgt spid="93"/>
                                        </p:tgtEl>
                                        <p:attrNameLst>
                                          <p:attrName>fill.type</p:attrName>
                                        </p:attrNameLst>
                                      </p:cBhvr>
                                      <p:to>
                                        <p:strVal val="solid"/>
                                      </p:to>
                                    </p:set>
                                    <p:set>
                                      <p:cBhvr>
                                        <p:cTn id="441" dur="250" autoRev="1" fill="remove"/>
                                        <p:tgtEl>
                                          <p:spTgt spid="93"/>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3"/>
                  </p:tgtEl>
                </p:cond>
              </p:nextCondLst>
            </p:seq>
            <p:seq concurrent="1" nextAc="seek">
              <p:cTn id="442" restart="whenNotActive" fill="hold" evtFilter="cancelBubble" nodeType="interactiveSeq">
                <p:stCondLst>
                  <p:cond evt="onClick" delay="0">
                    <p:tgtEl>
                      <p:spTgt spid="9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94"/>
                                        </p:tgtEl>
                                        <p:attrNameLst>
                                          <p:attrName>style.color</p:attrName>
                                        </p:attrNameLst>
                                      </p:cBhvr>
                                      <p:to>
                                        <a:srgbClr val="FF3399"/>
                                      </p:to>
                                    </p:animClr>
                                    <p:animClr clrSpc="rgb" dir="cw">
                                      <p:cBhvr>
                                        <p:cTn id="447" dur="250" autoRev="1" fill="remove"/>
                                        <p:tgtEl>
                                          <p:spTgt spid="94"/>
                                        </p:tgtEl>
                                        <p:attrNameLst>
                                          <p:attrName>fillcolor</p:attrName>
                                        </p:attrNameLst>
                                      </p:cBhvr>
                                      <p:to>
                                        <a:srgbClr val="FF3399"/>
                                      </p:to>
                                    </p:animClr>
                                    <p:set>
                                      <p:cBhvr>
                                        <p:cTn id="448" dur="250" autoRev="1" fill="remove"/>
                                        <p:tgtEl>
                                          <p:spTgt spid="94"/>
                                        </p:tgtEl>
                                        <p:attrNameLst>
                                          <p:attrName>fill.type</p:attrName>
                                        </p:attrNameLst>
                                      </p:cBhvr>
                                      <p:to>
                                        <p:strVal val="solid"/>
                                      </p:to>
                                    </p:set>
                                    <p:set>
                                      <p:cBhvr>
                                        <p:cTn id="449" dur="250" autoRev="1" fill="remove"/>
                                        <p:tgtEl>
                                          <p:spTgt spid="9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4"/>
                  </p:tgtEl>
                </p:cond>
              </p:nextCondLst>
            </p:seq>
            <p:seq concurrent="1" nextAc="seek">
              <p:cTn id="450" restart="whenNotActive" fill="hold" evtFilter="cancelBubble" nodeType="interactiveSeq">
                <p:stCondLst>
                  <p:cond evt="onClick" delay="0">
                    <p:tgtEl>
                      <p:spTgt spid="95"/>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95"/>
                                        </p:tgtEl>
                                        <p:attrNameLst>
                                          <p:attrName>style.color</p:attrName>
                                        </p:attrNameLst>
                                      </p:cBhvr>
                                      <p:to>
                                        <a:srgbClr val="FF3399"/>
                                      </p:to>
                                    </p:animClr>
                                    <p:animClr clrSpc="rgb" dir="cw">
                                      <p:cBhvr>
                                        <p:cTn id="455" dur="250" autoRev="1" fill="remove"/>
                                        <p:tgtEl>
                                          <p:spTgt spid="95"/>
                                        </p:tgtEl>
                                        <p:attrNameLst>
                                          <p:attrName>fillcolor</p:attrName>
                                        </p:attrNameLst>
                                      </p:cBhvr>
                                      <p:to>
                                        <a:srgbClr val="FF3399"/>
                                      </p:to>
                                    </p:animClr>
                                    <p:set>
                                      <p:cBhvr>
                                        <p:cTn id="456" dur="250" autoRev="1" fill="remove"/>
                                        <p:tgtEl>
                                          <p:spTgt spid="95"/>
                                        </p:tgtEl>
                                        <p:attrNameLst>
                                          <p:attrName>fill.type</p:attrName>
                                        </p:attrNameLst>
                                      </p:cBhvr>
                                      <p:to>
                                        <p:strVal val="solid"/>
                                      </p:to>
                                    </p:set>
                                    <p:set>
                                      <p:cBhvr>
                                        <p:cTn id="457" dur="250" autoRev="1" fill="remove"/>
                                        <p:tgtEl>
                                          <p:spTgt spid="95"/>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5"/>
                  </p:tgtEl>
                </p:cond>
              </p:nextCondLst>
            </p:seq>
            <p:seq concurrent="1" nextAc="seek">
              <p:cTn id="458" restart="whenNotActive" fill="hold" evtFilter="cancelBubble" nodeType="interactiveSeq">
                <p:stCondLst>
                  <p:cond evt="onClick" delay="0">
                    <p:tgtEl>
                      <p:spTgt spid="96"/>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96"/>
                                        </p:tgtEl>
                                        <p:attrNameLst>
                                          <p:attrName>style.color</p:attrName>
                                        </p:attrNameLst>
                                      </p:cBhvr>
                                      <p:to>
                                        <a:srgbClr val="FF3399"/>
                                      </p:to>
                                    </p:animClr>
                                    <p:animClr clrSpc="rgb" dir="cw">
                                      <p:cBhvr>
                                        <p:cTn id="463" dur="250" autoRev="1" fill="remove"/>
                                        <p:tgtEl>
                                          <p:spTgt spid="96"/>
                                        </p:tgtEl>
                                        <p:attrNameLst>
                                          <p:attrName>fillcolor</p:attrName>
                                        </p:attrNameLst>
                                      </p:cBhvr>
                                      <p:to>
                                        <a:srgbClr val="FF3399"/>
                                      </p:to>
                                    </p:animClr>
                                    <p:set>
                                      <p:cBhvr>
                                        <p:cTn id="464" dur="250" autoRev="1" fill="remove"/>
                                        <p:tgtEl>
                                          <p:spTgt spid="96"/>
                                        </p:tgtEl>
                                        <p:attrNameLst>
                                          <p:attrName>fill.type</p:attrName>
                                        </p:attrNameLst>
                                      </p:cBhvr>
                                      <p:to>
                                        <p:strVal val="solid"/>
                                      </p:to>
                                    </p:set>
                                    <p:set>
                                      <p:cBhvr>
                                        <p:cTn id="465" dur="250" autoRev="1" fill="remove"/>
                                        <p:tgtEl>
                                          <p:spTgt spid="96"/>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6"/>
                  </p:tgtEl>
                </p:cond>
              </p:nextCondLst>
            </p:seq>
            <p:seq concurrent="1" nextAc="seek">
              <p:cTn id="466" restart="whenNotActive" fill="hold" evtFilter="cancelBubble" nodeType="interactiveSeq">
                <p:stCondLst>
                  <p:cond evt="onClick" delay="0">
                    <p:tgtEl>
                      <p:spTgt spid="97"/>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97"/>
                                        </p:tgtEl>
                                        <p:attrNameLst>
                                          <p:attrName>style.color</p:attrName>
                                        </p:attrNameLst>
                                      </p:cBhvr>
                                      <p:to>
                                        <a:srgbClr val="FF3399"/>
                                      </p:to>
                                    </p:animClr>
                                    <p:animClr clrSpc="rgb" dir="cw">
                                      <p:cBhvr>
                                        <p:cTn id="471" dur="250" autoRev="1" fill="remove"/>
                                        <p:tgtEl>
                                          <p:spTgt spid="97"/>
                                        </p:tgtEl>
                                        <p:attrNameLst>
                                          <p:attrName>fillcolor</p:attrName>
                                        </p:attrNameLst>
                                      </p:cBhvr>
                                      <p:to>
                                        <a:srgbClr val="FF3399"/>
                                      </p:to>
                                    </p:animClr>
                                    <p:set>
                                      <p:cBhvr>
                                        <p:cTn id="472" dur="250" autoRev="1" fill="remove"/>
                                        <p:tgtEl>
                                          <p:spTgt spid="97"/>
                                        </p:tgtEl>
                                        <p:attrNameLst>
                                          <p:attrName>fill.type</p:attrName>
                                        </p:attrNameLst>
                                      </p:cBhvr>
                                      <p:to>
                                        <p:strVal val="solid"/>
                                      </p:to>
                                    </p:set>
                                    <p:set>
                                      <p:cBhvr>
                                        <p:cTn id="473" dur="250" autoRev="1" fill="remove"/>
                                        <p:tgtEl>
                                          <p:spTgt spid="97"/>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7"/>
                  </p:tgtEl>
                </p:cond>
              </p:nextCondLst>
            </p:seq>
            <p:seq concurrent="1" nextAc="seek">
              <p:cTn id="474" restart="whenNotActive" fill="hold" evtFilter="cancelBubble" nodeType="interactiveSeq">
                <p:stCondLst>
                  <p:cond evt="onClick" delay="0">
                    <p:tgtEl>
                      <p:spTgt spid="98"/>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98"/>
                                        </p:tgtEl>
                                        <p:attrNameLst>
                                          <p:attrName>style.color</p:attrName>
                                        </p:attrNameLst>
                                      </p:cBhvr>
                                      <p:to>
                                        <a:srgbClr val="FF3399"/>
                                      </p:to>
                                    </p:animClr>
                                    <p:animClr clrSpc="rgb" dir="cw">
                                      <p:cBhvr>
                                        <p:cTn id="479" dur="250" autoRev="1" fill="remove"/>
                                        <p:tgtEl>
                                          <p:spTgt spid="98"/>
                                        </p:tgtEl>
                                        <p:attrNameLst>
                                          <p:attrName>fillcolor</p:attrName>
                                        </p:attrNameLst>
                                      </p:cBhvr>
                                      <p:to>
                                        <a:srgbClr val="FF3399"/>
                                      </p:to>
                                    </p:animClr>
                                    <p:set>
                                      <p:cBhvr>
                                        <p:cTn id="480" dur="250" autoRev="1" fill="remove"/>
                                        <p:tgtEl>
                                          <p:spTgt spid="98"/>
                                        </p:tgtEl>
                                        <p:attrNameLst>
                                          <p:attrName>fill.type</p:attrName>
                                        </p:attrNameLst>
                                      </p:cBhvr>
                                      <p:to>
                                        <p:strVal val="solid"/>
                                      </p:to>
                                    </p:set>
                                    <p:set>
                                      <p:cBhvr>
                                        <p:cTn id="481" dur="250" autoRev="1" fill="remove"/>
                                        <p:tgtEl>
                                          <p:spTgt spid="98"/>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8"/>
                  </p:tgtEl>
                </p:cond>
              </p:nextCondLst>
            </p:seq>
            <p:seq concurrent="1" nextAc="seek">
              <p:cTn id="482" restart="whenNotActive" fill="hold" evtFilter="cancelBubble" nodeType="interactiveSeq">
                <p:stCondLst>
                  <p:cond evt="onClick" delay="0">
                    <p:tgtEl>
                      <p:spTgt spid="99"/>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99"/>
                                        </p:tgtEl>
                                        <p:attrNameLst>
                                          <p:attrName>style.color</p:attrName>
                                        </p:attrNameLst>
                                      </p:cBhvr>
                                      <p:to>
                                        <a:srgbClr val="FF3399"/>
                                      </p:to>
                                    </p:animClr>
                                    <p:animClr clrSpc="rgb" dir="cw">
                                      <p:cBhvr>
                                        <p:cTn id="487" dur="250" autoRev="1" fill="remove"/>
                                        <p:tgtEl>
                                          <p:spTgt spid="99"/>
                                        </p:tgtEl>
                                        <p:attrNameLst>
                                          <p:attrName>fillcolor</p:attrName>
                                        </p:attrNameLst>
                                      </p:cBhvr>
                                      <p:to>
                                        <a:srgbClr val="FF3399"/>
                                      </p:to>
                                    </p:animClr>
                                    <p:set>
                                      <p:cBhvr>
                                        <p:cTn id="488" dur="250" autoRev="1" fill="remove"/>
                                        <p:tgtEl>
                                          <p:spTgt spid="99"/>
                                        </p:tgtEl>
                                        <p:attrNameLst>
                                          <p:attrName>fill.type</p:attrName>
                                        </p:attrNameLst>
                                      </p:cBhvr>
                                      <p:to>
                                        <p:strVal val="solid"/>
                                      </p:to>
                                    </p:set>
                                    <p:set>
                                      <p:cBhvr>
                                        <p:cTn id="489" dur="250" autoRev="1" fill="remove"/>
                                        <p:tgtEl>
                                          <p:spTgt spid="99"/>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9"/>
                  </p:tgtEl>
                </p:cond>
              </p:nextCondLst>
            </p:seq>
            <p:seq concurrent="1" nextAc="seek">
              <p:cTn id="490" restart="whenNotActive" fill="hold" evtFilter="cancelBubble" nodeType="interactiveSeq">
                <p:stCondLst>
                  <p:cond evt="onClick" delay="0">
                    <p:tgtEl>
                      <p:spTgt spid="100"/>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00"/>
                                        </p:tgtEl>
                                        <p:attrNameLst>
                                          <p:attrName>style.color</p:attrName>
                                        </p:attrNameLst>
                                      </p:cBhvr>
                                      <p:to>
                                        <a:srgbClr val="FF3399"/>
                                      </p:to>
                                    </p:animClr>
                                    <p:animClr clrSpc="rgb" dir="cw">
                                      <p:cBhvr>
                                        <p:cTn id="495" dur="250" autoRev="1" fill="remove"/>
                                        <p:tgtEl>
                                          <p:spTgt spid="100"/>
                                        </p:tgtEl>
                                        <p:attrNameLst>
                                          <p:attrName>fillcolor</p:attrName>
                                        </p:attrNameLst>
                                      </p:cBhvr>
                                      <p:to>
                                        <a:srgbClr val="FF3399"/>
                                      </p:to>
                                    </p:animClr>
                                    <p:set>
                                      <p:cBhvr>
                                        <p:cTn id="496" dur="250" autoRev="1" fill="remove"/>
                                        <p:tgtEl>
                                          <p:spTgt spid="100"/>
                                        </p:tgtEl>
                                        <p:attrNameLst>
                                          <p:attrName>fill.type</p:attrName>
                                        </p:attrNameLst>
                                      </p:cBhvr>
                                      <p:to>
                                        <p:strVal val="solid"/>
                                      </p:to>
                                    </p:set>
                                    <p:set>
                                      <p:cBhvr>
                                        <p:cTn id="497" dur="250" autoRev="1" fill="remove"/>
                                        <p:tgtEl>
                                          <p:spTgt spid="100"/>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0"/>
                  </p:tgtEl>
                </p:cond>
              </p:nextCondLst>
            </p:seq>
            <p:seq concurrent="1" nextAc="seek">
              <p:cTn id="498" restart="whenNotActive" fill="hold" evtFilter="cancelBubble" nodeType="interactiveSeq">
                <p:stCondLst>
                  <p:cond evt="onClick" delay="0">
                    <p:tgtEl>
                      <p:spTgt spid="101"/>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01"/>
                                        </p:tgtEl>
                                        <p:attrNameLst>
                                          <p:attrName>style.color</p:attrName>
                                        </p:attrNameLst>
                                      </p:cBhvr>
                                      <p:to>
                                        <a:srgbClr val="FF3399"/>
                                      </p:to>
                                    </p:animClr>
                                    <p:animClr clrSpc="rgb" dir="cw">
                                      <p:cBhvr>
                                        <p:cTn id="503" dur="250" autoRev="1" fill="remove"/>
                                        <p:tgtEl>
                                          <p:spTgt spid="101"/>
                                        </p:tgtEl>
                                        <p:attrNameLst>
                                          <p:attrName>fillcolor</p:attrName>
                                        </p:attrNameLst>
                                      </p:cBhvr>
                                      <p:to>
                                        <a:srgbClr val="FF3399"/>
                                      </p:to>
                                    </p:animClr>
                                    <p:set>
                                      <p:cBhvr>
                                        <p:cTn id="504" dur="250" autoRev="1" fill="remove"/>
                                        <p:tgtEl>
                                          <p:spTgt spid="101"/>
                                        </p:tgtEl>
                                        <p:attrNameLst>
                                          <p:attrName>fill.type</p:attrName>
                                        </p:attrNameLst>
                                      </p:cBhvr>
                                      <p:to>
                                        <p:strVal val="solid"/>
                                      </p:to>
                                    </p:set>
                                    <p:set>
                                      <p:cBhvr>
                                        <p:cTn id="505" dur="250" autoRev="1" fill="remove"/>
                                        <p:tgtEl>
                                          <p:spTgt spid="101"/>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1"/>
                  </p:tgtEl>
                </p:cond>
              </p:nextCondLst>
            </p:seq>
            <p:seq concurrent="1" nextAc="seek">
              <p:cTn id="506" restart="whenNotActive" fill="hold" evtFilter="cancelBubble" nodeType="interactiveSeq">
                <p:stCondLst>
                  <p:cond evt="onClick" delay="0">
                    <p:tgtEl>
                      <p:spTgt spid="102"/>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02"/>
                                        </p:tgtEl>
                                        <p:attrNameLst>
                                          <p:attrName>style.color</p:attrName>
                                        </p:attrNameLst>
                                      </p:cBhvr>
                                      <p:to>
                                        <a:srgbClr val="FF3399"/>
                                      </p:to>
                                    </p:animClr>
                                    <p:animClr clrSpc="rgb" dir="cw">
                                      <p:cBhvr>
                                        <p:cTn id="511" dur="250" autoRev="1" fill="remove"/>
                                        <p:tgtEl>
                                          <p:spTgt spid="102"/>
                                        </p:tgtEl>
                                        <p:attrNameLst>
                                          <p:attrName>fillcolor</p:attrName>
                                        </p:attrNameLst>
                                      </p:cBhvr>
                                      <p:to>
                                        <a:srgbClr val="FF3399"/>
                                      </p:to>
                                    </p:animClr>
                                    <p:set>
                                      <p:cBhvr>
                                        <p:cTn id="512" dur="250" autoRev="1" fill="remove"/>
                                        <p:tgtEl>
                                          <p:spTgt spid="102"/>
                                        </p:tgtEl>
                                        <p:attrNameLst>
                                          <p:attrName>fill.type</p:attrName>
                                        </p:attrNameLst>
                                      </p:cBhvr>
                                      <p:to>
                                        <p:strVal val="solid"/>
                                      </p:to>
                                    </p:set>
                                    <p:set>
                                      <p:cBhvr>
                                        <p:cTn id="513" dur="250" autoRev="1" fill="remove"/>
                                        <p:tgtEl>
                                          <p:spTgt spid="102"/>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2"/>
                  </p:tgtEl>
                </p:cond>
              </p:nextCondLst>
            </p:seq>
            <p:seq concurrent="1" nextAc="seek">
              <p:cTn id="514" restart="whenNotActive" fill="hold" evtFilter="cancelBubble" nodeType="interactiveSeq">
                <p:stCondLst>
                  <p:cond evt="onClick" delay="0">
                    <p:tgtEl>
                      <p:spTgt spid="103"/>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03"/>
                                        </p:tgtEl>
                                        <p:attrNameLst>
                                          <p:attrName>style.color</p:attrName>
                                        </p:attrNameLst>
                                      </p:cBhvr>
                                      <p:to>
                                        <a:srgbClr val="FF3399"/>
                                      </p:to>
                                    </p:animClr>
                                    <p:animClr clrSpc="rgb" dir="cw">
                                      <p:cBhvr>
                                        <p:cTn id="519" dur="250" autoRev="1" fill="remove"/>
                                        <p:tgtEl>
                                          <p:spTgt spid="103"/>
                                        </p:tgtEl>
                                        <p:attrNameLst>
                                          <p:attrName>fillcolor</p:attrName>
                                        </p:attrNameLst>
                                      </p:cBhvr>
                                      <p:to>
                                        <a:srgbClr val="FF3399"/>
                                      </p:to>
                                    </p:animClr>
                                    <p:set>
                                      <p:cBhvr>
                                        <p:cTn id="520" dur="250" autoRev="1" fill="remove"/>
                                        <p:tgtEl>
                                          <p:spTgt spid="103"/>
                                        </p:tgtEl>
                                        <p:attrNameLst>
                                          <p:attrName>fill.type</p:attrName>
                                        </p:attrNameLst>
                                      </p:cBhvr>
                                      <p:to>
                                        <p:strVal val="solid"/>
                                      </p:to>
                                    </p:set>
                                    <p:set>
                                      <p:cBhvr>
                                        <p:cTn id="521" dur="250" autoRev="1" fill="remove"/>
                                        <p:tgtEl>
                                          <p:spTgt spid="103"/>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3"/>
                  </p:tgtEl>
                </p:cond>
              </p:nextCondLst>
            </p:seq>
            <p:seq concurrent="1" nextAc="seek">
              <p:cTn id="522" restart="whenNotActive" fill="hold" evtFilter="cancelBubble" nodeType="interactiveSeq">
                <p:stCondLst>
                  <p:cond evt="onClick" delay="0">
                    <p:tgtEl>
                      <p:spTgt spid="104"/>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04"/>
                                        </p:tgtEl>
                                        <p:attrNameLst>
                                          <p:attrName>style.color</p:attrName>
                                        </p:attrNameLst>
                                      </p:cBhvr>
                                      <p:to>
                                        <a:srgbClr val="FF3399"/>
                                      </p:to>
                                    </p:animClr>
                                    <p:animClr clrSpc="rgb" dir="cw">
                                      <p:cBhvr>
                                        <p:cTn id="527" dur="250" autoRev="1" fill="remove"/>
                                        <p:tgtEl>
                                          <p:spTgt spid="104"/>
                                        </p:tgtEl>
                                        <p:attrNameLst>
                                          <p:attrName>fillcolor</p:attrName>
                                        </p:attrNameLst>
                                      </p:cBhvr>
                                      <p:to>
                                        <a:srgbClr val="FF3399"/>
                                      </p:to>
                                    </p:animClr>
                                    <p:set>
                                      <p:cBhvr>
                                        <p:cTn id="528" dur="250" autoRev="1" fill="remove"/>
                                        <p:tgtEl>
                                          <p:spTgt spid="104"/>
                                        </p:tgtEl>
                                        <p:attrNameLst>
                                          <p:attrName>fill.type</p:attrName>
                                        </p:attrNameLst>
                                      </p:cBhvr>
                                      <p:to>
                                        <p:strVal val="solid"/>
                                      </p:to>
                                    </p:set>
                                    <p:set>
                                      <p:cBhvr>
                                        <p:cTn id="529" dur="250" autoRev="1" fill="remove"/>
                                        <p:tgtEl>
                                          <p:spTgt spid="104"/>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4"/>
                  </p:tgtEl>
                </p:cond>
              </p:nextCondLst>
            </p:seq>
            <p:seq concurrent="1" nextAc="seek">
              <p:cTn id="530" restart="whenNotActive" fill="hold" evtFilter="cancelBubble" nodeType="interactiveSeq">
                <p:stCondLst>
                  <p:cond evt="onClick" delay="0">
                    <p:tgtEl>
                      <p:spTgt spid="105"/>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05"/>
                                        </p:tgtEl>
                                        <p:attrNameLst>
                                          <p:attrName>style.color</p:attrName>
                                        </p:attrNameLst>
                                      </p:cBhvr>
                                      <p:to>
                                        <a:srgbClr val="FF3399"/>
                                      </p:to>
                                    </p:animClr>
                                    <p:animClr clrSpc="rgb" dir="cw">
                                      <p:cBhvr>
                                        <p:cTn id="535" dur="250" autoRev="1" fill="remove"/>
                                        <p:tgtEl>
                                          <p:spTgt spid="105"/>
                                        </p:tgtEl>
                                        <p:attrNameLst>
                                          <p:attrName>fillcolor</p:attrName>
                                        </p:attrNameLst>
                                      </p:cBhvr>
                                      <p:to>
                                        <a:srgbClr val="FF3399"/>
                                      </p:to>
                                    </p:animClr>
                                    <p:set>
                                      <p:cBhvr>
                                        <p:cTn id="536" dur="250" autoRev="1" fill="remove"/>
                                        <p:tgtEl>
                                          <p:spTgt spid="105"/>
                                        </p:tgtEl>
                                        <p:attrNameLst>
                                          <p:attrName>fill.type</p:attrName>
                                        </p:attrNameLst>
                                      </p:cBhvr>
                                      <p:to>
                                        <p:strVal val="solid"/>
                                      </p:to>
                                    </p:set>
                                    <p:set>
                                      <p:cBhvr>
                                        <p:cTn id="537" dur="250" autoRev="1" fill="remove"/>
                                        <p:tgtEl>
                                          <p:spTgt spid="105"/>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5"/>
                  </p:tgtEl>
                </p:cond>
              </p:nextCondLst>
            </p:seq>
            <p:seq concurrent="1" nextAc="seek">
              <p:cTn id="538" restart="whenNotActive" fill="hold" evtFilter="cancelBubble" nodeType="interactiveSeq">
                <p:stCondLst>
                  <p:cond evt="onClick" delay="0">
                    <p:tgtEl>
                      <p:spTgt spid="106"/>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06"/>
                                        </p:tgtEl>
                                        <p:attrNameLst>
                                          <p:attrName>style.color</p:attrName>
                                        </p:attrNameLst>
                                      </p:cBhvr>
                                      <p:to>
                                        <a:srgbClr val="FF3399"/>
                                      </p:to>
                                    </p:animClr>
                                    <p:animClr clrSpc="rgb" dir="cw">
                                      <p:cBhvr>
                                        <p:cTn id="543" dur="250" autoRev="1" fill="remove"/>
                                        <p:tgtEl>
                                          <p:spTgt spid="106"/>
                                        </p:tgtEl>
                                        <p:attrNameLst>
                                          <p:attrName>fillcolor</p:attrName>
                                        </p:attrNameLst>
                                      </p:cBhvr>
                                      <p:to>
                                        <a:srgbClr val="FF3399"/>
                                      </p:to>
                                    </p:animClr>
                                    <p:set>
                                      <p:cBhvr>
                                        <p:cTn id="544" dur="250" autoRev="1" fill="remove"/>
                                        <p:tgtEl>
                                          <p:spTgt spid="106"/>
                                        </p:tgtEl>
                                        <p:attrNameLst>
                                          <p:attrName>fill.type</p:attrName>
                                        </p:attrNameLst>
                                      </p:cBhvr>
                                      <p:to>
                                        <p:strVal val="solid"/>
                                      </p:to>
                                    </p:set>
                                    <p:set>
                                      <p:cBhvr>
                                        <p:cTn id="545" dur="250" autoRev="1" fill="remove"/>
                                        <p:tgtEl>
                                          <p:spTgt spid="106"/>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6"/>
                  </p:tgtEl>
                </p:cond>
              </p:nextCondLst>
            </p:seq>
            <p:seq concurrent="1" nextAc="seek">
              <p:cTn id="546" restart="whenNotActive" fill="hold" evtFilter="cancelBubble" nodeType="interactiveSeq">
                <p:stCondLst>
                  <p:cond evt="onClick" delay="0">
                    <p:tgtEl>
                      <p:spTgt spid="107"/>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07"/>
                                        </p:tgtEl>
                                        <p:attrNameLst>
                                          <p:attrName>style.color</p:attrName>
                                        </p:attrNameLst>
                                      </p:cBhvr>
                                      <p:to>
                                        <a:srgbClr val="FF3399"/>
                                      </p:to>
                                    </p:animClr>
                                    <p:animClr clrSpc="rgb" dir="cw">
                                      <p:cBhvr>
                                        <p:cTn id="551" dur="250" autoRev="1" fill="remove"/>
                                        <p:tgtEl>
                                          <p:spTgt spid="107"/>
                                        </p:tgtEl>
                                        <p:attrNameLst>
                                          <p:attrName>fillcolor</p:attrName>
                                        </p:attrNameLst>
                                      </p:cBhvr>
                                      <p:to>
                                        <a:srgbClr val="FF3399"/>
                                      </p:to>
                                    </p:animClr>
                                    <p:set>
                                      <p:cBhvr>
                                        <p:cTn id="552" dur="250" autoRev="1" fill="remove"/>
                                        <p:tgtEl>
                                          <p:spTgt spid="107"/>
                                        </p:tgtEl>
                                        <p:attrNameLst>
                                          <p:attrName>fill.type</p:attrName>
                                        </p:attrNameLst>
                                      </p:cBhvr>
                                      <p:to>
                                        <p:strVal val="solid"/>
                                      </p:to>
                                    </p:set>
                                    <p:set>
                                      <p:cBhvr>
                                        <p:cTn id="553" dur="250" autoRev="1" fill="remove"/>
                                        <p:tgtEl>
                                          <p:spTgt spid="107"/>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7"/>
                  </p:tgtEl>
                </p:cond>
              </p:nextCondLst>
            </p:seq>
            <p:seq concurrent="1" nextAc="seek">
              <p:cTn id="554" restart="whenNotActive" fill="hold" evtFilter="cancelBubble" nodeType="interactiveSeq">
                <p:stCondLst>
                  <p:cond evt="onClick" delay="0">
                    <p:tgtEl>
                      <p:spTgt spid="108"/>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08"/>
                                        </p:tgtEl>
                                        <p:attrNameLst>
                                          <p:attrName>style.color</p:attrName>
                                        </p:attrNameLst>
                                      </p:cBhvr>
                                      <p:to>
                                        <a:srgbClr val="FF3399"/>
                                      </p:to>
                                    </p:animClr>
                                    <p:animClr clrSpc="rgb" dir="cw">
                                      <p:cBhvr>
                                        <p:cTn id="559" dur="250" autoRev="1" fill="remove"/>
                                        <p:tgtEl>
                                          <p:spTgt spid="108"/>
                                        </p:tgtEl>
                                        <p:attrNameLst>
                                          <p:attrName>fillcolor</p:attrName>
                                        </p:attrNameLst>
                                      </p:cBhvr>
                                      <p:to>
                                        <a:srgbClr val="FF3399"/>
                                      </p:to>
                                    </p:animClr>
                                    <p:set>
                                      <p:cBhvr>
                                        <p:cTn id="560" dur="250" autoRev="1" fill="remove"/>
                                        <p:tgtEl>
                                          <p:spTgt spid="108"/>
                                        </p:tgtEl>
                                        <p:attrNameLst>
                                          <p:attrName>fill.type</p:attrName>
                                        </p:attrNameLst>
                                      </p:cBhvr>
                                      <p:to>
                                        <p:strVal val="solid"/>
                                      </p:to>
                                    </p:set>
                                    <p:set>
                                      <p:cBhvr>
                                        <p:cTn id="561" dur="250" autoRev="1" fill="remove"/>
                                        <p:tgtEl>
                                          <p:spTgt spid="108"/>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8"/>
                  </p:tgtEl>
                </p:cond>
              </p:nextCondLst>
            </p:seq>
            <p:seq concurrent="1" nextAc="seek">
              <p:cTn id="562" restart="whenNotActive" fill="hold" evtFilter="cancelBubble" nodeType="interactiveSeq">
                <p:stCondLst>
                  <p:cond evt="onClick" delay="0">
                    <p:tgtEl>
                      <p:spTgt spid="109"/>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09"/>
                                        </p:tgtEl>
                                        <p:attrNameLst>
                                          <p:attrName>style.color</p:attrName>
                                        </p:attrNameLst>
                                      </p:cBhvr>
                                      <p:to>
                                        <a:srgbClr val="FF3399"/>
                                      </p:to>
                                    </p:animClr>
                                    <p:animClr clrSpc="rgb" dir="cw">
                                      <p:cBhvr>
                                        <p:cTn id="567" dur="250" autoRev="1" fill="remove"/>
                                        <p:tgtEl>
                                          <p:spTgt spid="109"/>
                                        </p:tgtEl>
                                        <p:attrNameLst>
                                          <p:attrName>fillcolor</p:attrName>
                                        </p:attrNameLst>
                                      </p:cBhvr>
                                      <p:to>
                                        <a:srgbClr val="FF3399"/>
                                      </p:to>
                                    </p:animClr>
                                    <p:set>
                                      <p:cBhvr>
                                        <p:cTn id="568" dur="250" autoRev="1" fill="remove"/>
                                        <p:tgtEl>
                                          <p:spTgt spid="109"/>
                                        </p:tgtEl>
                                        <p:attrNameLst>
                                          <p:attrName>fill.type</p:attrName>
                                        </p:attrNameLst>
                                      </p:cBhvr>
                                      <p:to>
                                        <p:strVal val="solid"/>
                                      </p:to>
                                    </p:set>
                                    <p:set>
                                      <p:cBhvr>
                                        <p:cTn id="569" dur="250" autoRev="1" fill="remove"/>
                                        <p:tgtEl>
                                          <p:spTgt spid="109"/>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9"/>
                  </p:tgtEl>
                </p:cond>
              </p:nextCondLst>
            </p:seq>
            <p:seq concurrent="1" nextAc="seek">
              <p:cTn id="570" restart="whenNotActive" fill="hold" evtFilter="cancelBubble" nodeType="interactiveSeq">
                <p:stCondLst>
                  <p:cond evt="onClick" delay="0">
                    <p:tgtEl>
                      <p:spTgt spid="110"/>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10"/>
                                        </p:tgtEl>
                                        <p:attrNameLst>
                                          <p:attrName>style.color</p:attrName>
                                        </p:attrNameLst>
                                      </p:cBhvr>
                                      <p:to>
                                        <a:srgbClr val="FF3399"/>
                                      </p:to>
                                    </p:animClr>
                                    <p:animClr clrSpc="rgb" dir="cw">
                                      <p:cBhvr>
                                        <p:cTn id="575" dur="250" autoRev="1" fill="remove"/>
                                        <p:tgtEl>
                                          <p:spTgt spid="110"/>
                                        </p:tgtEl>
                                        <p:attrNameLst>
                                          <p:attrName>fillcolor</p:attrName>
                                        </p:attrNameLst>
                                      </p:cBhvr>
                                      <p:to>
                                        <a:srgbClr val="FF3399"/>
                                      </p:to>
                                    </p:animClr>
                                    <p:set>
                                      <p:cBhvr>
                                        <p:cTn id="576" dur="250" autoRev="1" fill="remove"/>
                                        <p:tgtEl>
                                          <p:spTgt spid="110"/>
                                        </p:tgtEl>
                                        <p:attrNameLst>
                                          <p:attrName>fill.type</p:attrName>
                                        </p:attrNameLst>
                                      </p:cBhvr>
                                      <p:to>
                                        <p:strVal val="solid"/>
                                      </p:to>
                                    </p:set>
                                    <p:set>
                                      <p:cBhvr>
                                        <p:cTn id="577" dur="250" autoRev="1" fill="remove"/>
                                        <p:tgtEl>
                                          <p:spTgt spid="110"/>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0"/>
                  </p:tgtEl>
                </p:cond>
              </p:nextCondLst>
            </p:seq>
            <p:seq concurrent="1" nextAc="seek">
              <p:cTn id="578" restart="whenNotActive" fill="hold" evtFilter="cancelBubble" nodeType="interactiveSeq">
                <p:stCondLst>
                  <p:cond evt="onClick" delay="0">
                    <p:tgtEl>
                      <p:spTgt spid="111"/>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11"/>
                                        </p:tgtEl>
                                        <p:attrNameLst>
                                          <p:attrName>style.color</p:attrName>
                                        </p:attrNameLst>
                                      </p:cBhvr>
                                      <p:to>
                                        <a:srgbClr val="FF3399"/>
                                      </p:to>
                                    </p:animClr>
                                    <p:animClr clrSpc="rgb" dir="cw">
                                      <p:cBhvr>
                                        <p:cTn id="583" dur="250" autoRev="1" fill="remove"/>
                                        <p:tgtEl>
                                          <p:spTgt spid="111"/>
                                        </p:tgtEl>
                                        <p:attrNameLst>
                                          <p:attrName>fillcolor</p:attrName>
                                        </p:attrNameLst>
                                      </p:cBhvr>
                                      <p:to>
                                        <a:srgbClr val="FF3399"/>
                                      </p:to>
                                    </p:animClr>
                                    <p:set>
                                      <p:cBhvr>
                                        <p:cTn id="584" dur="250" autoRev="1" fill="remove"/>
                                        <p:tgtEl>
                                          <p:spTgt spid="111"/>
                                        </p:tgtEl>
                                        <p:attrNameLst>
                                          <p:attrName>fill.type</p:attrName>
                                        </p:attrNameLst>
                                      </p:cBhvr>
                                      <p:to>
                                        <p:strVal val="solid"/>
                                      </p:to>
                                    </p:set>
                                    <p:set>
                                      <p:cBhvr>
                                        <p:cTn id="585" dur="250" autoRev="1" fill="remove"/>
                                        <p:tgtEl>
                                          <p:spTgt spid="111"/>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1"/>
                  </p:tgtEl>
                </p:cond>
              </p:nextCondLst>
            </p:seq>
            <p:seq concurrent="1" nextAc="seek">
              <p:cTn id="586" restart="whenNotActive" fill="hold" evtFilter="cancelBubble" nodeType="interactiveSeq">
                <p:stCondLst>
                  <p:cond evt="onClick" delay="0">
                    <p:tgtEl>
                      <p:spTgt spid="112"/>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12"/>
                                        </p:tgtEl>
                                        <p:attrNameLst>
                                          <p:attrName>style.color</p:attrName>
                                        </p:attrNameLst>
                                      </p:cBhvr>
                                      <p:to>
                                        <a:srgbClr val="FF3399"/>
                                      </p:to>
                                    </p:animClr>
                                    <p:animClr clrSpc="rgb" dir="cw">
                                      <p:cBhvr>
                                        <p:cTn id="591" dur="250" autoRev="1" fill="remove"/>
                                        <p:tgtEl>
                                          <p:spTgt spid="112"/>
                                        </p:tgtEl>
                                        <p:attrNameLst>
                                          <p:attrName>fillcolor</p:attrName>
                                        </p:attrNameLst>
                                      </p:cBhvr>
                                      <p:to>
                                        <a:srgbClr val="FF3399"/>
                                      </p:to>
                                    </p:animClr>
                                    <p:set>
                                      <p:cBhvr>
                                        <p:cTn id="592" dur="250" autoRev="1" fill="remove"/>
                                        <p:tgtEl>
                                          <p:spTgt spid="112"/>
                                        </p:tgtEl>
                                        <p:attrNameLst>
                                          <p:attrName>fill.type</p:attrName>
                                        </p:attrNameLst>
                                      </p:cBhvr>
                                      <p:to>
                                        <p:strVal val="solid"/>
                                      </p:to>
                                    </p:set>
                                    <p:set>
                                      <p:cBhvr>
                                        <p:cTn id="593" dur="250" autoRev="1" fill="remove"/>
                                        <p:tgtEl>
                                          <p:spTgt spid="112"/>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2"/>
                  </p:tgtEl>
                </p:cond>
              </p:nextCondLst>
            </p:seq>
            <p:seq concurrent="1" nextAc="seek">
              <p:cTn id="594" restart="whenNotActive" fill="hold" evtFilter="cancelBubble" nodeType="interactiveSeq">
                <p:stCondLst>
                  <p:cond evt="onClick" delay="0">
                    <p:tgtEl>
                      <p:spTgt spid="113"/>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13"/>
                                        </p:tgtEl>
                                        <p:attrNameLst>
                                          <p:attrName>style.color</p:attrName>
                                        </p:attrNameLst>
                                      </p:cBhvr>
                                      <p:to>
                                        <a:srgbClr val="FF3399"/>
                                      </p:to>
                                    </p:animClr>
                                    <p:animClr clrSpc="rgb" dir="cw">
                                      <p:cBhvr>
                                        <p:cTn id="599" dur="250" autoRev="1" fill="remove"/>
                                        <p:tgtEl>
                                          <p:spTgt spid="113"/>
                                        </p:tgtEl>
                                        <p:attrNameLst>
                                          <p:attrName>fillcolor</p:attrName>
                                        </p:attrNameLst>
                                      </p:cBhvr>
                                      <p:to>
                                        <a:srgbClr val="FF3399"/>
                                      </p:to>
                                    </p:animClr>
                                    <p:set>
                                      <p:cBhvr>
                                        <p:cTn id="600" dur="250" autoRev="1" fill="remove"/>
                                        <p:tgtEl>
                                          <p:spTgt spid="113"/>
                                        </p:tgtEl>
                                        <p:attrNameLst>
                                          <p:attrName>fill.type</p:attrName>
                                        </p:attrNameLst>
                                      </p:cBhvr>
                                      <p:to>
                                        <p:strVal val="solid"/>
                                      </p:to>
                                    </p:set>
                                    <p:set>
                                      <p:cBhvr>
                                        <p:cTn id="601" dur="250" autoRev="1" fill="remove"/>
                                        <p:tgtEl>
                                          <p:spTgt spid="113"/>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3"/>
                  </p:tgtEl>
                </p:cond>
              </p:nextCondLst>
            </p:seq>
            <p:seq concurrent="1" nextAc="seek">
              <p:cTn id="602" restart="whenNotActive" fill="hold" evtFilter="cancelBubble" nodeType="interactiveSeq">
                <p:stCondLst>
                  <p:cond evt="onClick" delay="0">
                    <p:tgtEl>
                      <p:spTgt spid="114"/>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14"/>
                                        </p:tgtEl>
                                        <p:attrNameLst>
                                          <p:attrName>style.color</p:attrName>
                                        </p:attrNameLst>
                                      </p:cBhvr>
                                      <p:to>
                                        <a:srgbClr val="FF3399"/>
                                      </p:to>
                                    </p:animClr>
                                    <p:animClr clrSpc="rgb" dir="cw">
                                      <p:cBhvr>
                                        <p:cTn id="607" dur="250" autoRev="1" fill="remove"/>
                                        <p:tgtEl>
                                          <p:spTgt spid="114"/>
                                        </p:tgtEl>
                                        <p:attrNameLst>
                                          <p:attrName>fillcolor</p:attrName>
                                        </p:attrNameLst>
                                      </p:cBhvr>
                                      <p:to>
                                        <a:srgbClr val="FF3399"/>
                                      </p:to>
                                    </p:animClr>
                                    <p:set>
                                      <p:cBhvr>
                                        <p:cTn id="608" dur="250" autoRev="1" fill="remove"/>
                                        <p:tgtEl>
                                          <p:spTgt spid="114"/>
                                        </p:tgtEl>
                                        <p:attrNameLst>
                                          <p:attrName>fill.type</p:attrName>
                                        </p:attrNameLst>
                                      </p:cBhvr>
                                      <p:to>
                                        <p:strVal val="solid"/>
                                      </p:to>
                                    </p:set>
                                    <p:set>
                                      <p:cBhvr>
                                        <p:cTn id="609" dur="250" autoRev="1" fill="remove"/>
                                        <p:tgtEl>
                                          <p:spTgt spid="114"/>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4"/>
                  </p:tgtEl>
                </p:cond>
              </p:nextCondLst>
            </p:seq>
            <p:seq concurrent="1" nextAc="seek">
              <p:cTn id="610" restart="whenNotActive" fill="hold" evtFilter="cancelBubble" nodeType="interactiveSeq">
                <p:stCondLst>
                  <p:cond evt="onClick" delay="0">
                    <p:tgtEl>
                      <p:spTgt spid="115"/>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15"/>
                                        </p:tgtEl>
                                        <p:attrNameLst>
                                          <p:attrName>style.color</p:attrName>
                                        </p:attrNameLst>
                                      </p:cBhvr>
                                      <p:to>
                                        <a:srgbClr val="FF3399"/>
                                      </p:to>
                                    </p:animClr>
                                    <p:animClr clrSpc="rgb" dir="cw">
                                      <p:cBhvr>
                                        <p:cTn id="615" dur="250" autoRev="1" fill="remove"/>
                                        <p:tgtEl>
                                          <p:spTgt spid="115"/>
                                        </p:tgtEl>
                                        <p:attrNameLst>
                                          <p:attrName>fillcolor</p:attrName>
                                        </p:attrNameLst>
                                      </p:cBhvr>
                                      <p:to>
                                        <a:srgbClr val="FF3399"/>
                                      </p:to>
                                    </p:animClr>
                                    <p:set>
                                      <p:cBhvr>
                                        <p:cTn id="616" dur="250" autoRev="1" fill="remove"/>
                                        <p:tgtEl>
                                          <p:spTgt spid="115"/>
                                        </p:tgtEl>
                                        <p:attrNameLst>
                                          <p:attrName>fill.type</p:attrName>
                                        </p:attrNameLst>
                                      </p:cBhvr>
                                      <p:to>
                                        <p:strVal val="solid"/>
                                      </p:to>
                                    </p:set>
                                    <p:set>
                                      <p:cBhvr>
                                        <p:cTn id="617" dur="250" autoRev="1" fill="remove"/>
                                        <p:tgtEl>
                                          <p:spTgt spid="115"/>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5"/>
                  </p:tgtEl>
                </p:cond>
              </p:nextCondLst>
            </p:seq>
            <p:seq concurrent="1" nextAc="seek">
              <p:cTn id="618" restart="whenNotActive" fill="hold" evtFilter="cancelBubble" nodeType="interactiveSeq">
                <p:stCondLst>
                  <p:cond evt="onClick" delay="0">
                    <p:tgtEl>
                      <p:spTgt spid="116"/>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16"/>
                                        </p:tgtEl>
                                        <p:attrNameLst>
                                          <p:attrName>style.color</p:attrName>
                                        </p:attrNameLst>
                                      </p:cBhvr>
                                      <p:to>
                                        <a:srgbClr val="FF3399"/>
                                      </p:to>
                                    </p:animClr>
                                    <p:animClr clrSpc="rgb" dir="cw">
                                      <p:cBhvr>
                                        <p:cTn id="623" dur="250" autoRev="1" fill="remove"/>
                                        <p:tgtEl>
                                          <p:spTgt spid="116"/>
                                        </p:tgtEl>
                                        <p:attrNameLst>
                                          <p:attrName>fillcolor</p:attrName>
                                        </p:attrNameLst>
                                      </p:cBhvr>
                                      <p:to>
                                        <a:srgbClr val="FF3399"/>
                                      </p:to>
                                    </p:animClr>
                                    <p:set>
                                      <p:cBhvr>
                                        <p:cTn id="624" dur="250" autoRev="1" fill="remove"/>
                                        <p:tgtEl>
                                          <p:spTgt spid="116"/>
                                        </p:tgtEl>
                                        <p:attrNameLst>
                                          <p:attrName>fill.type</p:attrName>
                                        </p:attrNameLst>
                                      </p:cBhvr>
                                      <p:to>
                                        <p:strVal val="solid"/>
                                      </p:to>
                                    </p:set>
                                    <p:set>
                                      <p:cBhvr>
                                        <p:cTn id="625" dur="250" autoRev="1" fill="remove"/>
                                        <p:tgtEl>
                                          <p:spTgt spid="116"/>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6"/>
                  </p:tgtEl>
                </p:cond>
              </p:nextCondLst>
            </p:seq>
            <p:seq concurrent="1" nextAc="seek">
              <p:cTn id="626" restart="whenNotActive" fill="hold" evtFilter="cancelBubble" nodeType="interactiveSeq">
                <p:stCondLst>
                  <p:cond evt="onClick" delay="0">
                    <p:tgtEl>
                      <p:spTgt spid="117"/>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17"/>
                                        </p:tgtEl>
                                        <p:attrNameLst>
                                          <p:attrName>style.color</p:attrName>
                                        </p:attrNameLst>
                                      </p:cBhvr>
                                      <p:to>
                                        <a:srgbClr val="FF3399"/>
                                      </p:to>
                                    </p:animClr>
                                    <p:animClr clrSpc="rgb" dir="cw">
                                      <p:cBhvr>
                                        <p:cTn id="631" dur="250" autoRev="1" fill="remove"/>
                                        <p:tgtEl>
                                          <p:spTgt spid="117"/>
                                        </p:tgtEl>
                                        <p:attrNameLst>
                                          <p:attrName>fillcolor</p:attrName>
                                        </p:attrNameLst>
                                      </p:cBhvr>
                                      <p:to>
                                        <a:srgbClr val="FF3399"/>
                                      </p:to>
                                    </p:animClr>
                                    <p:set>
                                      <p:cBhvr>
                                        <p:cTn id="632" dur="250" autoRev="1" fill="remove"/>
                                        <p:tgtEl>
                                          <p:spTgt spid="117"/>
                                        </p:tgtEl>
                                        <p:attrNameLst>
                                          <p:attrName>fill.type</p:attrName>
                                        </p:attrNameLst>
                                      </p:cBhvr>
                                      <p:to>
                                        <p:strVal val="solid"/>
                                      </p:to>
                                    </p:set>
                                    <p:set>
                                      <p:cBhvr>
                                        <p:cTn id="633" dur="250" autoRev="1" fill="remove"/>
                                        <p:tgtEl>
                                          <p:spTgt spid="117"/>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7"/>
                  </p:tgtEl>
                </p:cond>
              </p:nextCondLst>
            </p:seq>
            <p:seq concurrent="1" nextAc="seek">
              <p:cTn id="634" restart="whenNotActive" fill="hold" evtFilter="cancelBubble" nodeType="interactiveSeq">
                <p:stCondLst>
                  <p:cond evt="onClick" delay="0">
                    <p:tgtEl>
                      <p:spTgt spid="118"/>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18"/>
                                        </p:tgtEl>
                                        <p:attrNameLst>
                                          <p:attrName>style.color</p:attrName>
                                        </p:attrNameLst>
                                      </p:cBhvr>
                                      <p:to>
                                        <a:srgbClr val="FF3399"/>
                                      </p:to>
                                    </p:animClr>
                                    <p:animClr clrSpc="rgb" dir="cw">
                                      <p:cBhvr>
                                        <p:cTn id="639" dur="250" autoRev="1" fill="remove"/>
                                        <p:tgtEl>
                                          <p:spTgt spid="118"/>
                                        </p:tgtEl>
                                        <p:attrNameLst>
                                          <p:attrName>fillcolor</p:attrName>
                                        </p:attrNameLst>
                                      </p:cBhvr>
                                      <p:to>
                                        <a:srgbClr val="FF3399"/>
                                      </p:to>
                                    </p:animClr>
                                    <p:set>
                                      <p:cBhvr>
                                        <p:cTn id="640" dur="250" autoRev="1" fill="remove"/>
                                        <p:tgtEl>
                                          <p:spTgt spid="118"/>
                                        </p:tgtEl>
                                        <p:attrNameLst>
                                          <p:attrName>fill.type</p:attrName>
                                        </p:attrNameLst>
                                      </p:cBhvr>
                                      <p:to>
                                        <p:strVal val="solid"/>
                                      </p:to>
                                    </p:set>
                                    <p:set>
                                      <p:cBhvr>
                                        <p:cTn id="641" dur="250" autoRev="1" fill="remove"/>
                                        <p:tgtEl>
                                          <p:spTgt spid="118"/>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8"/>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A0EF19F1-8E0D-4856-9E71-18054D7619DD}"/>
              </a:ext>
            </a:extLst>
          </p:cNvPr>
          <p:cNvGrpSpPr/>
          <p:nvPr/>
        </p:nvGrpSpPr>
        <p:grpSpPr>
          <a:xfrm>
            <a:off x="0" y="-2"/>
            <a:ext cx="12153090" cy="6858001"/>
            <a:chOff x="0" y="-2"/>
            <a:chExt cx="12153090" cy="6858001"/>
          </a:xfrm>
        </p:grpSpPr>
        <p:pic>
          <p:nvPicPr>
            <p:cNvPr id="12290" name="Picture 2" descr="tikz pgf - Poisson disc sampling implemented in luatex - TeX ...">
              <a:extLst>
                <a:ext uri="{FF2B5EF4-FFF2-40B4-BE49-F238E27FC236}">
                  <a16:creationId xmlns:a16="http://schemas.microsoft.com/office/drawing/2014/main" id="{0AC8E4E1-27A4-48AB-8142-71E6F85A2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ikz pgf - Poisson disc sampling implemented in luatex - TeX ...">
              <a:extLst>
                <a:ext uri="{FF2B5EF4-FFF2-40B4-BE49-F238E27FC236}">
                  <a16:creationId xmlns:a16="http://schemas.microsoft.com/office/drawing/2014/main" id="{CD4546E3-0186-44F4-849D-D4C33E52D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978" y="-2"/>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ikz pgf - Poisson disc sampling implemented in luatex - TeX ...">
              <a:extLst>
                <a:ext uri="{FF2B5EF4-FFF2-40B4-BE49-F238E27FC236}">
                  <a16:creationId xmlns:a16="http://schemas.microsoft.com/office/drawing/2014/main" id="{25B5A6F3-B5A9-454E-AE23-5DDF5878D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866" y="0"/>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ikz pgf - Poisson disc sampling implemented in luatex - TeX ...">
              <a:extLst>
                <a:ext uri="{FF2B5EF4-FFF2-40B4-BE49-F238E27FC236}">
                  <a16:creationId xmlns:a16="http://schemas.microsoft.com/office/drawing/2014/main" id="{D4D73BA2-F2A4-4B5A-BCE2-F85AC61E3D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978" y="-1"/>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ikz pgf - Poisson disc sampling implemented in luatex - TeX ...">
              <a:extLst>
                <a:ext uri="{FF2B5EF4-FFF2-40B4-BE49-F238E27FC236}">
                  <a16:creationId xmlns:a16="http://schemas.microsoft.com/office/drawing/2014/main" id="{C318D017-D60F-4A9E-ABA8-18DD55847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8999"/>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ikz pgf - Poisson disc sampling implemented in luatex - TeX ...">
              <a:extLst>
                <a:ext uri="{FF2B5EF4-FFF2-40B4-BE49-F238E27FC236}">
                  <a16:creationId xmlns:a16="http://schemas.microsoft.com/office/drawing/2014/main" id="{86DAD155-4AA0-4FA2-A13A-D8A9C5BFA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112" y="3428997"/>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ikz pgf - Poisson disc sampling implemented in luatex - TeX ...">
              <a:extLst>
                <a:ext uri="{FF2B5EF4-FFF2-40B4-BE49-F238E27FC236}">
                  <a16:creationId xmlns:a16="http://schemas.microsoft.com/office/drawing/2014/main" id="{B9AD67F3-4BF7-4D9A-A0CF-A372ED54A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866" y="3429000"/>
              <a:ext cx="303511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ikz pgf - Poisson disc sampling implemented in luatex - TeX ...">
              <a:extLst>
                <a:ext uri="{FF2B5EF4-FFF2-40B4-BE49-F238E27FC236}">
                  <a16:creationId xmlns:a16="http://schemas.microsoft.com/office/drawing/2014/main" id="{34DAB2BC-02D7-483A-9B15-4EF28F528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978" y="3428999"/>
              <a:ext cx="3035112" cy="342899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椭圆 13">
            <a:extLst>
              <a:ext uri="{FF2B5EF4-FFF2-40B4-BE49-F238E27FC236}">
                <a16:creationId xmlns:a16="http://schemas.microsoft.com/office/drawing/2014/main" id="{7B53E8DA-33CB-43A4-8FEA-F2438BC6F915}"/>
              </a:ext>
            </a:extLst>
          </p:cNvPr>
          <p:cNvSpPr/>
          <p:nvPr/>
        </p:nvSpPr>
        <p:spPr>
          <a:xfrm>
            <a:off x="2399273" y="716098"/>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A5770D5-57AF-41E8-8299-F9AEC43D9A4B}"/>
              </a:ext>
            </a:extLst>
          </p:cNvPr>
          <p:cNvSpPr/>
          <p:nvPr/>
        </p:nvSpPr>
        <p:spPr>
          <a:xfrm>
            <a:off x="4239090" y="1454228"/>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39EF9EB-1B15-4AD4-A720-433AF801EC1C}"/>
              </a:ext>
            </a:extLst>
          </p:cNvPr>
          <p:cNvSpPr/>
          <p:nvPr/>
        </p:nvSpPr>
        <p:spPr>
          <a:xfrm>
            <a:off x="5838431" y="119665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BFDB199-CAE5-4534-9854-B27992754298}"/>
              </a:ext>
            </a:extLst>
          </p:cNvPr>
          <p:cNvSpPr/>
          <p:nvPr/>
        </p:nvSpPr>
        <p:spPr>
          <a:xfrm>
            <a:off x="5967216" y="257376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5CC7624-BC1D-4160-A5A8-F40D1133FBA8}"/>
              </a:ext>
            </a:extLst>
          </p:cNvPr>
          <p:cNvSpPr/>
          <p:nvPr/>
        </p:nvSpPr>
        <p:spPr>
          <a:xfrm>
            <a:off x="7663814" y="186868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3E2043A-9F24-4DE2-9A7C-C9D9FE3D5BBF}"/>
              </a:ext>
            </a:extLst>
          </p:cNvPr>
          <p:cNvSpPr/>
          <p:nvPr/>
        </p:nvSpPr>
        <p:spPr>
          <a:xfrm>
            <a:off x="3576556" y="270255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59699EF-B725-4C88-991E-4D6441878550}"/>
              </a:ext>
            </a:extLst>
          </p:cNvPr>
          <p:cNvSpPr/>
          <p:nvPr/>
        </p:nvSpPr>
        <p:spPr>
          <a:xfrm>
            <a:off x="2894573" y="151691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38BC942-EDA1-4585-BA9A-0D7C21DF55C5}"/>
              </a:ext>
            </a:extLst>
          </p:cNvPr>
          <p:cNvSpPr/>
          <p:nvPr/>
        </p:nvSpPr>
        <p:spPr>
          <a:xfrm>
            <a:off x="4734390" y="225504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E247F7C-10E7-4E76-9286-4BD9111E2901}"/>
              </a:ext>
            </a:extLst>
          </p:cNvPr>
          <p:cNvSpPr/>
          <p:nvPr/>
        </p:nvSpPr>
        <p:spPr>
          <a:xfrm>
            <a:off x="6333731" y="199747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C271274-1AC9-4A51-98E7-E1BA32CCFFF1}"/>
              </a:ext>
            </a:extLst>
          </p:cNvPr>
          <p:cNvSpPr/>
          <p:nvPr/>
        </p:nvSpPr>
        <p:spPr>
          <a:xfrm>
            <a:off x="6462516" y="337458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9F207D2-3F2C-41CA-99ED-DF9ED7281243}"/>
              </a:ext>
            </a:extLst>
          </p:cNvPr>
          <p:cNvSpPr/>
          <p:nvPr/>
        </p:nvSpPr>
        <p:spPr>
          <a:xfrm>
            <a:off x="8159114" y="266950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FDF7F10-8954-4123-BAB8-B71B1D4ACEA8}"/>
              </a:ext>
            </a:extLst>
          </p:cNvPr>
          <p:cNvSpPr/>
          <p:nvPr/>
        </p:nvSpPr>
        <p:spPr>
          <a:xfrm>
            <a:off x="4071856" y="350336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BCBEA41-36AC-493E-A980-52B3C29788EC}"/>
              </a:ext>
            </a:extLst>
          </p:cNvPr>
          <p:cNvSpPr/>
          <p:nvPr/>
        </p:nvSpPr>
        <p:spPr>
          <a:xfrm>
            <a:off x="9890272" y="419465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886BA62-2CF5-438D-8036-611275551DAD}"/>
              </a:ext>
            </a:extLst>
          </p:cNvPr>
          <p:cNvSpPr/>
          <p:nvPr/>
        </p:nvSpPr>
        <p:spPr>
          <a:xfrm>
            <a:off x="5170845" y="390170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901FF8F-173C-4FA9-8FB1-5BF05296B338}"/>
              </a:ext>
            </a:extLst>
          </p:cNvPr>
          <p:cNvSpPr/>
          <p:nvPr/>
        </p:nvSpPr>
        <p:spPr>
          <a:xfrm>
            <a:off x="7010662" y="463983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F886532-0236-48DC-8B3D-C98FF418D9BC}"/>
              </a:ext>
            </a:extLst>
          </p:cNvPr>
          <p:cNvSpPr/>
          <p:nvPr/>
        </p:nvSpPr>
        <p:spPr>
          <a:xfrm>
            <a:off x="8610003" y="438226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51548E5-9893-46C1-BD92-F8176B8E03A6}"/>
              </a:ext>
            </a:extLst>
          </p:cNvPr>
          <p:cNvSpPr/>
          <p:nvPr/>
        </p:nvSpPr>
        <p:spPr>
          <a:xfrm>
            <a:off x="8738788" y="575937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5DF01F9-C0CD-465B-AB2B-D94203DB8421}"/>
              </a:ext>
            </a:extLst>
          </p:cNvPr>
          <p:cNvSpPr/>
          <p:nvPr/>
        </p:nvSpPr>
        <p:spPr>
          <a:xfrm>
            <a:off x="10385572" y="499546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724F5C9-1AFB-405E-A15C-676117AB239A}"/>
              </a:ext>
            </a:extLst>
          </p:cNvPr>
          <p:cNvSpPr/>
          <p:nvPr/>
        </p:nvSpPr>
        <p:spPr>
          <a:xfrm>
            <a:off x="6348128" y="588816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4DD6169-6E35-4B27-823D-0B13559FA5B4}"/>
              </a:ext>
            </a:extLst>
          </p:cNvPr>
          <p:cNvSpPr/>
          <p:nvPr/>
        </p:nvSpPr>
        <p:spPr>
          <a:xfrm>
            <a:off x="9837358" y="161609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8E54F1C-9006-40E4-987F-A25C3493DDC9}"/>
              </a:ext>
            </a:extLst>
          </p:cNvPr>
          <p:cNvSpPr/>
          <p:nvPr/>
        </p:nvSpPr>
        <p:spPr>
          <a:xfrm>
            <a:off x="11618330" y="320007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D72C20-6BE6-4702-A042-7D992B74A05F}"/>
              </a:ext>
            </a:extLst>
          </p:cNvPr>
          <p:cNvSpPr/>
          <p:nvPr/>
        </p:nvSpPr>
        <p:spPr>
          <a:xfrm>
            <a:off x="6898903" y="290713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2BF93D6-DD01-4B4C-9D9D-5688C5F34D8B}"/>
              </a:ext>
            </a:extLst>
          </p:cNvPr>
          <p:cNvSpPr/>
          <p:nvPr/>
        </p:nvSpPr>
        <p:spPr>
          <a:xfrm>
            <a:off x="8738720" y="364526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26F47A2-B556-48B6-A2C5-10BECC89E4D4}"/>
              </a:ext>
            </a:extLst>
          </p:cNvPr>
          <p:cNvSpPr/>
          <p:nvPr/>
        </p:nvSpPr>
        <p:spPr>
          <a:xfrm>
            <a:off x="10288247" y="332886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1C26CD2-F5E7-4CDF-801F-DF287B429424}"/>
              </a:ext>
            </a:extLst>
          </p:cNvPr>
          <p:cNvSpPr/>
          <p:nvPr/>
        </p:nvSpPr>
        <p:spPr>
          <a:xfrm>
            <a:off x="10417032" y="47059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00F57824-BD48-418C-B62B-57C0BC56D8FA}"/>
              </a:ext>
            </a:extLst>
          </p:cNvPr>
          <p:cNvSpPr/>
          <p:nvPr/>
        </p:nvSpPr>
        <p:spPr>
          <a:xfrm>
            <a:off x="8076186" y="489358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B0D1F1D-0FBF-424D-93D6-CAD1F3066669}"/>
              </a:ext>
            </a:extLst>
          </p:cNvPr>
          <p:cNvSpPr/>
          <p:nvPr/>
        </p:nvSpPr>
        <p:spPr>
          <a:xfrm>
            <a:off x="3698652" y="550562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6A9FABE-C97B-434C-9F79-70B4BF2AC415}"/>
              </a:ext>
            </a:extLst>
          </p:cNvPr>
          <p:cNvSpPr/>
          <p:nvPr/>
        </p:nvSpPr>
        <p:spPr>
          <a:xfrm>
            <a:off x="4193952" y="630644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FAF5A96-5E9E-4084-BC13-05B640FD16CC}"/>
              </a:ext>
            </a:extLst>
          </p:cNvPr>
          <p:cNvSpPr/>
          <p:nvPr/>
        </p:nvSpPr>
        <p:spPr>
          <a:xfrm>
            <a:off x="5426710" y="451105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18B5C7F-5C54-43EC-82C9-66E50F06892F}"/>
              </a:ext>
            </a:extLst>
          </p:cNvPr>
          <p:cNvSpPr/>
          <p:nvPr/>
        </p:nvSpPr>
        <p:spPr>
          <a:xfrm>
            <a:off x="4096627" y="463983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D10C954-E724-407D-AC06-DE7E6D16F5A1}"/>
              </a:ext>
            </a:extLst>
          </p:cNvPr>
          <p:cNvSpPr/>
          <p:nvPr/>
        </p:nvSpPr>
        <p:spPr>
          <a:xfrm>
            <a:off x="4225412" y="601694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FE5ED71-E129-42A4-8A3A-4FA1DB1535C0}"/>
              </a:ext>
            </a:extLst>
          </p:cNvPr>
          <p:cNvSpPr/>
          <p:nvPr/>
        </p:nvSpPr>
        <p:spPr>
          <a:xfrm>
            <a:off x="5922010" y="531186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0DAE43E-D65E-41FF-8C79-45B2BBB3DB94}"/>
              </a:ext>
            </a:extLst>
          </p:cNvPr>
          <p:cNvSpPr/>
          <p:nvPr/>
        </p:nvSpPr>
        <p:spPr>
          <a:xfrm>
            <a:off x="2545323" y="89060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658396E-69DB-47D1-9359-4AD8369268C8}"/>
              </a:ext>
            </a:extLst>
          </p:cNvPr>
          <p:cNvSpPr/>
          <p:nvPr/>
        </p:nvSpPr>
        <p:spPr>
          <a:xfrm>
            <a:off x="4385140" y="162873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91DCB4E0-BDD6-4AE3-A83D-58BB611B395D}"/>
              </a:ext>
            </a:extLst>
          </p:cNvPr>
          <p:cNvSpPr/>
          <p:nvPr/>
        </p:nvSpPr>
        <p:spPr>
          <a:xfrm>
            <a:off x="5984481" y="137116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78435CC-AD2A-4BE8-9E25-CE3C15578FAB}"/>
              </a:ext>
            </a:extLst>
          </p:cNvPr>
          <p:cNvSpPr/>
          <p:nvPr/>
        </p:nvSpPr>
        <p:spPr>
          <a:xfrm>
            <a:off x="6113266" y="27482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FDDA3463-0029-4FCC-A4C6-0720B55D7F97}"/>
              </a:ext>
            </a:extLst>
          </p:cNvPr>
          <p:cNvSpPr/>
          <p:nvPr/>
        </p:nvSpPr>
        <p:spPr>
          <a:xfrm>
            <a:off x="7809864" y="204319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316CCC4D-ED09-4B1E-B69F-24267FCF5899}"/>
              </a:ext>
            </a:extLst>
          </p:cNvPr>
          <p:cNvSpPr/>
          <p:nvPr/>
        </p:nvSpPr>
        <p:spPr>
          <a:xfrm>
            <a:off x="3722606" y="287705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24C8B2B-A005-4A8B-A09A-D4EC6403FA21}"/>
              </a:ext>
            </a:extLst>
          </p:cNvPr>
          <p:cNvSpPr/>
          <p:nvPr/>
        </p:nvSpPr>
        <p:spPr>
          <a:xfrm>
            <a:off x="3040623" y="169141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209FFE1-9053-4ECB-B52C-CC04E46F9CF8}"/>
              </a:ext>
            </a:extLst>
          </p:cNvPr>
          <p:cNvSpPr/>
          <p:nvPr/>
        </p:nvSpPr>
        <p:spPr>
          <a:xfrm>
            <a:off x="4880440" y="242954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8BBF225-A8F6-48BB-8A5C-DA454CEE1492}"/>
              </a:ext>
            </a:extLst>
          </p:cNvPr>
          <p:cNvSpPr/>
          <p:nvPr/>
        </p:nvSpPr>
        <p:spPr>
          <a:xfrm>
            <a:off x="6479781" y="217197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B04F5BB-286E-4968-AF5B-5D2E097556FB}"/>
              </a:ext>
            </a:extLst>
          </p:cNvPr>
          <p:cNvSpPr/>
          <p:nvPr/>
        </p:nvSpPr>
        <p:spPr>
          <a:xfrm>
            <a:off x="6608566" y="354908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0009B70-547B-4F6C-A6A6-4265E74434D3}"/>
              </a:ext>
            </a:extLst>
          </p:cNvPr>
          <p:cNvSpPr/>
          <p:nvPr/>
        </p:nvSpPr>
        <p:spPr>
          <a:xfrm>
            <a:off x="8305164" y="284400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84E8B67-6A43-4F2A-95A1-59C0162BC780}"/>
              </a:ext>
            </a:extLst>
          </p:cNvPr>
          <p:cNvSpPr/>
          <p:nvPr/>
        </p:nvSpPr>
        <p:spPr>
          <a:xfrm>
            <a:off x="4217906" y="367786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BC4E425B-EC5F-4DA1-9024-CC919487D4D6}"/>
              </a:ext>
            </a:extLst>
          </p:cNvPr>
          <p:cNvSpPr/>
          <p:nvPr/>
        </p:nvSpPr>
        <p:spPr>
          <a:xfrm>
            <a:off x="10036322" y="436915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AA9B8359-31E6-4626-9485-E2DFC2251071}"/>
              </a:ext>
            </a:extLst>
          </p:cNvPr>
          <p:cNvSpPr/>
          <p:nvPr/>
        </p:nvSpPr>
        <p:spPr>
          <a:xfrm>
            <a:off x="5316895" y="407621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7AD86378-EB68-4560-8CEE-79283AF3C110}"/>
              </a:ext>
            </a:extLst>
          </p:cNvPr>
          <p:cNvSpPr/>
          <p:nvPr/>
        </p:nvSpPr>
        <p:spPr>
          <a:xfrm>
            <a:off x="7156712" y="481434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66D7EC3-E798-4F77-9BAD-FE5BF99E1F69}"/>
              </a:ext>
            </a:extLst>
          </p:cNvPr>
          <p:cNvSpPr/>
          <p:nvPr/>
        </p:nvSpPr>
        <p:spPr>
          <a:xfrm>
            <a:off x="8756053" y="45567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A4892A9-E2C5-41AD-87F7-60CB45B3B1E5}"/>
              </a:ext>
            </a:extLst>
          </p:cNvPr>
          <p:cNvSpPr/>
          <p:nvPr/>
        </p:nvSpPr>
        <p:spPr>
          <a:xfrm>
            <a:off x="8884838" y="593387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B26B7AD-0263-48AC-A1BB-C4BE1E515285}"/>
              </a:ext>
            </a:extLst>
          </p:cNvPr>
          <p:cNvSpPr/>
          <p:nvPr/>
        </p:nvSpPr>
        <p:spPr>
          <a:xfrm>
            <a:off x="10531622" y="516997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7EEC9120-6B9C-4B2B-8F16-B3D8404CA5ED}"/>
              </a:ext>
            </a:extLst>
          </p:cNvPr>
          <p:cNvSpPr/>
          <p:nvPr/>
        </p:nvSpPr>
        <p:spPr>
          <a:xfrm>
            <a:off x="6494178" y="606266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D589F73-3968-4082-ACA1-8DE59848EF21}"/>
              </a:ext>
            </a:extLst>
          </p:cNvPr>
          <p:cNvSpPr/>
          <p:nvPr/>
        </p:nvSpPr>
        <p:spPr>
          <a:xfrm>
            <a:off x="9983408" y="179059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267486B5-4C0E-489A-AA33-72AD8F664032}"/>
              </a:ext>
            </a:extLst>
          </p:cNvPr>
          <p:cNvSpPr/>
          <p:nvPr/>
        </p:nvSpPr>
        <p:spPr>
          <a:xfrm>
            <a:off x="11764380" y="337458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626F63D3-0D5B-4BAC-AF6D-AB21E8D9832C}"/>
              </a:ext>
            </a:extLst>
          </p:cNvPr>
          <p:cNvSpPr/>
          <p:nvPr/>
        </p:nvSpPr>
        <p:spPr>
          <a:xfrm>
            <a:off x="7044953" y="308163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3FAE206-B055-4C0C-90DB-4115A4347049}"/>
              </a:ext>
            </a:extLst>
          </p:cNvPr>
          <p:cNvSpPr/>
          <p:nvPr/>
        </p:nvSpPr>
        <p:spPr>
          <a:xfrm>
            <a:off x="8884770" y="381976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BFA9C7C3-2209-4DE1-B1C1-EBC901141647}"/>
              </a:ext>
            </a:extLst>
          </p:cNvPr>
          <p:cNvSpPr/>
          <p:nvPr/>
        </p:nvSpPr>
        <p:spPr>
          <a:xfrm>
            <a:off x="10434297" y="350336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5640C001-A5E6-4368-B28C-CE0DD1659ED7}"/>
              </a:ext>
            </a:extLst>
          </p:cNvPr>
          <p:cNvSpPr/>
          <p:nvPr/>
        </p:nvSpPr>
        <p:spPr>
          <a:xfrm>
            <a:off x="10563082" y="4880474"/>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166148D-3D69-4863-924F-033058382900}"/>
              </a:ext>
            </a:extLst>
          </p:cNvPr>
          <p:cNvSpPr/>
          <p:nvPr/>
        </p:nvSpPr>
        <p:spPr>
          <a:xfrm>
            <a:off x="8222236" y="506808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A9FB40EB-B88D-4CFF-9FDB-B8302B1AC9E4}"/>
              </a:ext>
            </a:extLst>
          </p:cNvPr>
          <p:cNvSpPr/>
          <p:nvPr/>
        </p:nvSpPr>
        <p:spPr>
          <a:xfrm>
            <a:off x="3844702" y="568013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5DCC2623-4543-48C1-BCEE-938E924F6E41}"/>
              </a:ext>
            </a:extLst>
          </p:cNvPr>
          <p:cNvSpPr/>
          <p:nvPr/>
        </p:nvSpPr>
        <p:spPr>
          <a:xfrm>
            <a:off x="4340002" y="648094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A255C788-819E-40DB-BB7C-406EC6711FEE}"/>
              </a:ext>
            </a:extLst>
          </p:cNvPr>
          <p:cNvSpPr/>
          <p:nvPr/>
        </p:nvSpPr>
        <p:spPr>
          <a:xfrm>
            <a:off x="5572760" y="468555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E210A6F-0C33-4D56-BFD3-E9D1E0BD8C93}"/>
              </a:ext>
            </a:extLst>
          </p:cNvPr>
          <p:cNvSpPr/>
          <p:nvPr/>
        </p:nvSpPr>
        <p:spPr>
          <a:xfrm>
            <a:off x="4242677" y="481434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1BB8E9B7-FEC2-4451-88DD-A525B8F498DE}"/>
              </a:ext>
            </a:extLst>
          </p:cNvPr>
          <p:cNvSpPr/>
          <p:nvPr/>
        </p:nvSpPr>
        <p:spPr>
          <a:xfrm>
            <a:off x="4371462" y="619145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1D67C66-CB82-450E-A13F-3BA0832DE0AE}"/>
              </a:ext>
            </a:extLst>
          </p:cNvPr>
          <p:cNvSpPr/>
          <p:nvPr/>
        </p:nvSpPr>
        <p:spPr>
          <a:xfrm>
            <a:off x="6068060" y="548637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4CC7C37-8EEF-49D1-86D9-9E3FE3F41393}"/>
              </a:ext>
            </a:extLst>
          </p:cNvPr>
          <p:cNvSpPr/>
          <p:nvPr/>
        </p:nvSpPr>
        <p:spPr>
          <a:xfrm>
            <a:off x="9248572" y="4253009"/>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F35D6F7-7E64-4A49-9F72-DB581DF76CD7}"/>
              </a:ext>
            </a:extLst>
          </p:cNvPr>
          <p:cNvSpPr/>
          <p:nvPr/>
        </p:nvSpPr>
        <p:spPr>
          <a:xfrm>
            <a:off x="9743872" y="505382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918E6DF-FC7F-4C64-A835-3F60A452CE60}"/>
              </a:ext>
            </a:extLst>
          </p:cNvPr>
          <p:cNvSpPr/>
          <p:nvPr/>
        </p:nvSpPr>
        <p:spPr>
          <a:xfrm>
            <a:off x="9195658" y="167445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BA55FBB7-8AC6-478B-BBC6-7E52CFCCC642}"/>
              </a:ext>
            </a:extLst>
          </p:cNvPr>
          <p:cNvSpPr/>
          <p:nvPr/>
        </p:nvSpPr>
        <p:spPr>
          <a:xfrm>
            <a:off x="10976630" y="3258432"/>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10AE4D8-2131-4031-ABDC-DC2E05271768}"/>
              </a:ext>
            </a:extLst>
          </p:cNvPr>
          <p:cNvSpPr/>
          <p:nvPr/>
        </p:nvSpPr>
        <p:spPr>
          <a:xfrm>
            <a:off x="9646547" y="338721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2140DF44-17DE-4E6D-B46C-72FD2893C4E7}"/>
              </a:ext>
            </a:extLst>
          </p:cNvPr>
          <p:cNvSpPr/>
          <p:nvPr/>
        </p:nvSpPr>
        <p:spPr>
          <a:xfrm>
            <a:off x="9775332" y="476432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5A99496-E720-405A-8FAC-B90B69CC0A82}"/>
              </a:ext>
            </a:extLst>
          </p:cNvPr>
          <p:cNvSpPr/>
          <p:nvPr/>
        </p:nvSpPr>
        <p:spPr>
          <a:xfrm>
            <a:off x="11471930" y="405924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3F5C0DE6-F07D-42ED-AE2E-BFD3A69FAC4E}"/>
              </a:ext>
            </a:extLst>
          </p:cNvPr>
          <p:cNvSpPr/>
          <p:nvPr/>
        </p:nvSpPr>
        <p:spPr>
          <a:xfrm>
            <a:off x="9394622" y="4427513"/>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7C90BB67-A289-42BD-B551-3C180E767F82}"/>
              </a:ext>
            </a:extLst>
          </p:cNvPr>
          <p:cNvSpPr/>
          <p:nvPr/>
        </p:nvSpPr>
        <p:spPr>
          <a:xfrm>
            <a:off x="9889922" y="5228327"/>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FE25B9B-6D18-4282-9E10-2F8AA0E4BF86}"/>
              </a:ext>
            </a:extLst>
          </p:cNvPr>
          <p:cNvSpPr/>
          <p:nvPr/>
        </p:nvSpPr>
        <p:spPr>
          <a:xfrm>
            <a:off x="9341708" y="1848955"/>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F59B36F3-556D-4E0B-A41A-4862EB116474}"/>
              </a:ext>
            </a:extLst>
          </p:cNvPr>
          <p:cNvSpPr/>
          <p:nvPr/>
        </p:nvSpPr>
        <p:spPr>
          <a:xfrm>
            <a:off x="11122680" y="3432936"/>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03A13013-69FC-4F95-B25B-ED98418D9660}"/>
              </a:ext>
            </a:extLst>
          </p:cNvPr>
          <p:cNvSpPr/>
          <p:nvPr/>
        </p:nvSpPr>
        <p:spPr>
          <a:xfrm>
            <a:off x="9792597" y="3561721"/>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1CA2B698-F4BC-40ED-B724-A032F55775FF}"/>
              </a:ext>
            </a:extLst>
          </p:cNvPr>
          <p:cNvSpPr/>
          <p:nvPr/>
        </p:nvSpPr>
        <p:spPr>
          <a:xfrm>
            <a:off x="9921382" y="493883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EB05C7AE-F7FB-45DE-8A9E-449FC1A221D5}"/>
              </a:ext>
            </a:extLst>
          </p:cNvPr>
          <p:cNvSpPr/>
          <p:nvPr/>
        </p:nvSpPr>
        <p:spPr>
          <a:xfrm>
            <a:off x="11617980" y="4233750"/>
            <a:ext cx="50400" cy="5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64969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4"/>
                                        </p:tgtEl>
                                        <p:attrNameLst>
                                          <p:attrName>style.color</p:attrName>
                                        </p:attrNameLst>
                                      </p:cBhvr>
                                      <p:to>
                                        <a:srgbClr val="FF3399"/>
                                      </p:to>
                                    </p:animClr>
                                    <p:animClr clrSpc="rgb" dir="cw">
                                      <p:cBhvr>
                                        <p:cTn id="7" dur="250" autoRev="1" fill="remove"/>
                                        <p:tgtEl>
                                          <p:spTgt spid="14"/>
                                        </p:tgtEl>
                                        <p:attrNameLst>
                                          <p:attrName>fillcolor</p:attrName>
                                        </p:attrNameLst>
                                      </p:cBhvr>
                                      <p:to>
                                        <a:srgbClr val="FF3399"/>
                                      </p:to>
                                    </p:animClr>
                                    <p:set>
                                      <p:cBhvr>
                                        <p:cTn id="8" dur="250" autoRev="1" fill="remove"/>
                                        <p:tgtEl>
                                          <p:spTgt spid="14"/>
                                        </p:tgtEl>
                                        <p:attrNameLst>
                                          <p:attrName>fill.type</p:attrName>
                                        </p:attrNameLst>
                                      </p:cBhvr>
                                      <p:to>
                                        <p:strVal val="solid"/>
                                      </p:to>
                                    </p:set>
                                    <p:set>
                                      <p:cBhvr>
                                        <p:cTn id="9" dur="250" autoRev="1" fill="remove"/>
                                        <p:tgtEl>
                                          <p:spTgt spid="14"/>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
                  </p:tgtEl>
                </p:cond>
              </p:nextCondLst>
            </p:seq>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5"/>
                                        </p:tgtEl>
                                        <p:attrNameLst>
                                          <p:attrName>style.color</p:attrName>
                                        </p:attrNameLst>
                                      </p:cBhvr>
                                      <p:to>
                                        <a:srgbClr val="FF3399"/>
                                      </p:to>
                                    </p:animClr>
                                    <p:animClr clrSpc="rgb" dir="cw">
                                      <p:cBhvr>
                                        <p:cTn id="15" dur="250" autoRev="1" fill="remove"/>
                                        <p:tgtEl>
                                          <p:spTgt spid="15"/>
                                        </p:tgtEl>
                                        <p:attrNameLst>
                                          <p:attrName>fillcolor</p:attrName>
                                        </p:attrNameLst>
                                      </p:cBhvr>
                                      <p:to>
                                        <a:srgbClr val="FF3399"/>
                                      </p:to>
                                    </p:animClr>
                                    <p:set>
                                      <p:cBhvr>
                                        <p:cTn id="16" dur="250" autoRev="1" fill="remove"/>
                                        <p:tgtEl>
                                          <p:spTgt spid="15"/>
                                        </p:tgtEl>
                                        <p:attrNameLst>
                                          <p:attrName>fill.type</p:attrName>
                                        </p:attrNameLst>
                                      </p:cBhvr>
                                      <p:to>
                                        <p:strVal val="solid"/>
                                      </p:to>
                                    </p:set>
                                    <p:set>
                                      <p:cBhvr>
                                        <p:cTn id="17" dur="250" autoRev="1" fill="remove"/>
                                        <p:tgtEl>
                                          <p:spTgt spid="15"/>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
                  </p:tgtEl>
                </p:cond>
              </p:nextCondLst>
            </p:seq>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6"/>
                                        </p:tgtEl>
                                        <p:attrNameLst>
                                          <p:attrName>style.color</p:attrName>
                                        </p:attrNameLst>
                                      </p:cBhvr>
                                      <p:to>
                                        <a:srgbClr val="FF3399"/>
                                      </p:to>
                                    </p:animClr>
                                    <p:animClr clrSpc="rgb" dir="cw">
                                      <p:cBhvr>
                                        <p:cTn id="23" dur="250" autoRev="1" fill="remove"/>
                                        <p:tgtEl>
                                          <p:spTgt spid="16"/>
                                        </p:tgtEl>
                                        <p:attrNameLst>
                                          <p:attrName>fillcolor</p:attrName>
                                        </p:attrNameLst>
                                      </p:cBhvr>
                                      <p:to>
                                        <a:srgbClr val="FF3399"/>
                                      </p:to>
                                    </p:animClr>
                                    <p:set>
                                      <p:cBhvr>
                                        <p:cTn id="24" dur="250" autoRev="1" fill="remove"/>
                                        <p:tgtEl>
                                          <p:spTgt spid="16"/>
                                        </p:tgtEl>
                                        <p:attrNameLst>
                                          <p:attrName>fill.type</p:attrName>
                                        </p:attrNameLst>
                                      </p:cBhvr>
                                      <p:to>
                                        <p:strVal val="solid"/>
                                      </p:to>
                                    </p:set>
                                    <p:set>
                                      <p:cBhvr>
                                        <p:cTn id="25" dur="250" autoRev="1" fill="remove"/>
                                        <p:tgtEl>
                                          <p:spTgt spid="16"/>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7"/>
                                        </p:tgtEl>
                                        <p:attrNameLst>
                                          <p:attrName>style.color</p:attrName>
                                        </p:attrNameLst>
                                      </p:cBhvr>
                                      <p:to>
                                        <a:srgbClr val="FF3399"/>
                                      </p:to>
                                    </p:animClr>
                                    <p:animClr clrSpc="rgb" dir="cw">
                                      <p:cBhvr>
                                        <p:cTn id="31" dur="250" autoRev="1" fill="remove"/>
                                        <p:tgtEl>
                                          <p:spTgt spid="17"/>
                                        </p:tgtEl>
                                        <p:attrNameLst>
                                          <p:attrName>fillcolor</p:attrName>
                                        </p:attrNameLst>
                                      </p:cBhvr>
                                      <p:to>
                                        <a:srgbClr val="FF3399"/>
                                      </p:to>
                                    </p:animClr>
                                    <p:set>
                                      <p:cBhvr>
                                        <p:cTn id="32" dur="250" autoRev="1" fill="remove"/>
                                        <p:tgtEl>
                                          <p:spTgt spid="17"/>
                                        </p:tgtEl>
                                        <p:attrNameLst>
                                          <p:attrName>fill.type</p:attrName>
                                        </p:attrNameLst>
                                      </p:cBhvr>
                                      <p:to>
                                        <p:strVal val="solid"/>
                                      </p:to>
                                    </p:set>
                                    <p:set>
                                      <p:cBhvr>
                                        <p:cTn id="33" dur="250" autoRev="1" fill="remove"/>
                                        <p:tgtEl>
                                          <p:spTgt spid="17"/>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18"/>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8"/>
                                        </p:tgtEl>
                                        <p:attrNameLst>
                                          <p:attrName>style.color</p:attrName>
                                        </p:attrNameLst>
                                      </p:cBhvr>
                                      <p:to>
                                        <a:srgbClr val="FF3399"/>
                                      </p:to>
                                    </p:animClr>
                                    <p:animClr clrSpc="rgb" dir="cw">
                                      <p:cBhvr>
                                        <p:cTn id="39" dur="250" autoRev="1" fill="remove"/>
                                        <p:tgtEl>
                                          <p:spTgt spid="18"/>
                                        </p:tgtEl>
                                        <p:attrNameLst>
                                          <p:attrName>fillcolor</p:attrName>
                                        </p:attrNameLst>
                                      </p:cBhvr>
                                      <p:to>
                                        <a:srgbClr val="FF3399"/>
                                      </p:to>
                                    </p:animClr>
                                    <p:set>
                                      <p:cBhvr>
                                        <p:cTn id="40" dur="250" autoRev="1" fill="remove"/>
                                        <p:tgtEl>
                                          <p:spTgt spid="18"/>
                                        </p:tgtEl>
                                        <p:attrNameLst>
                                          <p:attrName>fill.type</p:attrName>
                                        </p:attrNameLst>
                                      </p:cBhvr>
                                      <p:to>
                                        <p:strVal val="solid"/>
                                      </p:to>
                                    </p:set>
                                    <p:set>
                                      <p:cBhvr>
                                        <p:cTn id="41" dur="250" autoRev="1" fill="remove"/>
                                        <p:tgtEl>
                                          <p:spTgt spid="18"/>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
                  </p:tgtEl>
                </p:cond>
              </p:nextCondLst>
            </p:seq>
            <p:seq concurrent="1" nextAc="seek">
              <p:cTn id="42" restart="whenNotActive" fill="hold" evtFilter="cancelBubble" nodeType="interactiveSeq">
                <p:stCondLst>
                  <p:cond evt="onClick" delay="0">
                    <p:tgtEl>
                      <p:spTgt spid="19"/>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9"/>
                                        </p:tgtEl>
                                        <p:attrNameLst>
                                          <p:attrName>style.color</p:attrName>
                                        </p:attrNameLst>
                                      </p:cBhvr>
                                      <p:to>
                                        <a:srgbClr val="FF3399"/>
                                      </p:to>
                                    </p:animClr>
                                    <p:animClr clrSpc="rgb" dir="cw">
                                      <p:cBhvr>
                                        <p:cTn id="47" dur="250" autoRev="1" fill="remove"/>
                                        <p:tgtEl>
                                          <p:spTgt spid="19"/>
                                        </p:tgtEl>
                                        <p:attrNameLst>
                                          <p:attrName>fillcolor</p:attrName>
                                        </p:attrNameLst>
                                      </p:cBhvr>
                                      <p:to>
                                        <a:srgbClr val="FF3399"/>
                                      </p:to>
                                    </p:animClr>
                                    <p:set>
                                      <p:cBhvr>
                                        <p:cTn id="48" dur="250" autoRev="1" fill="remove"/>
                                        <p:tgtEl>
                                          <p:spTgt spid="19"/>
                                        </p:tgtEl>
                                        <p:attrNameLst>
                                          <p:attrName>fill.type</p:attrName>
                                        </p:attrNameLst>
                                      </p:cBhvr>
                                      <p:to>
                                        <p:strVal val="solid"/>
                                      </p:to>
                                    </p:set>
                                    <p:set>
                                      <p:cBhvr>
                                        <p:cTn id="49" dur="250" autoRev="1" fill="remove"/>
                                        <p:tgtEl>
                                          <p:spTgt spid="19"/>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
                  </p:tgtEl>
                </p:cond>
              </p:nextCondLst>
            </p:seq>
            <p:seq concurrent="1" nextAc="seek">
              <p:cTn id="50" restart="whenNotActive" fill="hold" evtFilter="cancelBubble" nodeType="interactiveSeq">
                <p:stCondLst>
                  <p:cond evt="onClick" delay="0">
                    <p:tgtEl>
                      <p:spTgt spid="20"/>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0"/>
                                        </p:tgtEl>
                                        <p:attrNameLst>
                                          <p:attrName>style.color</p:attrName>
                                        </p:attrNameLst>
                                      </p:cBhvr>
                                      <p:to>
                                        <a:srgbClr val="FF3399"/>
                                      </p:to>
                                    </p:animClr>
                                    <p:animClr clrSpc="rgb" dir="cw">
                                      <p:cBhvr>
                                        <p:cTn id="55" dur="250" autoRev="1" fill="remove"/>
                                        <p:tgtEl>
                                          <p:spTgt spid="20"/>
                                        </p:tgtEl>
                                        <p:attrNameLst>
                                          <p:attrName>fillcolor</p:attrName>
                                        </p:attrNameLst>
                                      </p:cBhvr>
                                      <p:to>
                                        <a:srgbClr val="FF3399"/>
                                      </p:to>
                                    </p:animClr>
                                    <p:set>
                                      <p:cBhvr>
                                        <p:cTn id="56" dur="250" autoRev="1" fill="remove"/>
                                        <p:tgtEl>
                                          <p:spTgt spid="20"/>
                                        </p:tgtEl>
                                        <p:attrNameLst>
                                          <p:attrName>fill.type</p:attrName>
                                        </p:attrNameLst>
                                      </p:cBhvr>
                                      <p:to>
                                        <p:strVal val="solid"/>
                                      </p:to>
                                    </p:set>
                                    <p:set>
                                      <p:cBhvr>
                                        <p:cTn id="57" dur="250" autoRev="1" fill="remove"/>
                                        <p:tgtEl>
                                          <p:spTgt spid="20"/>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
                  </p:tgtEl>
                </p:cond>
              </p:nextCondLst>
            </p:seq>
            <p:seq concurrent="1" nextAc="seek">
              <p:cTn id="58" restart="whenNotActive" fill="hold" evtFilter="cancelBubble" nodeType="interactiveSeq">
                <p:stCondLst>
                  <p:cond evt="onClick" delay="0">
                    <p:tgtEl>
                      <p:spTgt spid="21"/>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1"/>
                                        </p:tgtEl>
                                        <p:attrNameLst>
                                          <p:attrName>style.color</p:attrName>
                                        </p:attrNameLst>
                                      </p:cBhvr>
                                      <p:to>
                                        <a:srgbClr val="FF3399"/>
                                      </p:to>
                                    </p:animClr>
                                    <p:animClr clrSpc="rgb" dir="cw">
                                      <p:cBhvr>
                                        <p:cTn id="63" dur="250" autoRev="1" fill="remove"/>
                                        <p:tgtEl>
                                          <p:spTgt spid="21"/>
                                        </p:tgtEl>
                                        <p:attrNameLst>
                                          <p:attrName>fillcolor</p:attrName>
                                        </p:attrNameLst>
                                      </p:cBhvr>
                                      <p:to>
                                        <a:srgbClr val="FF3399"/>
                                      </p:to>
                                    </p:animClr>
                                    <p:set>
                                      <p:cBhvr>
                                        <p:cTn id="64" dur="250" autoRev="1" fill="remove"/>
                                        <p:tgtEl>
                                          <p:spTgt spid="21"/>
                                        </p:tgtEl>
                                        <p:attrNameLst>
                                          <p:attrName>fill.type</p:attrName>
                                        </p:attrNameLst>
                                      </p:cBhvr>
                                      <p:to>
                                        <p:strVal val="solid"/>
                                      </p:to>
                                    </p:set>
                                    <p:set>
                                      <p:cBhvr>
                                        <p:cTn id="65" dur="250" autoRev="1" fill="remove"/>
                                        <p:tgtEl>
                                          <p:spTgt spid="21"/>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
                  </p:tgtEl>
                </p:cond>
              </p:nextCondLst>
            </p:seq>
            <p:seq concurrent="1" nextAc="seek">
              <p:cTn id="66" restart="whenNotActive" fill="hold" evtFilter="cancelBubble" nodeType="interactiveSeq">
                <p:stCondLst>
                  <p:cond evt="onClick" delay="0">
                    <p:tgtEl>
                      <p:spTgt spid="22"/>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2"/>
                                        </p:tgtEl>
                                        <p:attrNameLst>
                                          <p:attrName>style.color</p:attrName>
                                        </p:attrNameLst>
                                      </p:cBhvr>
                                      <p:to>
                                        <a:srgbClr val="FF3399"/>
                                      </p:to>
                                    </p:animClr>
                                    <p:animClr clrSpc="rgb" dir="cw">
                                      <p:cBhvr>
                                        <p:cTn id="71" dur="250" autoRev="1" fill="remove"/>
                                        <p:tgtEl>
                                          <p:spTgt spid="22"/>
                                        </p:tgtEl>
                                        <p:attrNameLst>
                                          <p:attrName>fillcolor</p:attrName>
                                        </p:attrNameLst>
                                      </p:cBhvr>
                                      <p:to>
                                        <a:srgbClr val="FF3399"/>
                                      </p:to>
                                    </p:animClr>
                                    <p:set>
                                      <p:cBhvr>
                                        <p:cTn id="72" dur="250" autoRev="1" fill="remove"/>
                                        <p:tgtEl>
                                          <p:spTgt spid="22"/>
                                        </p:tgtEl>
                                        <p:attrNameLst>
                                          <p:attrName>fill.type</p:attrName>
                                        </p:attrNameLst>
                                      </p:cBhvr>
                                      <p:to>
                                        <p:strVal val="solid"/>
                                      </p:to>
                                    </p:set>
                                    <p:set>
                                      <p:cBhvr>
                                        <p:cTn id="73" dur="250" autoRev="1" fill="remove"/>
                                        <p:tgtEl>
                                          <p:spTgt spid="22"/>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
                  </p:tgtEl>
                </p:cond>
              </p:nextCondLst>
            </p:seq>
            <p:seq concurrent="1" nextAc="seek">
              <p:cTn id="74" restart="whenNotActive" fill="hold" evtFilter="cancelBubble" nodeType="interactiveSeq">
                <p:stCondLst>
                  <p:cond evt="onClick" delay="0">
                    <p:tgtEl>
                      <p:spTgt spid="23"/>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3"/>
                                        </p:tgtEl>
                                        <p:attrNameLst>
                                          <p:attrName>style.color</p:attrName>
                                        </p:attrNameLst>
                                      </p:cBhvr>
                                      <p:to>
                                        <a:srgbClr val="FF3399"/>
                                      </p:to>
                                    </p:animClr>
                                    <p:animClr clrSpc="rgb" dir="cw">
                                      <p:cBhvr>
                                        <p:cTn id="79" dur="250" autoRev="1" fill="remove"/>
                                        <p:tgtEl>
                                          <p:spTgt spid="23"/>
                                        </p:tgtEl>
                                        <p:attrNameLst>
                                          <p:attrName>fillcolor</p:attrName>
                                        </p:attrNameLst>
                                      </p:cBhvr>
                                      <p:to>
                                        <a:srgbClr val="FF3399"/>
                                      </p:to>
                                    </p:animClr>
                                    <p:set>
                                      <p:cBhvr>
                                        <p:cTn id="80" dur="250" autoRev="1" fill="remove"/>
                                        <p:tgtEl>
                                          <p:spTgt spid="23"/>
                                        </p:tgtEl>
                                        <p:attrNameLst>
                                          <p:attrName>fill.type</p:attrName>
                                        </p:attrNameLst>
                                      </p:cBhvr>
                                      <p:to>
                                        <p:strVal val="solid"/>
                                      </p:to>
                                    </p:set>
                                    <p:set>
                                      <p:cBhvr>
                                        <p:cTn id="81" dur="250" autoRev="1" fill="remove"/>
                                        <p:tgtEl>
                                          <p:spTgt spid="23"/>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
                  </p:tgtEl>
                </p:cond>
              </p:nextCondLst>
            </p:seq>
            <p:seq concurrent="1" nextAc="seek">
              <p:cTn id="82" restart="whenNotActive" fill="hold" evtFilter="cancelBubble" nodeType="interactiveSeq">
                <p:stCondLst>
                  <p:cond evt="onClick" delay="0">
                    <p:tgtEl>
                      <p:spTgt spid="24"/>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4"/>
                                        </p:tgtEl>
                                        <p:attrNameLst>
                                          <p:attrName>style.color</p:attrName>
                                        </p:attrNameLst>
                                      </p:cBhvr>
                                      <p:to>
                                        <a:srgbClr val="FF3399"/>
                                      </p:to>
                                    </p:animClr>
                                    <p:animClr clrSpc="rgb" dir="cw">
                                      <p:cBhvr>
                                        <p:cTn id="87" dur="250" autoRev="1" fill="remove"/>
                                        <p:tgtEl>
                                          <p:spTgt spid="24"/>
                                        </p:tgtEl>
                                        <p:attrNameLst>
                                          <p:attrName>fillcolor</p:attrName>
                                        </p:attrNameLst>
                                      </p:cBhvr>
                                      <p:to>
                                        <a:srgbClr val="FF3399"/>
                                      </p:to>
                                    </p:animClr>
                                    <p:set>
                                      <p:cBhvr>
                                        <p:cTn id="88" dur="250" autoRev="1" fill="remove"/>
                                        <p:tgtEl>
                                          <p:spTgt spid="24"/>
                                        </p:tgtEl>
                                        <p:attrNameLst>
                                          <p:attrName>fill.type</p:attrName>
                                        </p:attrNameLst>
                                      </p:cBhvr>
                                      <p:to>
                                        <p:strVal val="solid"/>
                                      </p:to>
                                    </p:set>
                                    <p:set>
                                      <p:cBhvr>
                                        <p:cTn id="89" dur="250" autoRev="1" fill="remove"/>
                                        <p:tgtEl>
                                          <p:spTgt spid="24"/>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
                  </p:tgtEl>
                </p:cond>
              </p:nextCondLst>
            </p:seq>
            <p:seq concurrent="1" nextAc="seek">
              <p:cTn id="90" restart="whenNotActive" fill="hold" evtFilter="cancelBubble" nodeType="interactiveSeq">
                <p:stCondLst>
                  <p:cond evt="onClick" delay="0">
                    <p:tgtEl>
                      <p:spTgt spid="25"/>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5"/>
                                        </p:tgtEl>
                                        <p:attrNameLst>
                                          <p:attrName>style.color</p:attrName>
                                        </p:attrNameLst>
                                      </p:cBhvr>
                                      <p:to>
                                        <a:srgbClr val="FF3399"/>
                                      </p:to>
                                    </p:animClr>
                                    <p:animClr clrSpc="rgb" dir="cw">
                                      <p:cBhvr>
                                        <p:cTn id="95" dur="250" autoRev="1" fill="remove"/>
                                        <p:tgtEl>
                                          <p:spTgt spid="25"/>
                                        </p:tgtEl>
                                        <p:attrNameLst>
                                          <p:attrName>fillcolor</p:attrName>
                                        </p:attrNameLst>
                                      </p:cBhvr>
                                      <p:to>
                                        <a:srgbClr val="FF3399"/>
                                      </p:to>
                                    </p:animClr>
                                    <p:set>
                                      <p:cBhvr>
                                        <p:cTn id="96" dur="250" autoRev="1" fill="remove"/>
                                        <p:tgtEl>
                                          <p:spTgt spid="25"/>
                                        </p:tgtEl>
                                        <p:attrNameLst>
                                          <p:attrName>fill.type</p:attrName>
                                        </p:attrNameLst>
                                      </p:cBhvr>
                                      <p:to>
                                        <p:strVal val="solid"/>
                                      </p:to>
                                    </p:set>
                                    <p:set>
                                      <p:cBhvr>
                                        <p:cTn id="97" dur="250" autoRev="1" fill="remove"/>
                                        <p:tgtEl>
                                          <p:spTgt spid="25"/>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5"/>
                  </p:tgtEl>
                </p:cond>
              </p:nextCondLst>
            </p:seq>
            <p:seq concurrent="1" nextAc="seek">
              <p:cTn id="98" restart="whenNotActive" fill="hold" evtFilter="cancelBubble" nodeType="interactiveSeq">
                <p:stCondLst>
                  <p:cond evt="onClick" delay="0">
                    <p:tgtEl>
                      <p:spTgt spid="26"/>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6"/>
                                        </p:tgtEl>
                                        <p:attrNameLst>
                                          <p:attrName>style.color</p:attrName>
                                        </p:attrNameLst>
                                      </p:cBhvr>
                                      <p:to>
                                        <a:srgbClr val="FF3399"/>
                                      </p:to>
                                    </p:animClr>
                                    <p:animClr clrSpc="rgb" dir="cw">
                                      <p:cBhvr>
                                        <p:cTn id="103" dur="250" autoRev="1" fill="remove"/>
                                        <p:tgtEl>
                                          <p:spTgt spid="26"/>
                                        </p:tgtEl>
                                        <p:attrNameLst>
                                          <p:attrName>fillcolor</p:attrName>
                                        </p:attrNameLst>
                                      </p:cBhvr>
                                      <p:to>
                                        <a:srgbClr val="FF3399"/>
                                      </p:to>
                                    </p:animClr>
                                    <p:set>
                                      <p:cBhvr>
                                        <p:cTn id="104" dur="250" autoRev="1" fill="remove"/>
                                        <p:tgtEl>
                                          <p:spTgt spid="26"/>
                                        </p:tgtEl>
                                        <p:attrNameLst>
                                          <p:attrName>fill.type</p:attrName>
                                        </p:attrNameLst>
                                      </p:cBhvr>
                                      <p:to>
                                        <p:strVal val="solid"/>
                                      </p:to>
                                    </p:set>
                                    <p:set>
                                      <p:cBhvr>
                                        <p:cTn id="105" dur="250" autoRev="1" fill="remove"/>
                                        <p:tgtEl>
                                          <p:spTgt spid="26"/>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6"/>
                  </p:tgtEl>
                </p:cond>
              </p:nextCondLst>
            </p:seq>
            <p:seq concurrent="1" nextAc="seek">
              <p:cTn id="106" restart="whenNotActive" fill="hold" evtFilter="cancelBubble" nodeType="interactiveSeq">
                <p:stCondLst>
                  <p:cond evt="onClick" delay="0">
                    <p:tgtEl>
                      <p:spTgt spid="27"/>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7"/>
                                        </p:tgtEl>
                                        <p:attrNameLst>
                                          <p:attrName>style.color</p:attrName>
                                        </p:attrNameLst>
                                      </p:cBhvr>
                                      <p:to>
                                        <a:srgbClr val="FF3399"/>
                                      </p:to>
                                    </p:animClr>
                                    <p:animClr clrSpc="rgb" dir="cw">
                                      <p:cBhvr>
                                        <p:cTn id="111" dur="250" autoRev="1" fill="remove"/>
                                        <p:tgtEl>
                                          <p:spTgt spid="27"/>
                                        </p:tgtEl>
                                        <p:attrNameLst>
                                          <p:attrName>fillcolor</p:attrName>
                                        </p:attrNameLst>
                                      </p:cBhvr>
                                      <p:to>
                                        <a:srgbClr val="FF3399"/>
                                      </p:to>
                                    </p:animClr>
                                    <p:set>
                                      <p:cBhvr>
                                        <p:cTn id="112" dur="250" autoRev="1" fill="remove"/>
                                        <p:tgtEl>
                                          <p:spTgt spid="27"/>
                                        </p:tgtEl>
                                        <p:attrNameLst>
                                          <p:attrName>fill.type</p:attrName>
                                        </p:attrNameLst>
                                      </p:cBhvr>
                                      <p:to>
                                        <p:strVal val="solid"/>
                                      </p:to>
                                    </p:set>
                                    <p:set>
                                      <p:cBhvr>
                                        <p:cTn id="113" dur="250" autoRev="1" fill="remove"/>
                                        <p:tgtEl>
                                          <p:spTgt spid="27"/>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7"/>
                  </p:tgtEl>
                </p:cond>
              </p:nextCondLst>
            </p:seq>
            <p:seq concurrent="1" nextAc="seek">
              <p:cTn id="114" restart="whenNotActive" fill="hold" evtFilter="cancelBubble" nodeType="interactiveSeq">
                <p:stCondLst>
                  <p:cond evt="onClick" delay="0">
                    <p:tgtEl>
                      <p:spTgt spid="28"/>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8"/>
                                        </p:tgtEl>
                                        <p:attrNameLst>
                                          <p:attrName>style.color</p:attrName>
                                        </p:attrNameLst>
                                      </p:cBhvr>
                                      <p:to>
                                        <a:srgbClr val="FF3399"/>
                                      </p:to>
                                    </p:animClr>
                                    <p:animClr clrSpc="rgb" dir="cw">
                                      <p:cBhvr>
                                        <p:cTn id="119" dur="250" autoRev="1" fill="remove"/>
                                        <p:tgtEl>
                                          <p:spTgt spid="28"/>
                                        </p:tgtEl>
                                        <p:attrNameLst>
                                          <p:attrName>fillcolor</p:attrName>
                                        </p:attrNameLst>
                                      </p:cBhvr>
                                      <p:to>
                                        <a:srgbClr val="FF3399"/>
                                      </p:to>
                                    </p:animClr>
                                    <p:set>
                                      <p:cBhvr>
                                        <p:cTn id="120" dur="250" autoRev="1" fill="remove"/>
                                        <p:tgtEl>
                                          <p:spTgt spid="28"/>
                                        </p:tgtEl>
                                        <p:attrNameLst>
                                          <p:attrName>fill.type</p:attrName>
                                        </p:attrNameLst>
                                      </p:cBhvr>
                                      <p:to>
                                        <p:strVal val="solid"/>
                                      </p:to>
                                    </p:set>
                                    <p:set>
                                      <p:cBhvr>
                                        <p:cTn id="121" dur="250" autoRev="1" fill="remove"/>
                                        <p:tgtEl>
                                          <p:spTgt spid="28"/>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8"/>
                  </p:tgtEl>
                </p:cond>
              </p:nextCondLst>
            </p:seq>
            <p:seq concurrent="1" nextAc="seek">
              <p:cTn id="122" restart="whenNotActive" fill="hold" evtFilter="cancelBubble" nodeType="interactiveSeq">
                <p:stCondLst>
                  <p:cond evt="onClick" delay="0">
                    <p:tgtEl>
                      <p:spTgt spid="29"/>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9"/>
                                        </p:tgtEl>
                                        <p:attrNameLst>
                                          <p:attrName>style.color</p:attrName>
                                        </p:attrNameLst>
                                      </p:cBhvr>
                                      <p:to>
                                        <a:srgbClr val="FF3399"/>
                                      </p:to>
                                    </p:animClr>
                                    <p:animClr clrSpc="rgb" dir="cw">
                                      <p:cBhvr>
                                        <p:cTn id="127" dur="250" autoRev="1" fill="remove"/>
                                        <p:tgtEl>
                                          <p:spTgt spid="29"/>
                                        </p:tgtEl>
                                        <p:attrNameLst>
                                          <p:attrName>fillcolor</p:attrName>
                                        </p:attrNameLst>
                                      </p:cBhvr>
                                      <p:to>
                                        <a:srgbClr val="FF3399"/>
                                      </p:to>
                                    </p:animClr>
                                    <p:set>
                                      <p:cBhvr>
                                        <p:cTn id="128" dur="250" autoRev="1" fill="remove"/>
                                        <p:tgtEl>
                                          <p:spTgt spid="29"/>
                                        </p:tgtEl>
                                        <p:attrNameLst>
                                          <p:attrName>fill.type</p:attrName>
                                        </p:attrNameLst>
                                      </p:cBhvr>
                                      <p:to>
                                        <p:strVal val="solid"/>
                                      </p:to>
                                    </p:set>
                                    <p:set>
                                      <p:cBhvr>
                                        <p:cTn id="129" dur="250" autoRev="1" fill="remove"/>
                                        <p:tgtEl>
                                          <p:spTgt spid="29"/>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9"/>
                  </p:tgtEl>
                </p:cond>
              </p:nextCondLst>
            </p:seq>
            <p:seq concurrent="1" nextAc="seek">
              <p:cTn id="130" restart="whenNotActive" fill="hold" evtFilter="cancelBubble" nodeType="interactiveSeq">
                <p:stCondLst>
                  <p:cond evt="onClick" delay="0">
                    <p:tgtEl>
                      <p:spTgt spid="30"/>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30"/>
                                        </p:tgtEl>
                                        <p:attrNameLst>
                                          <p:attrName>style.color</p:attrName>
                                        </p:attrNameLst>
                                      </p:cBhvr>
                                      <p:to>
                                        <a:srgbClr val="FF3399"/>
                                      </p:to>
                                    </p:animClr>
                                    <p:animClr clrSpc="rgb" dir="cw">
                                      <p:cBhvr>
                                        <p:cTn id="135" dur="250" autoRev="1" fill="remove"/>
                                        <p:tgtEl>
                                          <p:spTgt spid="30"/>
                                        </p:tgtEl>
                                        <p:attrNameLst>
                                          <p:attrName>fillcolor</p:attrName>
                                        </p:attrNameLst>
                                      </p:cBhvr>
                                      <p:to>
                                        <a:srgbClr val="FF3399"/>
                                      </p:to>
                                    </p:animClr>
                                    <p:set>
                                      <p:cBhvr>
                                        <p:cTn id="136" dur="250" autoRev="1" fill="remove"/>
                                        <p:tgtEl>
                                          <p:spTgt spid="30"/>
                                        </p:tgtEl>
                                        <p:attrNameLst>
                                          <p:attrName>fill.type</p:attrName>
                                        </p:attrNameLst>
                                      </p:cBhvr>
                                      <p:to>
                                        <p:strVal val="solid"/>
                                      </p:to>
                                    </p:set>
                                    <p:set>
                                      <p:cBhvr>
                                        <p:cTn id="137" dur="250" autoRev="1" fill="remove"/>
                                        <p:tgtEl>
                                          <p:spTgt spid="30"/>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0"/>
                  </p:tgtEl>
                </p:cond>
              </p:nextCondLst>
            </p:seq>
            <p:seq concurrent="1" nextAc="seek">
              <p:cTn id="138" restart="whenNotActive" fill="hold" evtFilter="cancelBubble" nodeType="interactiveSeq">
                <p:stCondLst>
                  <p:cond evt="onClick" delay="0">
                    <p:tgtEl>
                      <p:spTgt spid="31"/>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31"/>
                                        </p:tgtEl>
                                        <p:attrNameLst>
                                          <p:attrName>style.color</p:attrName>
                                        </p:attrNameLst>
                                      </p:cBhvr>
                                      <p:to>
                                        <a:srgbClr val="FF3399"/>
                                      </p:to>
                                    </p:animClr>
                                    <p:animClr clrSpc="rgb" dir="cw">
                                      <p:cBhvr>
                                        <p:cTn id="143" dur="250" autoRev="1" fill="remove"/>
                                        <p:tgtEl>
                                          <p:spTgt spid="31"/>
                                        </p:tgtEl>
                                        <p:attrNameLst>
                                          <p:attrName>fillcolor</p:attrName>
                                        </p:attrNameLst>
                                      </p:cBhvr>
                                      <p:to>
                                        <a:srgbClr val="FF3399"/>
                                      </p:to>
                                    </p:animClr>
                                    <p:set>
                                      <p:cBhvr>
                                        <p:cTn id="144" dur="250" autoRev="1" fill="remove"/>
                                        <p:tgtEl>
                                          <p:spTgt spid="31"/>
                                        </p:tgtEl>
                                        <p:attrNameLst>
                                          <p:attrName>fill.type</p:attrName>
                                        </p:attrNameLst>
                                      </p:cBhvr>
                                      <p:to>
                                        <p:strVal val="solid"/>
                                      </p:to>
                                    </p:set>
                                    <p:set>
                                      <p:cBhvr>
                                        <p:cTn id="145" dur="250" autoRev="1" fill="remove"/>
                                        <p:tgtEl>
                                          <p:spTgt spid="3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1"/>
                  </p:tgtEl>
                </p:cond>
              </p:nextCondLst>
            </p:seq>
            <p:seq concurrent="1" nextAc="seek">
              <p:cTn id="146" restart="whenNotActive" fill="hold" evtFilter="cancelBubble" nodeType="interactiveSeq">
                <p:stCondLst>
                  <p:cond evt="onClick" delay="0">
                    <p:tgtEl>
                      <p:spTgt spid="32"/>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32"/>
                                        </p:tgtEl>
                                        <p:attrNameLst>
                                          <p:attrName>style.color</p:attrName>
                                        </p:attrNameLst>
                                      </p:cBhvr>
                                      <p:to>
                                        <a:srgbClr val="FF3399"/>
                                      </p:to>
                                    </p:animClr>
                                    <p:animClr clrSpc="rgb" dir="cw">
                                      <p:cBhvr>
                                        <p:cTn id="151" dur="250" autoRev="1" fill="remove"/>
                                        <p:tgtEl>
                                          <p:spTgt spid="32"/>
                                        </p:tgtEl>
                                        <p:attrNameLst>
                                          <p:attrName>fillcolor</p:attrName>
                                        </p:attrNameLst>
                                      </p:cBhvr>
                                      <p:to>
                                        <a:srgbClr val="FF3399"/>
                                      </p:to>
                                    </p:animClr>
                                    <p:set>
                                      <p:cBhvr>
                                        <p:cTn id="152" dur="250" autoRev="1" fill="remove"/>
                                        <p:tgtEl>
                                          <p:spTgt spid="32"/>
                                        </p:tgtEl>
                                        <p:attrNameLst>
                                          <p:attrName>fill.type</p:attrName>
                                        </p:attrNameLst>
                                      </p:cBhvr>
                                      <p:to>
                                        <p:strVal val="solid"/>
                                      </p:to>
                                    </p:set>
                                    <p:set>
                                      <p:cBhvr>
                                        <p:cTn id="153" dur="250" autoRev="1" fill="remove"/>
                                        <p:tgtEl>
                                          <p:spTgt spid="32"/>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2"/>
                  </p:tgtEl>
                </p:cond>
              </p:nextCondLst>
            </p:seq>
            <p:seq concurrent="1" nextAc="seek">
              <p:cTn id="154" restart="whenNotActive" fill="hold" evtFilter="cancelBubble" nodeType="interactiveSeq">
                <p:stCondLst>
                  <p:cond evt="onClick" delay="0">
                    <p:tgtEl>
                      <p:spTgt spid="33"/>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33"/>
                                        </p:tgtEl>
                                        <p:attrNameLst>
                                          <p:attrName>style.color</p:attrName>
                                        </p:attrNameLst>
                                      </p:cBhvr>
                                      <p:to>
                                        <a:srgbClr val="FF3399"/>
                                      </p:to>
                                    </p:animClr>
                                    <p:animClr clrSpc="rgb" dir="cw">
                                      <p:cBhvr>
                                        <p:cTn id="159" dur="250" autoRev="1" fill="remove"/>
                                        <p:tgtEl>
                                          <p:spTgt spid="33"/>
                                        </p:tgtEl>
                                        <p:attrNameLst>
                                          <p:attrName>fillcolor</p:attrName>
                                        </p:attrNameLst>
                                      </p:cBhvr>
                                      <p:to>
                                        <a:srgbClr val="FF3399"/>
                                      </p:to>
                                    </p:animClr>
                                    <p:set>
                                      <p:cBhvr>
                                        <p:cTn id="160" dur="250" autoRev="1" fill="remove"/>
                                        <p:tgtEl>
                                          <p:spTgt spid="33"/>
                                        </p:tgtEl>
                                        <p:attrNameLst>
                                          <p:attrName>fill.type</p:attrName>
                                        </p:attrNameLst>
                                      </p:cBhvr>
                                      <p:to>
                                        <p:strVal val="solid"/>
                                      </p:to>
                                    </p:set>
                                    <p:set>
                                      <p:cBhvr>
                                        <p:cTn id="161" dur="250" autoRev="1" fill="remove"/>
                                        <p:tgtEl>
                                          <p:spTgt spid="33"/>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3"/>
                  </p:tgtEl>
                </p:cond>
              </p:nextCondLst>
            </p:seq>
            <p:seq concurrent="1" nextAc="seek">
              <p:cTn id="162" restart="whenNotActive" fill="hold" evtFilter="cancelBubble" nodeType="interactiveSeq">
                <p:stCondLst>
                  <p:cond evt="onClick" delay="0">
                    <p:tgtEl>
                      <p:spTgt spid="34"/>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34"/>
                                        </p:tgtEl>
                                        <p:attrNameLst>
                                          <p:attrName>style.color</p:attrName>
                                        </p:attrNameLst>
                                      </p:cBhvr>
                                      <p:to>
                                        <a:srgbClr val="FF3399"/>
                                      </p:to>
                                    </p:animClr>
                                    <p:animClr clrSpc="rgb" dir="cw">
                                      <p:cBhvr>
                                        <p:cTn id="167" dur="250" autoRev="1" fill="remove"/>
                                        <p:tgtEl>
                                          <p:spTgt spid="34"/>
                                        </p:tgtEl>
                                        <p:attrNameLst>
                                          <p:attrName>fillcolor</p:attrName>
                                        </p:attrNameLst>
                                      </p:cBhvr>
                                      <p:to>
                                        <a:srgbClr val="FF3399"/>
                                      </p:to>
                                    </p:animClr>
                                    <p:set>
                                      <p:cBhvr>
                                        <p:cTn id="168" dur="250" autoRev="1" fill="remove"/>
                                        <p:tgtEl>
                                          <p:spTgt spid="34"/>
                                        </p:tgtEl>
                                        <p:attrNameLst>
                                          <p:attrName>fill.type</p:attrName>
                                        </p:attrNameLst>
                                      </p:cBhvr>
                                      <p:to>
                                        <p:strVal val="solid"/>
                                      </p:to>
                                    </p:set>
                                    <p:set>
                                      <p:cBhvr>
                                        <p:cTn id="169" dur="250" autoRev="1" fill="remove"/>
                                        <p:tgtEl>
                                          <p:spTgt spid="34"/>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4"/>
                  </p:tgtEl>
                </p:cond>
              </p:nextCondLst>
            </p:seq>
            <p:seq concurrent="1" nextAc="seek">
              <p:cTn id="170" restart="whenNotActive" fill="hold" evtFilter="cancelBubble" nodeType="interactiveSeq">
                <p:stCondLst>
                  <p:cond evt="onClick" delay="0">
                    <p:tgtEl>
                      <p:spTgt spid="35"/>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35"/>
                                        </p:tgtEl>
                                        <p:attrNameLst>
                                          <p:attrName>style.color</p:attrName>
                                        </p:attrNameLst>
                                      </p:cBhvr>
                                      <p:to>
                                        <a:srgbClr val="FF3399"/>
                                      </p:to>
                                    </p:animClr>
                                    <p:animClr clrSpc="rgb" dir="cw">
                                      <p:cBhvr>
                                        <p:cTn id="175" dur="250" autoRev="1" fill="remove"/>
                                        <p:tgtEl>
                                          <p:spTgt spid="35"/>
                                        </p:tgtEl>
                                        <p:attrNameLst>
                                          <p:attrName>fillcolor</p:attrName>
                                        </p:attrNameLst>
                                      </p:cBhvr>
                                      <p:to>
                                        <a:srgbClr val="FF3399"/>
                                      </p:to>
                                    </p:animClr>
                                    <p:set>
                                      <p:cBhvr>
                                        <p:cTn id="176" dur="250" autoRev="1" fill="remove"/>
                                        <p:tgtEl>
                                          <p:spTgt spid="35"/>
                                        </p:tgtEl>
                                        <p:attrNameLst>
                                          <p:attrName>fill.type</p:attrName>
                                        </p:attrNameLst>
                                      </p:cBhvr>
                                      <p:to>
                                        <p:strVal val="solid"/>
                                      </p:to>
                                    </p:set>
                                    <p:set>
                                      <p:cBhvr>
                                        <p:cTn id="177" dur="250" autoRev="1" fill="remove"/>
                                        <p:tgtEl>
                                          <p:spTgt spid="35"/>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5"/>
                  </p:tgtEl>
                </p:cond>
              </p:nextCondLst>
            </p:seq>
            <p:seq concurrent="1" nextAc="seek">
              <p:cTn id="178" restart="whenNotActive" fill="hold" evtFilter="cancelBubble" nodeType="interactiveSeq">
                <p:stCondLst>
                  <p:cond evt="onClick" delay="0">
                    <p:tgtEl>
                      <p:spTgt spid="36"/>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36"/>
                                        </p:tgtEl>
                                        <p:attrNameLst>
                                          <p:attrName>style.color</p:attrName>
                                        </p:attrNameLst>
                                      </p:cBhvr>
                                      <p:to>
                                        <a:srgbClr val="FF3399"/>
                                      </p:to>
                                    </p:animClr>
                                    <p:animClr clrSpc="rgb" dir="cw">
                                      <p:cBhvr>
                                        <p:cTn id="183" dur="250" autoRev="1" fill="remove"/>
                                        <p:tgtEl>
                                          <p:spTgt spid="36"/>
                                        </p:tgtEl>
                                        <p:attrNameLst>
                                          <p:attrName>fillcolor</p:attrName>
                                        </p:attrNameLst>
                                      </p:cBhvr>
                                      <p:to>
                                        <a:srgbClr val="FF3399"/>
                                      </p:to>
                                    </p:animClr>
                                    <p:set>
                                      <p:cBhvr>
                                        <p:cTn id="184" dur="250" autoRev="1" fill="remove"/>
                                        <p:tgtEl>
                                          <p:spTgt spid="36"/>
                                        </p:tgtEl>
                                        <p:attrNameLst>
                                          <p:attrName>fill.type</p:attrName>
                                        </p:attrNameLst>
                                      </p:cBhvr>
                                      <p:to>
                                        <p:strVal val="solid"/>
                                      </p:to>
                                    </p:set>
                                    <p:set>
                                      <p:cBhvr>
                                        <p:cTn id="185" dur="250" autoRev="1" fill="remove"/>
                                        <p:tgtEl>
                                          <p:spTgt spid="36"/>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6"/>
                  </p:tgtEl>
                </p:cond>
              </p:nextCondLst>
            </p:seq>
            <p:seq concurrent="1" nextAc="seek">
              <p:cTn id="186" restart="whenNotActive" fill="hold" evtFilter="cancelBubble" nodeType="interactiveSeq">
                <p:stCondLst>
                  <p:cond evt="onClick" delay="0">
                    <p:tgtEl>
                      <p:spTgt spid="37"/>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37"/>
                                        </p:tgtEl>
                                        <p:attrNameLst>
                                          <p:attrName>style.color</p:attrName>
                                        </p:attrNameLst>
                                      </p:cBhvr>
                                      <p:to>
                                        <a:srgbClr val="FF3399"/>
                                      </p:to>
                                    </p:animClr>
                                    <p:animClr clrSpc="rgb" dir="cw">
                                      <p:cBhvr>
                                        <p:cTn id="191" dur="250" autoRev="1" fill="remove"/>
                                        <p:tgtEl>
                                          <p:spTgt spid="37"/>
                                        </p:tgtEl>
                                        <p:attrNameLst>
                                          <p:attrName>fillcolor</p:attrName>
                                        </p:attrNameLst>
                                      </p:cBhvr>
                                      <p:to>
                                        <a:srgbClr val="FF3399"/>
                                      </p:to>
                                    </p:animClr>
                                    <p:set>
                                      <p:cBhvr>
                                        <p:cTn id="192" dur="250" autoRev="1" fill="remove"/>
                                        <p:tgtEl>
                                          <p:spTgt spid="37"/>
                                        </p:tgtEl>
                                        <p:attrNameLst>
                                          <p:attrName>fill.type</p:attrName>
                                        </p:attrNameLst>
                                      </p:cBhvr>
                                      <p:to>
                                        <p:strVal val="solid"/>
                                      </p:to>
                                    </p:set>
                                    <p:set>
                                      <p:cBhvr>
                                        <p:cTn id="193" dur="250" autoRev="1" fill="remove"/>
                                        <p:tgtEl>
                                          <p:spTgt spid="37"/>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7"/>
                  </p:tgtEl>
                </p:cond>
              </p:nextCondLst>
            </p:seq>
            <p:seq concurrent="1" nextAc="seek">
              <p:cTn id="194" restart="whenNotActive" fill="hold" evtFilter="cancelBubble" nodeType="interactiveSeq">
                <p:stCondLst>
                  <p:cond evt="onClick" delay="0">
                    <p:tgtEl>
                      <p:spTgt spid="38"/>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38"/>
                                        </p:tgtEl>
                                        <p:attrNameLst>
                                          <p:attrName>style.color</p:attrName>
                                        </p:attrNameLst>
                                      </p:cBhvr>
                                      <p:to>
                                        <a:srgbClr val="FF3399"/>
                                      </p:to>
                                    </p:animClr>
                                    <p:animClr clrSpc="rgb" dir="cw">
                                      <p:cBhvr>
                                        <p:cTn id="199" dur="250" autoRev="1" fill="remove"/>
                                        <p:tgtEl>
                                          <p:spTgt spid="38"/>
                                        </p:tgtEl>
                                        <p:attrNameLst>
                                          <p:attrName>fillcolor</p:attrName>
                                        </p:attrNameLst>
                                      </p:cBhvr>
                                      <p:to>
                                        <a:srgbClr val="FF3399"/>
                                      </p:to>
                                    </p:animClr>
                                    <p:set>
                                      <p:cBhvr>
                                        <p:cTn id="200" dur="250" autoRev="1" fill="remove"/>
                                        <p:tgtEl>
                                          <p:spTgt spid="38"/>
                                        </p:tgtEl>
                                        <p:attrNameLst>
                                          <p:attrName>fill.type</p:attrName>
                                        </p:attrNameLst>
                                      </p:cBhvr>
                                      <p:to>
                                        <p:strVal val="solid"/>
                                      </p:to>
                                    </p:set>
                                    <p:set>
                                      <p:cBhvr>
                                        <p:cTn id="201" dur="250" autoRev="1" fill="remove"/>
                                        <p:tgtEl>
                                          <p:spTgt spid="38"/>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8"/>
                  </p:tgtEl>
                </p:cond>
              </p:nextCondLst>
            </p:seq>
            <p:seq concurrent="1" nextAc="seek">
              <p:cTn id="202" restart="whenNotActive" fill="hold" evtFilter="cancelBubble" nodeType="interactiveSeq">
                <p:stCondLst>
                  <p:cond evt="onClick" delay="0">
                    <p:tgtEl>
                      <p:spTgt spid="39"/>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39"/>
                                        </p:tgtEl>
                                        <p:attrNameLst>
                                          <p:attrName>style.color</p:attrName>
                                        </p:attrNameLst>
                                      </p:cBhvr>
                                      <p:to>
                                        <a:srgbClr val="FF3399"/>
                                      </p:to>
                                    </p:animClr>
                                    <p:animClr clrSpc="rgb" dir="cw">
                                      <p:cBhvr>
                                        <p:cTn id="207" dur="250" autoRev="1" fill="remove"/>
                                        <p:tgtEl>
                                          <p:spTgt spid="39"/>
                                        </p:tgtEl>
                                        <p:attrNameLst>
                                          <p:attrName>fillcolor</p:attrName>
                                        </p:attrNameLst>
                                      </p:cBhvr>
                                      <p:to>
                                        <a:srgbClr val="FF3399"/>
                                      </p:to>
                                    </p:animClr>
                                    <p:set>
                                      <p:cBhvr>
                                        <p:cTn id="208" dur="250" autoRev="1" fill="remove"/>
                                        <p:tgtEl>
                                          <p:spTgt spid="39"/>
                                        </p:tgtEl>
                                        <p:attrNameLst>
                                          <p:attrName>fill.type</p:attrName>
                                        </p:attrNameLst>
                                      </p:cBhvr>
                                      <p:to>
                                        <p:strVal val="solid"/>
                                      </p:to>
                                    </p:set>
                                    <p:set>
                                      <p:cBhvr>
                                        <p:cTn id="209" dur="250" autoRev="1" fill="remove"/>
                                        <p:tgtEl>
                                          <p:spTgt spid="39"/>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39"/>
                  </p:tgtEl>
                </p:cond>
              </p:nextCondLst>
            </p:seq>
            <p:seq concurrent="1" nextAc="seek">
              <p:cTn id="210" restart="whenNotActive" fill="hold" evtFilter="cancelBubble" nodeType="interactiveSeq">
                <p:stCondLst>
                  <p:cond evt="onClick" delay="0">
                    <p:tgtEl>
                      <p:spTgt spid="40"/>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40"/>
                                        </p:tgtEl>
                                        <p:attrNameLst>
                                          <p:attrName>style.color</p:attrName>
                                        </p:attrNameLst>
                                      </p:cBhvr>
                                      <p:to>
                                        <a:srgbClr val="FF3399"/>
                                      </p:to>
                                    </p:animClr>
                                    <p:animClr clrSpc="rgb" dir="cw">
                                      <p:cBhvr>
                                        <p:cTn id="215" dur="250" autoRev="1" fill="remove"/>
                                        <p:tgtEl>
                                          <p:spTgt spid="40"/>
                                        </p:tgtEl>
                                        <p:attrNameLst>
                                          <p:attrName>fillcolor</p:attrName>
                                        </p:attrNameLst>
                                      </p:cBhvr>
                                      <p:to>
                                        <a:srgbClr val="FF3399"/>
                                      </p:to>
                                    </p:animClr>
                                    <p:set>
                                      <p:cBhvr>
                                        <p:cTn id="216" dur="250" autoRev="1" fill="remove"/>
                                        <p:tgtEl>
                                          <p:spTgt spid="40"/>
                                        </p:tgtEl>
                                        <p:attrNameLst>
                                          <p:attrName>fill.type</p:attrName>
                                        </p:attrNameLst>
                                      </p:cBhvr>
                                      <p:to>
                                        <p:strVal val="solid"/>
                                      </p:to>
                                    </p:set>
                                    <p:set>
                                      <p:cBhvr>
                                        <p:cTn id="217" dur="250" autoRev="1" fill="remove"/>
                                        <p:tgtEl>
                                          <p:spTgt spid="40"/>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0"/>
                  </p:tgtEl>
                </p:cond>
              </p:nextCondLst>
            </p:seq>
            <p:seq concurrent="1" nextAc="seek">
              <p:cTn id="218" restart="whenNotActive" fill="hold" evtFilter="cancelBubble" nodeType="interactiveSeq">
                <p:stCondLst>
                  <p:cond evt="onClick" delay="0">
                    <p:tgtEl>
                      <p:spTgt spid="41"/>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41"/>
                                        </p:tgtEl>
                                        <p:attrNameLst>
                                          <p:attrName>style.color</p:attrName>
                                        </p:attrNameLst>
                                      </p:cBhvr>
                                      <p:to>
                                        <a:srgbClr val="FF3399"/>
                                      </p:to>
                                    </p:animClr>
                                    <p:animClr clrSpc="rgb" dir="cw">
                                      <p:cBhvr>
                                        <p:cTn id="223" dur="250" autoRev="1" fill="remove"/>
                                        <p:tgtEl>
                                          <p:spTgt spid="41"/>
                                        </p:tgtEl>
                                        <p:attrNameLst>
                                          <p:attrName>fillcolor</p:attrName>
                                        </p:attrNameLst>
                                      </p:cBhvr>
                                      <p:to>
                                        <a:srgbClr val="FF3399"/>
                                      </p:to>
                                    </p:animClr>
                                    <p:set>
                                      <p:cBhvr>
                                        <p:cTn id="224" dur="250" autoRev="1" fill="remove"/>
                                        <p:tgtEl>
                                          <p:spTgt spid="41"/>
                                        </p:tgtEl>
                                        <p:attrNameLst>
                                          <p:attrName>fill.type</p:attrName>
                                        </p:attrNameLst>
                                      </p:cBhvr>
                                      <p:to>
                                        <p:strVal val="solid"/>
                                      </p:to>
                                    </p:set>
                                    <p:set>
                                      <p:cBhvr>
                                        <p:cTn id="225" dur="250" autoRev="1" fill="remove"/>
                                        <p:tgtEl>
                                          <p:spTgt spid="41"/>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1"/>
                  </p:tgtEl>
                </p:cond>
              </p:nextCondLst>
            </p:seq>
            <p:seq concurrent="1" nextAc="seek">
              <p:cTn id="226" restart="whenNotActive" fill="hold" evtFilter="cancelBubble" nodeType="interactiveSeq">
                <p:stCondLst>
                  <p:cond evt="onClick" delay="0">
                    <p:tgtEl>
                      <p:spTgt spid="42"/>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42"/>
                                        </p:tgtEl>
                                        <p:attrNameLst>
                                          <p:attrName>style.color</p:attrName>
                                        </p:attrNameLst>
                                      </p:cBhvr>
                                      <p:to>
                                        <a:srgbClr val="FF3399"/>
                                      </p:to>
                                    </p:animClr>
                                    <p:animClr clrSpc="rgb" dir="cw">
                                      <p:cBhvr>
                                        <p:cTn id="231" dur="250" autoRev="1" fill="remove"/>
                                        <p:tgtEl>
                                          <p:spTgt spid="42"/>
                                        </p:tgtEl>
                                        <p:attrNameLst>
                                          <p:attrName>fillcolor</p:attrName>
                                        </p:attrNameLst>
                                      </p:cBhvr>
                                      <p:to>
                                        <a:srgbClr val="FF3399"/>
                                      </p:to>
                                    </p:animClr>
                                    <p:set>
                                      <p:cBhvr>
                                        <p:cTn id="232" dur="250" autoRev="1" fill="remove"/>
                                        <p:tgtEl>
                                          <p:spTgt spid="42"/>
                                        </p:tgtEl>
                                        <p:attrNameLst>
                                          <p:attrName>fill.type</p:attrName>
                                        </p:attrNameLst>
                                      </p:cBhvr>
                                      <p:to>
                                        <p:strVal val="solid"/>
                                      </p:to>
                                    </p:set>
                                    <p:set>
                                      <p:cBhvr>
                                        <p:cTn id="233" dur="250" autoRev="1" fill="remove"/>
                                        <p:tgtEl>
                                          <p:spTgt spid="42"/>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2"/>
                  </p:tgtEl>
                </p:cond>
              </p:nextCondLst>
            </p:seq>
            <p:seq concurrent="1" nextAc="seek">
              <p:cTn id="234" restart="whenNotActive" fill="hold" evtFilter="cancelBubble" nodeType="interactiveSeq">
                <p:stCondLst>
                  <p:cond evt="onClick" delay="0">
                    <p:tgtEl>
                      <p:spTgt spid="43"/>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43"/>
                                        </p:tgtEl>
                                        <p:attrNameLst>
                                          <p:attrName>style.color</p:attrName>
                                        </p:attrNameLst>
                                      </p:cBhvr>
                                      <p:to>
                                        <a:srgbClr val="FF3399"/>
                                      </p:to>
                                    </p:animClr>
                                    <p:animClr clrSpc="rgb" dir="cw">
                                      <p:cBhvr>
                                        <p:cTn id="239" dur="250" autoRev="1" fill="remove"/>
                                        <p:tgtEl>
                                          <p:spTgt spid="43"/>
                                        </p:tgtEl>
                                        <p:attrNameLst>
                                          <p:attrName>fillcolor</p:attrName>
                                        </p:attrNameLst>
                                      </p:cBhvr>
                                      <p:to>
                                        <a:srgbClr val="FF3399"/>
                                      </p:to>
                                    </p:animClr>
                                    <p:set>
                                      <p:cBhvr>
                                        <p:cTn id="240" dur="250" autoRev="1" fill="remove"/>
                                        <p:tgtEl>
                                          <p:spTgt spid="43"/>
                                        </p:tgtEl>
                                        <p:attrNameLst>
                                          <p:attrName>fill.type</p:attrName>
                                        </p:attrNameLst>
                                      </p:cBhvr>
                                      <p:to>
                                        <p:strVal val="solid"/>
                                      </p:to>
                                    </p:set>
                                    <p:set>
                                      <p:cBhvr>
                                        <p:cTn id="241" dur="250" autoRev="1" fill="remove"/>
                                        <p:tgtEl>
                                          <p:spTgt spid="43"/>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3"/>
                  </p:tgtEl>
                </p:cond>
              </p:nextCondLst>
            </p:seq>
            <p:seq concurrent="1" nextAc="seek">
              <p:cTn id="242" restart="whenNotActive" fill="hold" evtFilter="cancelBubble" nodeType="interactiveSeq">
                <p:stCondLst>
                  <p:cond evt="onClick" delay="0">
                    <p:tgtEl>
                      <p:spTgt spid="44"/>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44"/>
                                        </p:tgtEl>
                                        <p:attrNameLst>
                                          <p:attrName>style.color</p:attrName>
                                        </p:attrNameLst>
                                      </p:cBhvr>
                                      <p:to>
                                        <a:srgbClr val="FF3399"/>
                                      </p:to>
                                    </p:animClr>
                                    <p:animClr clrSpc="rgb" dir="cw">
                                      <p:cBhvr>
                                        <p:cTn id="247" dur="250" autoRev="1" fill="remove"/>
                                        <p:tgtEl>
                                          <p:spTgt spid="44"/>
                                        </p:tgtEl>
                                        <p:attrNameLst>
                                          <p:attrName>fillcolor</p:attrName>
                                        </p:attrNameLst>
                                      </p:cBhvr>
                                      <p:to>
                                        <a:srgbClr val="FF3399"/>
                                      </p:to>
                                    </p:animClr>
                                    <p:set>
                                      <p:cBhvr>
                                        <p:cTn id="248" dur="250" autoRev="1" fill="remove"/>
                                        <p:tgtEl>
                                          <p:spTgt spid="44"/>
                                        </p:tgtEl>
                                        <p:attrNameLst>
                                          <p:attrName>fill.type</p:attrName>
                                        </p:attrNameLst>
                                      </p:cBhvr>
                                      <p:to>
                                        <p:strVal val="solid"/>
                                      </p:to>
                                    </p:set>
                                    <p:set>
                                      <p:cBhvr>
                                        <p:cTn id="249" dur="250" autoRev="1" fill="remove"/>
                                        <p:tgtEl>
                                          <p:spTgt spid="44"/>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4"/>
                  </p:tgtEl>
                </p:cond>
              </p:nextCondLst>
            </p:seq>
            <p:seq concurrent="1" nextAc="seek">
              <p:cTn id="250" restart="whenNotActive" fill="hold" evtFilter="cancelBubble" nodeType="interactiveSeq">
                <p:stCondLst>
                  <p:cond evt="onClick" delay="0">
                    <p:tgtEl>
                      <p:spTgt spid="45"/>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45"/>
                                        </p:tgtEl>
                                        <p:attrNameLst>
                                          <p:attrName>style.color</p:attrName>
                                        </p:attrNameLst>
                                      </p:cBhvr>
                                      <p:to>
                                        <a:srgbClr val="FF3399"/>
                                      </p:to>
                                    </p:animClr>
                                    <p:animClr clrSpc="rgb" dir="cw">
                                      <p:cBhvr>
                                        <p:cTn id="255" dur="250" autoRev="1" fill="remove"/>
                                        <p:tgtEl>
                                          <p:spTgt spid="45"/>
                                        </p:tgtEl>
                                        <p:attrNameLst>
                                          <p:attrName>fillcolor</p:attrName>
                                        </p:attrNameLst>
                                      </p:cBhvr>
                                      <p:to>
                                        <a:srgbClr val="FF3399"/>
                                      </p:to>
                                    </p:animClr>
                                    <p:set>
                                      <p:cBhvr>
                                        <p:cTn id="256" dur="250" autoRev="1" fill="remove"/>
                                        <p:tgtEl>
                                          <p:spTgt spid="45"/>
                                        </p:tgtEl>
                                        <p:attrNameLst>
                                          <p:attrName>fill.type</p:attrName>
                                        </p:attrNameLst>
                                      </p:cBhvr>
                                      <p:to>
                                        <p:strVal val="solid"/>
                                      </p:to>
                                    </p:set>
                                    <p:set>
                                      <p:cBhvr>
                                        <p:cTn id="257" dur="250" autoRev="1" fill="remove"/>
                                        <p:tgtEl>
                                          <p:spTgt spid="45"/>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5"/>
                  </p:tgtEl>
                </p:cond>
              </p:nextCondLst>
            </p:seq>
            <p:seq concurrent="1" nextAc="seek">
              <p:cTn id="258" restart="whenNotActive" fill="hold" evtFilter="cancelBubble" nodeType="interactiveSeq">
                <p:stCondLst>
                  <p:cond evt="onClick" delay="0">
                    <p:tgtEl>
                      <p:spTgt spid="46"/>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46"/>
                                        </p:tgtEl>
                                        <p:attrNameLst>
                                          <p:attrName>style.color</p:attrName>
                                        </p:attrNameLst>
                                      </p:cBhvr>
                                      <p:to>
                                        <a:srgbClr val="FF3399"/>
                                      </p:to>
                                    </p:animClr>
                                    <p:animClr clrSpc="rgb" dir="cw">
                                      <p:cBhvr>
                                        <p:cTn id="263" dur="250" autoRev="1" fill="remove"/>
                                        <p:tgtEl>
                                          <p:spTgt spid="46"/>
                                        </p:tgtEl>
                                        <p:attrNameLst>
                                          <p:attrName>fillcolor</p:attrName>
                                        </p:attrNameLst>
                                      </p:cBhvr>
                                      <p:to>
                                        <a:srgbClr val="FF3399"/>
                                      </p:to>
                                    </p:animClr>
                                    <p:set>
                                      <p:cBhvr>
                                        <p:cTn id="264" dur="250" autoRev="1" fill="remove"/>
                                        <p:tgtEl>
                                          <p:spTgt spid="46"/>
                                        </p:tgtEl>
                                        <p:attrNameLst>
                                          <p:attrName>fill.type</p:attrName>
                                        </p:attrNameLst>
                                      </p:cBhvr>
                                      <p:to>
                                        <p:strVal val="solid"/>
                                      </p:to>
                                    </p:set>
                                    <p:set>
                                      <p:cBhvr>
                                        <p:cTn id="265" dur="250" autoRev="1" fill="remove"/>
                                        <p:tgtEl>
                                          <p:spTgt spid="46"/>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6"/>
                  </p:tgtEl>
                </p:cond>
              </p:nextCondLst>
            </p:seq>
            <p:seq concurrent="1" nextAc="seek">
              <p:cTn id="266" restart="whenNotActive" fill="hold" evtFilter="cancelBubble" nodeType="interactiveSeq">
                <p:stCondLst>
                  <p:cond evt="onClick" delay="0">
                    <p:tgtEl>
                      <p:spTgt spid="47"/>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47"/>
                                        </p:tgtEl>
                                        <p:attrNameLst>
                                          <p:attrName>style.color</p:attrName>
                                        </p:attrNameLst>
                                      </p:cBhvr>
                                      <p:to>
                                        <a:srgbClr val="FF3399"/>
                                      </p:to>
                                    </p:animClr>
                                    <p:animClr clrSpc="rgb" dir="cw">
                                      <p:cBhvr>
                                        <p:cTn id="271" dur="250" autoRev="1" fill="remove"/>
                                        <p:tgtEl>
                                          <p:spTgt spid="47"/>
                                        </p:tgtEl>
                                        <p:attrNameLst>
                                          <p:attrName>fillcolor</p:attrName>
                                        </p:attrNameLst>
                                      </p:cBhvr>
                                      <p:to>
                                        <a:srgbClr val="FF3399"/>
                                      </p:to>
                                    </p:animClr>
                                    <p:set>
                                      <p:cBhvr>
                                        <p:cTn id="272" dur="250" autoRev="1" fill="remove"/>
                                        <p:tgtEl>
                                          <p:spTgt spid="47"/>
                                        </p:tgtEl>
                                        <p:attrNameLst>
                                          <p:attrName>fill.type</p:attrName>
                                        </p:attrNameLst>
                                      </p:cBhvr>
                                      <p:to>
                                        <p:strVal val="solid"/>
                                      </p:to>
                                    </p:set>
                                    <p:set>
                                      <p:cBhvr>
                                        <p:cTn id="273" dur="250" autoRev="1" fill="remove"/>
                                        <p:tgtEl>
                                          <p:spTgt spid="47"/>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7"/>
                  </p:tgtEl>
                </p:cond>
              </p:nextCondLst>
            </p:seq>
            <p:seq concurrent="1" nextAc="seek">
              <p:cTn id="274" restart="whenNotActive" fill="hold" evtFilter="cancelBubble" nodeType="interactiveSeq">
                <p:stCondLst>
                  <p:cond evt="onClick" delay="0">
                    <p:tgtEl>
                      <p:spTgt spid="48"/>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48"/>
                                        </p:tgtEl>
                                        <p:attrNameLst>
                                          <p:attrName>style.color</p:attrName>
                                        </p:attrNameLst>
                                      </p:cBhvr>
                                      <p:to>
                                        <a:srgbClr val="FF3399"/>
                                      </p:to>
                                    </p:animClr>
                                    <p:animClr clrSpc="rgb" dir="cw">
                                      <p:cBhvr>
                                        <p:cTn id="279" dur="250" autoRev="1" fill="remove"/>
                                        <p:tgtEl>
                                          <p:spTgt spid="48"/>
                                        </p:tgtEl>
                                        <p:attrNameLst>
                                          <p:attrName>fillcolor</p:attrName>
                                        </p:attrNameLst>
                                      </p:cBhvr>
                                      <p:to>
                                        <a:srgbClr val="FF3399"/>
                                      </p:to>
                                    </p:animClr>
                                    <p:set>
                                      <p:cBhvr>
                                        <p:cTn id="280" dur="250" autoRev="1" fill="remove"/>
                                        <p:tgtEl>
                                          <p:spTgt spid="48"/>
                                        </p:tgtEl>
                                        <p:attrNameLst>
                                          <p:attrName>fill.type</p:attrName>
                                        </p:attrNameLst>
                                      </p:cBhvr>
                                      <p:to>
                                        <p:strVal val="solid"/>
                                      </p:to>
                                    </p:set>
                                    <p:set>
                                      <p:cBhvr>
                                        <p:cTn id="281" dur="250" autoRev="1" fill="remove"/>
                                        <p:tgtEl>
                                          <p:spTgt spid="48"/>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8"/>
                  </p:tgtEl>
                </p:cond>
              </p:nextCondLst>
            </p:seq>
            <p:seq concurrent="1" nextAc="seek">
              <p:cTn id="282" restart="whenNotActive" fill="hold" evtFilter="cancelBubble" nodeType="interactiveSeq">
                <p:stCondLst>
                  <p:cond evt="onClick" delay="0">
                    <p:tgtEl>
                      <p:spTgt spid="49"/>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49"/>
                                        </p:tgtEl>
                                        <p:attrNameLst>
                                          <p:attrName>style.color</p:attrName>
                                        </p:attrNameLst>
                                      </p:cBhvr>
                                      <p:to>
                                        <a:srgbClr val="FF3399"/>
                                      </p:to>
                                    </p:animClr>
                                    <p:animClr clrSpc="rgb" dir="cw">
                                      <p:cBhvr>
                                        <p:cTn id="287" dur="250" autoRev="1" fill="remove"/>
                                        <p:tgtEl>
                                          <p:spTgt spid="49"/>
                                        </p:tgtEl>
                                        <p:attrNameLst>
                                          <p:attrName>fillcolor</p:attrName>
                                        </p:attrNameLst>
                                      </p:cBhvr>
                                      <p:to>
                                        <a:srgbClr val="FF3399"/>
                                      </p:to>
                                    </p:animClr>
                                    <p:set>
                                      <p:cBhvr>
                                        <p:cTn id="288" dur="250" autoRev="1" fill="remove"/>
                                        <p:tgtEl>
                                          <p:spTgt spid="49"/>
                                        </p:tgtEl>
                                        <p:attrNameLst>
                                          <p:attrName>fill.type</p:attrName>
                                        </p:attrNameLst>
                                      </p:cBhvr>
                                      <p:to>
                                        <p:strVal val="solid"/>
                                      </p:to>
                                    </p:set>
                                    <p:set>
                                      <p:cBhvr>
                                        <p:cTn id="289" dur="250" autoRev="1" fill="remove"/>
                                        <p:tgtEl>
                                          <p:spTgt spid="49"/>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49"/>
                  </p:tgtEl>
                </p:cond>
              </p:nextCondLst>
            </p:seq>
            <p:seq concurrent="1" nextAc="seek">
              <p:cTn id="290" restart="whenNotActive" fill="hold" evtFilter="cancelBubble" nodeType="interactiveSeq">
                <p:stCondLst>
                  <p:cond evt="onClick" delay="0">
                    <p:tgtEl>
                      <p:spTgt spid="50"/>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50"/>
                                        </p:tgtEl>
                                        <p:attrNameLst>
                                          <p:attrName>style.color</p:attrName>
                                        </p:attrNameLst>
                                      </p:cBhvr>
                                      <p:to>
                                        <a:srgbClr val="FF3399"/>
                                      </p:to>
                                    </p:animClr>
                                    <p:animClr clrSpc="rgb" dir="cw">
                                      <p:cBhvr>
                                        <p:cTn id="295" dur="250" autoRev="1" fill="remove"/>
                                        <p:tgtEl>
                                          <p:spTgt spid="50"/>
                                        </p:tgtEl>
                                        <p:attrNameLst>
                                          <p:attrName>fillcolor</p:attrName>
                                        </p:attrNameLst>
                                      </p:cBhvr>
                                      <p:to>
                                        <a:srgbClr val="FF3399"/>
                                      </p:to>
                                    </p:animClr>
                                    <p:set>
                                      <p:cBhvr>
                                        <p:cTn id="296" dur="250" autoRev="1" fill="remove"/>
                                        <p:tgtEl>
                                          <p:spTgt spid="50"/>
                                        </p:tgtEl>
                                        <p:attrNameLst>
                                          <p:attrName>fill.type</p:attrName>
                                        </p:attrNameLst>
                                      </p:cBhvr>
                                      <p:to>
                                        <p:strVal val="solid"/>
                                      </p:to>
                                    </p:set>
                                    <p:set>
                                      <p:cBhvr>
                                        <p:cTn id="297" dur="250" autoRev="1" fill="remove"/>
                                        <p:tgtEl>
                                          <p:spTgt spid="50"/>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0"/>
                  </p:tgtEl>
                </p:cond>
              </p:nextCondLst>
            </p:seq>
            <p:seq concurrent="1" nextAc="seek">
              <p:cTn id="298" restart="whenNotActive" fill="hold" evtFilter="cancelBubble" nodeType="interactiveSeq">
                <p:stCondLst>
                  <p:cond evt="onClick" delay="0">
                    <p:tgtEl>
                      <p:spTgt spid="51"/>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51"/>
                                        </p:tgtEl>
                                        <p:attrNameLst>
                                          <p:attrName>style.color</p:attrName>
                                        </p:attrNameLst>
                                      </p:cBhvr>
                                      <p:to>
                                        <a:srgbClr val="FF3399"/>
                                      </p:to>
                                    </p:animClr>
                                    <p:animClr clrSpc="rgb" dir="cw">
                                      <p:cBhvr>
                                        <p:cTn id="303" dur="250" autoRev="1" fill="remove"/>
                                        <p:tgtEl>
                                          <p:spTgt spid="51"/>
                                        </p:tgtEl>
                                        <p:attrNameLst>
                                          <p:attrName>fillcolor</p:attrName>
                                        </p:attrNameLst>
                                      </p:cBhvr>
                                      <p:to>
                                        <a:srgbClr val="FF3399"/>
                                      </p:to>
                                    </p:animClr>
                                    <p:set>
                                      <p:cBhvr>
                                        <p:cTn id="304" dur="250" autoRev="1" fill="remove"/>
                                        <p:tgtEl>
                                          <p:spTgt spid="51"/>
                                        </p:tgtEl>
                                        <p:attrNameLst>
                                          <p:attrName>fill.type</p:attrName>
                                        </p:attrNameLst>
                                      </p:cBhvr>
                                      <p:to>
                                        <p:strVal val="solid"/>
                                      </p:to>
                                    </p:set>
                                    <p:set>
                                      <p:cBhvr>
                                        <p:cTn id="305" dur="250" autoRev="1" fill="remove"/>
                                        <p:tgtEl>
                                          <p:spTgt spid="51"/>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1"/>
                  </p:tgtEl>
                </p:cond>
              </p:nextCondLst>
            </p:seq>
            <p:seq concurrent="1" nextAc="seek">
              <p:cTn id="306" restart="whenNotActive" fill="hold" evtFilter="cancelBubble" nodeType="interactiveSeq">
                <p:stCondLst>
                  <p:cond evt="onClick" delay="0">
                    <p:tgtEl>
                      <p:spTgt spid="52"/>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52"/>
                                        </p:tgtEl>
                                        <p:attrNameLst>
                                          <p:attrName>style.color</p:attrName>
                                        </p:attrNameLst>
                                      </p:cBhvr>
                                      <p:to>
                                        <a:srgbClr val="FF3399"/>
                                      </p:to>
                                    </p:animClr>
                                    <p:animClr clrSpc="rgb" dir="cw">
                                      <p:cBhvr>
                                        <p:cTn id="311" dur="250" autoRev="1" fill="remove"/>
                                        <p:tgtEl>
                                          <p:spTgt spid="52"/>
                                        </p:tgtEl>
                                        <p:attrNameLst>
                                          <p:attrName>fillcolor</p:attrName>
                                        </p:attrNameLst>
                                      </p:cBhvr>
                                      <p:to>
                                        <a:srgbClr val="FF3399"/>
                                      </p:to>
                                    </p:animClr>
                                    <p:set>
                                      <p:cBhvr>
                                        <p:cTn id="312" dur="250" autoRev="1" fill="remove"/>
                                        <p:tgtEl>
                                          <p:spTgt spid="52"/>
                                        </p:tgtEl>
                                        <p:attrNameLst>
                                          <p:attrName>fill.type</p:attrName>
                                        </p:attrNameLst>
                                      </p:cBhvr>
                                      <p:to>
                                        <p:strVal val="solid"/>
                                      </p:to>
                                    </p:set>
                                    <p:set>
                                      <p:cBhvr>
                                        <p:cTn id="313" dur="250" autoRev="1" fill="remove"/>
                                        <p:tgtEl>
                                          <p:spTgt spid="52"/>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2"/>
                  </p:tgtEl>
                </p:cond>
              </p:nextCondLst>
            </p:seq>
            <p:seq concurrent="1" nextAc="seek">
              <p:cTn id="314" restart="whenNotActive" fill="hold" evtFilter="cancelBubble" nodeType="interactiveSeq">
                <p:stCondLst>
                  <p:cond evt="onClick" delay="0">
                    <p:tgtEl>
                      <p:spTgt spid="53"/>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53"/>
                                        </p:tgtEl>
                                        <p:attrNameLst>
                                          <p:attrName>style.color</p:attrName>
                                        </p:attrNameLst>
                                      </p:cBhvr>
                                      <p:to>
                                        <a:srgbClr val="FF3399"/>
                                      </p:to>
                                    </p:animClr>
                                    <p:animClr clrSpc="rgb" dir="cw">
                                      <p:cBhvr>
                                        <p:cTn id="319" dur="250" autoRev="1" fill="remove"/>
                                        <p:tgtEl>
                                          <p:spTgt spid="53"/>
                                        </p:tgtEl>
                                        <p:attrNameLst>
                                          <p:attrName>fillcolor</p:attrName>
                                        </p:attrNameLst>
                                      </p:cBhvr>
                                      <p:to>
                                        <a:srgbClr val="FF3399"/>
                                      </p:to>
                                    </p:animClr>
                                    <p:set>
                                      <p:cBhvr>
                                        <p:cTn id="320" dur="250" autoRev="1" fill="remove"/>
                                        <p:tgtEl>
                                          <p:spTgt spid="53"/>
                                        </p:tgtEl>
                                        <p:attrNameLst>
                                          <p:attrName>fill.type</p:attrName>
                                        </p:attrNameLst>
                                      </p:cBhvr>
                                      <p:to>
                                        <p:strVal val="solid"/>
                                      </p:to>
                                    </p:set>
                                    <p:set>
                                      <p:cBhvr>
                                        <p:cTn id="321" dur="250" autoRev="1" fill="remove"/>
                                        <p:tgtEl>
                                          <p:spTgt spid="53"/>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3"/>
                  </p:tgtEl>
                </p:cond>
              </p:nextCondLst>
            </p:seq>
            <p:seq concurrent="1" nextAc="seek">
              <p:cTn id="322" restart="whenNotActive" fill="hold" evtFilter="cancelBubble" nodeType="interactiveSeq">
                <p:stCondLst>
                  <p:cond evt="onClick" delay="0">
                    <p:tgtEl>
                      <p:spTgt spid="54"/>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54"/>
                                        </p:tgtEl>
                                        <p:attrNameLst>
                                          <p:attrName>style.color</p:attrName>
                                        </p:attrNameLst>
                                      </p:cBhvr>
                                      <p:to>
                                        <a:srgbClr val="FF3399"/>
                                      </p:to>
                                    </p:animClr>
                                    <p:animClr clrSpc="rgb" dir="cw">
                                      <p:cBhvr>
                                        <p:cTn id="327" dur="250" autoRev="1" fill="remove"/>
                                        <p:tgtEl>
                                          <p:spTgt spid="54"/>
                                        </p:tgtEl>
                                        <p:attrNameLst>
                                          <p:attrName>fillcolor</p:attrName>
                                        </p:attrNameLst>
                                      </p:cBhvr>
                                      <p:to>
                                        <a:srgbClr val="FF3399"/>
                                      </p:to>
                                    </p:animClr>
                                    <p:set>
                                      <p:cBhvr>
                                        <p:cTn id="328" dur="250" autoRev="1" fill="remove"/>
                                        <p:tgtEl>
                                          <p:spTgt spid="54"/>
                                        </p:tgtEl>
                                        <p:attrNameLst>
                                          <p:attrName>fill.type</p:attrName>
                                        </p:attrNameLst>
                                      </p:cBhvr>
                                      <p:to>
                                        <p:strVal val="solid"/>
                                      </p:to>
                                    </p:set>
                                    <p:set>
                                      <p:cBhvr>
                                        <p:cTn id="329" dur="250" autoRev="1" fill="remove"/>
                                        <p:tgtEl>
                                          <p:spTgt spid="54"/>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4"/>
                  </p:tgtEl>
                </p:cond>
              </p:nextCondLst>
            </p:seq>
            <p:seq concurrent="1" nextAc="seek">
              <p:cTn id="330" restart="whenNotActive" fill="hold" evtFilter="cancelBubble" nodeType="interactiveSeq">
                <p:stCondLst>
                  <p:cond evt="onClick" delay="0">
                    <p:tgtEl>
                      <p:spTgt spid="55"/>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55"/>
                                        </p:tgtEl>
                                        <p:attrNameLst>
                                          <p:attrName>style.color</p:attrName>
                                        </p:attrNameLst>
                                      </p:cBhvr>
                                      <p:to>
                                        <a:srgbClr val="FF3399"/>
                                      </p:to>
                                    </p:animClr>
                                    <p:animClr clrSpc="rgb" dir="cw">
                                      <p:cBhvr>
                                        <p:cTn id="335" dur="250" autoRev="1" fill="remove"/>
                                        <p:tgtEl>
                                          <p:spTgt spid="55"/>
                                        </p:tgtEl>
                                        <p:attrNameLst>
                                          <p:attrName>fillcolor</p:attrName>
                                        </p:attrNameLst>
                                      </p:cBhvr>
                                      <p:to>
                                        <a:srgbClr val="FF3399"/>
                                      </p:to>
                                    </p:animClr>
                                    <p:set>
                                      <p:cBhvr>
                                        <p:cTn id="336" dur="250" autoRev="1" fill="remove"/>
                                        <p:tgtEl>
                                          <p:spTgt spid="55"/>
                                        </p:tgtEl>
                                        <p:attrNameLst>
                                          <p:attrName>fill.type</p:attrName>
                                        </p:attrNameLst>
                                      </p:cBhvr>
                                      <p:to>
                                        <p:strVal val="solid"/>
                                      </p:to>
                                    </p:set>
                                    <p:set>
                                      <p:cBhvr>
                                        <p:cTn id="337" dur="250" autoRev="1" fill="remove"/>
                                        <p:tgtEl>
                                          <p:spTgt spid="55"/>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5"/>
                  </p:tgtEl>
                </p:cond>
              </p:nextCondLst>
            </p:seq>
            <p:seq concurrent="1" nextAc="seek">
              <p:cTn id="338" restart="whenNotActive" fill="hold" evtFilter="cancelBubble" nodeType="interactiveSeq">
                <p:stCondLst>
                  <p:cond evt="onClick" delay="0">
                    <p:tgtEl>
                      <p:spTgt spid="56"/>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56"/>
                                        </p:tgtEl>
                                        <p:attrNameLst>
                                          <p:attrName>style.color</p:attrName>
                                        </p:attrNameLst>
                                      </p:cBhvr>
                                      <p:to>
                                        <a:srgbClr val="FF3399"/>
                                      </p:to>
                                    </p:animClr>
                                    <p:animClr clrSpc="rgb" dir="cw">
                                      <p:cBhvr>
                                        <p:cTn id="343" dur="250" autoRev="1" fill="remove"/>
                                        <p:tgtEl>
                                          <p:spTgt spid="56"/>
                                        </p:tgtEl>
                                        <p:attrNameLst>
                                          <p:attrName>fillcolor</p:attrName>
                                        </p:attrNameLst>
                                      </p:cBhvr>
                                      <p:to>
                                        <a:srgbClr val="FF3399"/>
                                      </p:to>
                                    </p:animClr>
                                    <p:set>
                                      <p:cBhvr>
                                        <p:cTn id="344" dur="250" autoRev="1" fill="remove"/>
                                        <p:tgtEl>
                                          <p:spTgt spid="56"/>
                                        </p:tgtEl>
                                        <p:attrNameLst>
                                          <p:attrName>fill.type</p:attrName>
                                        </p:attrNameLst>
                                      </p:cBhvr>
                                      <p:to>
                                        <p:strVal val="solid"/>
                                      </p:to>
                                    </p:set>
                                    <p:set>
                                      <p:cBhvr>
                                        <p:cTn id="345" dur="250" autoRev="1" fill="remove"/>
                                        <p:tgtEl>
                                          <p:spTgt spid="56"/>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6"/>
                  </p:tgtEl>
                </p:cond>
              </p:nextCondLst>
            </p:seq>
            <p:seq concurrent="1" nextAc="seek">
              <p:cTn id="346" restart="whenNotActive" fill="hold" evtFilter="cancelBubble" nodeType="interactiveSeq">
                <p:stCondLst>
                  <p:cond evt="onClick" delay="0">
                    <p:tgtEl>
                      <p:spTgt spid="57"/>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57"/>
                                        </p:tgtEl>
                                        <p:attrNameLst>
                                          <p:attrName>style.color</p:attrName>
                                        </p:attrNameLst>
                                      </p:cBhvr>
                                      <p:to>
                                        <a:srgbClr val="FF3399"/>
                                      </p:to>
                                    </p:animClr>
                                    <p:animClr clrSpc="rgb" dir="cw">
                                      <p:cBhvr>
                                        <p:cTn id="351" dur="250" autoRev="1" fill="remove"/>
                                        <p:tgtEl>
                                          <p:spTgt spid="57"/>
                                        </p:tgtEl>
                                        <p:attrNameLst>
                                          <p:attrName>fillcolor</p:attrName>
                                        </p:attrNameLst>
                                      </p:cBhvr>
                                      <p:to>
                                        <a:srgbClr val="FF3399"/>
                                      </p:to>
                                    </p:animClr>
                                    <p:set>
                                      <p:cBhvr>
                                        <p:cTn id="352" dur="250" autoRev="1" fill="remove"/>
                                        <p:tgtEl>
                                          <p:spTgt spid="57"/>
                                        </p:tgtEl>
                                        <p:attrNameLst>
                                          <p:attrName>fill.type</p:attrName>
                                        </p:attrNameLst>
                                      </p:cBhvr>
                                      <p:to>
                                        <p:strVal val="solid"/>
                                      </p:to>
                                    </p:set>
                                    <p:set>
                                      <p:cBhvr>
                                        <p:cTn id="353" dur="250" autoRev="1" fill="remove"/>
                                        <p:tgtEl>
                                          <p:spTgt spid="57"/>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7"/>
                  </p:tgtEl>
                </p:cond>
              </p:nextCondLst>
            </p:seq>
            <p:seq concurrent="1" nextAc="seek">
              <p:cTn id="354" restart="whenNotActive" fill="hold" evtFilter="cancelBubble" nodeType="interactiveSeq">
                <p:stCondLst>
                  <p:cond evt="onClick" delay="0">
                    <p:tgtEl>
                      <p:spTgt spid="58"/>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58"/>
                                        </p:tgtEl>
                                        <p:attrNameLst>
                                          <p:attrName>style.color</p:attrName>
                                        </p:attrNameLst>
                                      </p:cBhvr>
                                      <p:to>
                                        <a:srgbClr val="FF3399"/>
                                      </p:to>
                                    </p:animClr>
                                    <p:animClr clrSpc="rgb" dir="cw">
                                      <p:cBhvr>
                                        <p:cTn id="359" dur="250" autoRev="1" fill="remove"/>
                                        <p:tgtEl>
                                          <p:spTgt spid="58"/>
                                        </p:tgtEl>
                                        <p:attrNameLst>
                                          <p:attrName>fillcolor</p:attrName>
                                        </p:attrNameLst>
                                      </p:cBhvr>
                                      <p:to>
                                        <a:srgbClr val="FF3399"/>
                                      </p:to>
                                    </p:animClr>
                                    <p:set>
                                      <p:cBhvr>
                                        <p:cTn id="360" dur="250" autoRev="1" fill="remove"/>
                                        <p:tgtEl>
                                          <p:spTgt spid="58"/>
                                        </p:tgtEl>
                                        <p:attrNameLst>
                                          <p:attrName>fill.type</p:attrName>
                                        </p:attrNameLst>
                                      </p:cBhvr>
                                      <p:to>
                                        <p:strVal val="solid"/>
                                      </p:to>
                                    </p:set>
                                    <p:set>
                                      <p:cBhvr>
                                        <p:cTn id="361" dur="250" autoRev="1" fill="remove"/>
                                        <p:tgtEl>
                                          <p:spTgt spid="58"/>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8"/>
                  </p:tgtEl>
                </p:cond>
              </p:nextCondLst>
            </p:seq>
            <p:seq concurrent="1" nextAc="seek">
              <p:cTn id="362" restart="whenNotActive" fill="hold" evtFilter="cancelBubble" nodeType="interactiveSeq">
                <p:stCondLst>
                  <p:cond evt="onClick" delay="0">
                    <p:tgtEl>
                      <p:spTgt spid="59"/>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59"/>
                                        </p:tgtEl>
                                        <p:attrNameLst>
                                          <p:attrName>style.color</p:attrName>
                                        </p:attrNameLst>
                                      </p:cBhvr>
                                      <p:to>
                                        <a:srgbClr val="FF3399"/>
                                      </p:to>
                                    </p:animClr>
                                    <p:animClr clrSpc="rgb" dir="cw">
                                      <p:cBhvr>
                                        <p:cTn id="367" dur="250" autoRev="1" fill="remove"/>
                                        <p:tgtEl>
                                          <p:spTgt spid="59"/>
                                        </p:tgtEl>
                                        <p:attrNameLst>
                                          <p:attrName>fillcolor</p:attrName>
                                        </p:attrNameLst>
                                      </p:cBhvr>
                                      <p:to>
                                        <a:srgbClr val="FF3399"/>
                                      </p:to>
                                    </p:animClr>
                                    <p:set>
                                      <p:cBhvr>
                                        <p:cTn id="368" dur="250" autoRev="1" fill="remove"/>
                                        <p:tgtEl>
                                          <p:spTgt spid="59"/>
                                        </p:tgtEl>
                                        <p:attrNameLst>
                                          <p:attrName>fill.type</p:attrName>
                                        </p:attrNameLst>
                                      </p:cBhvr>
                                      <p:to>
                                        <p:strVal val="solid"/>
                                      </p:to>
                                    </p:set>
                                    <p:set>
                                      <p:cBhvr>
                                        <p:cTn id="369" dur="250" autoRev="1" fill="remove"/>
                                        <p:tgtEl>
                                          <p:spTgt spid="59"/>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59"/>
                  </p:tgtEl>
                </p:cond>
              </p:nextCondLst>
            </p:seq>
            <p:seq concurrent="1" nextAc="seek">
              <p:cTn id="370" restart="whenNotActive" fill="hold" evtFilter="cancelBubble" nodeType="interactiveSeq">
                <p:stCondLst>
                  <p:cond evt="onClick" delay="0">
                    <p:tgtEl>
                      <p:spTgt spid="60"/>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60"/>
                                        </p:tgtEl>
                                        <p:attrNameLst>
                                          <p:attrName>style.color</p:attrName>
                                        </p:attrNameLst>
                                      </p:cBhvr>
                                      <p:to>
                                        <a:srgbClr val="FF3399"/>
                                      </p:to>
                                    </p:animClr>
                                    <p:animClr clrSpc="rgb" dir="cw">
                                      <p:cBhvr>
                                        <p:cTn id="375" dur="250" autoRev="1" fill="remove"/>
                                        <p:tgtEl>
                                          <p:spTgt spid="60"/>
                                        </p:tgtEl>
                                        <p:attrNameLst>
                                          <p:attrName>fillcolor</p:attrName>
                                        </p:attrNameLst>
                                      </p:cBhvr>
                                      <p:to>
                                        <a:srgbClr val="FF3399"/>
                                      </p:to>
                                    </p:animClr>
                                    <p:set>
                                      <p:cBhvr>
                                        <p:cTn id="376" dur="250" autoRev="1" fill="remove"/>
                                        <p:tgtEl>
                                          <p:spTgt spid="60"/>
                                        </p:tgtEl>
                                        <p:attrNameLst>
                                          <p:attrName>fill.type</p:attrName>
                                        </p:attrNameLst>
                                      </p:cBhvr>
                                      <p:to>
                                        <p:strVal val="solid"/>
                                      </p:to>
                                    </p:set>
                                    <p:set>
                                      <p:cBhvr>
                                        <p:cTn id="377" dur="250" autoRev="1" fill="remove"/>
                                        <p:tgtEl>
                                          <p:spTgt spid="60"/>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0"/>
                  </p:tgtEl>
                </p:cond>
              </p:nextCondLst>
            </p:seq>
            <p:seq concurrent="1" nextAc="seek">
              <p:cTn id="378" restart="whenNotActive" fill="hold" evtFilter="cancelBubble" nodeType="interactiveSeq">
                <p:stCondLst>
                  <p:cond evt="onClick" delay="0">
                    <p:tgtEl>
                      <p:spTgt spid="61"/>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61"/>
                                        </p:tgtEl>
                                        <p:attrNameLst>
                                          <p:attrName>style.color</p:attrName>
                                        </p:attrNameLst>
                                      </p:cBhvr>
                                      <p:to>
                                        <a:srgbClr val="FF3399"/>
                                      </p:to>
                                    </p:animClr>
                                    <p:animClr clrSpc="rgb" dir="cw">
                                      <p:cBhvr>
                                        <p:cTn id="383" dur="250" autoRev="1" fill="remove"/>
                                        <p:tgtEl>
                                          <p:spTgt spid="61"/>
                                        </p:tgtEl>
                                        <p:attrNameLst>
                                          <p:attrName>fillcolor</p:attrName>
                                        </p:attrNameLst>
                                      </p:cBhvr>
                                      <p:to>
                                        <a:srgbClr val="FF3399"/>
                                      </p:to>
                                    </p:animClr>
                                    <p:set>
                                      <p:cBhvr>
                                        <p:cTn id="384" dur="250" autoRev="1" fill="remove"/>
                                        <p:tgtEl>
                                          <p:spTgt spid="61"/>
                                        </p:tgtEl>
                                        <p:attrNameLst>
                                          <p:attrName>fill.type</p:attrName>
                                        </p:attrNameLst>
                                      </p:cBhvr>
                                      <p:to>
                                        <p:strVal val="solid"/>
                                      </p:to>
                                    </p:set>
                                    <p:set>
                                      <p:cBhvr>
                                        <p:cTn id="385" dur="250" autoRev="1" fill="remove"/>
                                        <p:tgtEl>
                                          <p:spTgt spid="61"/>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1"/>
                  </p:tgtEl>
                </p:cond>
              </p:nextCondLst>
            </p:seq>
            <p:seq concurrent="1" nextAc="seek">
              <p:cTn id="386" restart="whenNotActive" fill="hold" evtFilter="cancelBubble" nodeType="interactiveSeq">
                <p:stCondLst>
                  <p:cond evt="onClick" delay="0">
                    <p:tgtEl>
                      <p:spTgt spid="62"/>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62"/>
                                        </p:tgtEl>
                                        <p:attrNameLst>
                                          <p:attrName>style.color</p:attrName>
                                        </p:attrNameLst>
                                      </p:cBhvr>
                                      <p:to>
                                        <a:srgbClr val="FF3399"/>
                                      </p:to>
                                    </p:animClr>
                                    <p:animClr clrSpc="rgb" dir="cw">
                                      <p:cBhvr>
                                        <p:cTn id="391" dur="250" autoRev="1" fill="remove"/>
                                        <p:tgtEl>
                                          <p:spTgt spid="62"/>
                                        </p:tgtEl>
                                        <p:attrNameLst>
                                          <p:attrName>fillcolor</p:attrName>
                                        </p:attrNameLst>
                                      </p:cBhvr>
                                      <p:to>
                                        <a:srgbClr val="FF3399"/>
                                      </p:to>
                                    </p:animClr>
                                    <p:set>
                                      <p:cBhvr>
                                        <p:cTn id="392" dur="250" autoRev="1" fill="remove"/>
                                        <p:tgtEl>
                                          <p:spTgt spid="62"/>
                                        </p:tgtEl>
                                        <p:attrNameLst>
                                          <p:attrName>fill.type</p:attrName>
                                        </p:attrNameLst>
                                      </p:cBhvr>
                                      <p:to>
                                        <p:strVal val="solid"/>
                                      </p:to>
                                    </p:set>
                                    <p:set>
                                      <p:cBhvr>
                                        <p:cTn id="393" dur="250" autoRev="1" fill="remove"/>
                                        <p:tgtEl>
                                          <p:spTgt spid="62"/>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2"/>
                  </p:tgtEl>
                </p:cond>
              </p:nextCondLst>
            </p:seq>
            <p:seq concurrent="1" nextAc="seek">
              <p:cTn id="394" restart="whenNotActive" fill="hold" evtFilter="cancelBubble" nodeType="interactiveSeq">
                <p:stCondLst>
                  <p:cond evt="onClick" delay="0">
                    <p:tgtEl>
                      <p:spTgt spid="63"/>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63"/>
                                        </p:tgtEl>
                                        <p:attrNameLst>
                                          <p:attrName>style.color</p:attrName>
                                        </p:attrNameLst>
                                      </p:cBhvr>
                                      <p:to>
                                        <a:srgbClr val="FF3399"/>
                                      </p:to>
                                    </p:animClr>
                                    <p:animClr clrSpc="rgb" dir="cw">
                                      <p:cBhvr>
                                        <p:cTn id="399" dur="250" autoRev="1" fill="remove"/>
                                        <p:tgtEl>
                                          <p:spTgt spid="63"/>
                                        </p:tgtEl>
                                        <p:attrNameLst>
                                          <p:attrName>fillcolor</p:attrName>
                                        </p:attrNameLst>
                                      </p:cBhvr>
                                      <p:to>
                                        <a:srgbClr val="FF3399"/>
                                      </p:to>
                                    </p:animClr>
                                    <p:set>
                                      <p:cBhvr>
                                        <p:cTn id="400" dur="250" autoRev="1" fill="remove"/>
                                        <p:tgtEl>
                                          <p:spTgt spid="63"/>
                                        </p:tgtEl>
                                        <p:attrNameLst>
                                          <p:attrName>fill.type</p:attrName>
                                        </p:attrNameLst>
                                      </p:cBhvr>
                                      <p:to>
                                        <p:strVal val="solid"/>
                                      </p:to>
                                    </p:set>
                                    <p:set>
                                      <p:cBhvr>
                                        <p:cTn id="401" dur="250" autoRev="1" fill="remove"/>
                                        <p:tgtEl>
                                          <p:spTgt spid="63"/>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3"/>
                  </p:tgtEl>
                </p:cond>
              </p:nextCondLst>
            </p:seq>
            <p:seq concurrent="1" nextAc="seek">
              <p:cTn id="402" restart="whenNotActive" fill="hold" evtFilter="cancelBubble" nodeType="interactiveSeq">
                <p:stCondLst>
                  <p:cond evt="onClick" delay="0">
                    <p:tgtEl>
                      <p:spTgt spid="64"/>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64"/>
                                        </p:tgtEl>
                                        <p:attrNameLst>
                                          <p:attrName>style.color</p:attrName>
                                        </p:attrNameLst>
                                      </p:cBhvr>
                                      <p:to>
                                        <a:srgbClr val="FF3399"/>
                                      </p:to>
                                    </p:animClr>
                                    <p:animClr clrSpc="rgb" dir="cw">
                                      <p:cBhvr>
                                        <p:cTn id="407" dur="250" autoRev="1" fill="remove"/>
                                        <p:tgtEl>
                                          <p:spTgt spid="64"/>
                                        </p:tgtEl>
                                        <p:attrNameLst>
                                          <p:attrName>fillcolor</p:attrName>
                                        </p:attrNameLst>
                                      </p:cBhvr>
                                      <p:to>
                                        <a:srgbClr val="FF3399"/>
                                      </p:to>
                                    </p:animClr>
                                    <p:set>
                                      <p:cBhvr>
                                        <p:cTn id="408" dur="250" autoRev="1" fill="remove"/>
                                        <p:tgtEl>
                                          <p:spTgt spid="64"/>
                                        </p:tgtEl>
                                        <p:attrNameLst>
                                          <p:attrName>fill.type</p:attrName>
                                        </p:attrNameLst>
                                      </p:cBhvr>
                                      <p:to>
                                        <p:strVal val="solid"/>
                                      </p:to>
                                    </p:set>
                                    <p:set>
                                      <p:cBhvr>
                                        <p:cTn id="409" dur="250" autoRev="1" fill="remove"/>
                                        <p:tgtEl>
                                          <p:spTgt spid="64"/>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4"/>
                  </p:tgtEl>
                </p:cond>
              </p:nextCondLst>
            </p:seq>
            <p:seq concurrent="1" nextAc="seek">
              <p:cTn id="410" restart="whenNotActive" fill="hold" evtFilter="cancelBubble" nodeType="interactiveSeq">
                <p:stCondLst>
                  <p:cond evt="onClick" delay="0">
                    <p:tgtEl>
                      <p:spTgt spid="65"/>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65"/>
                                        </p:tgtEl>
                                        <p:attrNameLst>
                                          <p:attrName>style.color</p:attrName>
                                        </p:attrNameLst>
                                      </p:cBhvr>
                                      <p:to>
                                        <a:srgbClr val="FF3399"/>
                                      </p:to>
                                    </p:animClr>
                                    <p:animClr clrSpc="rgb" dir="cw">
                                      <p:cBhvr>
                                        <p:cTn id="415" dur="250" autoRev="1" fill="remove"/>
                                        <p:tgtEl>
                                          <p:spTgt spid="65"/>
                                        </p:tgtEl>
                                        <p:attrNameLst>
                                          <p:attrName>fillcolor</p:attrName>
                                        </p:attrNameLst>
                                      </p:cBhvr>
                                      <p:to>
                                        <a:srgbClr val="FF3399"/>
                                      </p:to>
                                    </p:animClr>
                                    <p:set>
                                      <p:cBhvr>
                                        <p:cTn id="416" dur="250" autoRev="1" fill="remove"/>
                                        <p:tgtEl>
                                          <p:spTgt spid="65"/>
                                        </p:tgtEl>
                                        <p:attrNameLst>
                                          <p:attrName>fill.type</p:attrName>
                                        </p:attrNameLst>
                                      </p:cBhvr>
                                      <p:to>
                                        <p:strVal val="solid"/>
                                      </p:to>
                                    </p:set>
                                    <p:set>
                                      <p:cBhvr>
                                        <p:cTn id="417" dur="250" autoRev="1" fill="remove"/>
                                        <p:tgtEl>
                                          <p:spTgt spid="65"/>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5"/>
                  </p:tgtEl>
                </p:cond>
              </p:nextCondLst>
            </p:seq>
            <p:seq concurrent="1" nextAc="seek">
              <p:cTn id="418" restart="whenNotActive" fill="hold" evtFilter="cancelBubble" nodeType="interactiveSeq">
                <p:stCondLst>
                  <p:cond evt="onClick" delay="0">
                    <p:tgtEl>
                      <p:spTgt spid="66"/>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66"/>
                                        </p:tgtEl>
                                        <p:attrNameLst>
                                          <p:attrName>style.color</p:attrName>
                                        </p:attrNameLst>
                                      </p:cBhvr>
                                      <p:to>
                                        <a:srgbClr val="FF3399"/>
                                      </p:to>
                                    </p:animClr>
                                    <p:animClr clrSpc="rgb" dir="cw">
                                      <p:cBhvr>
                                        <p:cTn id="423" dur="250" autoRev="1" fill="remove"/>
                                        <p:tgtEl>
                                          <p:spTgt spid="66"/>
                                        </p:tgtEl>
                                        <p:attrNameLst>
                                          <p:attrName>fillcolor</p:attrName>
                                        </p:attrNameLst>
                                      </p:cBhvr>
                                      <p:to>
                                        <a:srgbClr val="FF3399"/>
                                      </p:to>
                                    </p:animClr>
                                    <p:set>
                                      <p:cBhvr>
                                        <p:cTn id="424" dur="250" autoRev="1" fill="remove"/>
                                        <p:tgtEl>
                                          <p:spTgt spid="66"/>
                                        </p:tgtEl>
                                        <p:attrNameLst>
                                          <p:attrName>fill.type</p:attrName>
                                        </p:attrNameLst>
                                      </p:cBhvr>
                                      <p:to>
                                        <p:strVal val="solid"/>
                                      </p:to>
                                    </p:set>
                                    <p:set>
                                      <p:cBhvr>
                                        <p:cTn id="425" dur="250" autoRev="1" fill="remove"/>
                                        <p:tgtEl>
                                          <p:spTgt spid="66"/>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6"/>
                  </p:tgtEl>
                </p:cond>
              </p:nextCondLst>
            </p:seq>
            <p:seq concurrent="1" nextAc="seek">
              <p:cTn id="426" restart="whenNotActive" fill="hold" evtFilter="cancelBubble" nodeType="interactiveSeq">
                <p:stCondLst>
                  <p:cond evt="onClick" delay="0">
                    <p:tgtEl>
                      <p:spTgt spid="67"/>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67"/>
                                        </p:tgtEl>
                                        <p:attrNameLst>
                                          <p:attrName>style.color</p:attrName>
                                        </p:attrNameLst>
                                      </p:cBhvr>
                                      <p:to>
                                        <a:srgbClr val="FF3399"/>
                                      </p:to>
                                    </p:animClr>
                                    <p:animClr clrSpc="rgb" dir="cw">
                                      <p:cBhvr>
                                        <p:cTn id="431" dur="250" autoRev="1" fill="remove"/>
                                        <p:tgtEl>
                                          <p:spTgt spid="67"/>
                                        </p:tgtEl>
                                        <p:attrNameLst>
                                          <p:attrName>fillcolor</p:attrName>
                                        </p:attrNameLst>
                                      </p:cBhvr>
                                      <p:to>
                                        <a:srgbClr val="FF3399"/>
                                      </p:to>
                                    </p:animClr>
                                    <p:set>
                                      <p:cBhvr>
                                        <p:cTn id="432" dur="250" autoRev="1" fill="remove"/>
                                        <p:tgtEl>
                                          <p:spTgt spid="67"/>
                                        </p:tgtEl>
                                        <p:attrNameLst>
                                          <p:attrName>fill.type</p:attrName>
                                        </p:attrNameLst>
                                      </p:cBhvr>
                                      <p:to>
                                        <p:strVal val="solid"/>
                                      </p:to>
                                    </p:set>
                                    <p:set>
                                      <p:cBhvr>
                                        <p:cTn id="433" dur="250" autoRev="1" fill="remove"/>
                                        <p:tgtEl>
                                          <p:spTgt spid="67"/>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7"/>
                  </p:tgtEl>
                </p:cond>
              </p:nextCondLst>
            </p:seq>
            <p:seq concurrent="1" nextAc="seek">
              <p:cTn id="434" restart="whenNotActive" fill="hold" evtFilter="cancelBubble" nodeType="interactiveSeq">
                <p:stCondLst>
                  <p:cond evt="onClick" delay="0">
                    <p:tgtEl>
                      <p:spTgt spid="68"/>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68"/>
                                        </p:tgtEl>
                                        <p:attrNameLst>
                                          <p:attrName>style.color</p:attrName>
                                        </p:attrNameLst>
                                      </p:cBhvr>
                                      <p:to>
                                        <a:srgbClr val="FF3399"/>
                                      </p:to>
                                    </p:animClr>
                                    <p:animClr clrSpc="rgb" dir="cw">
                                      <p:cBhvr>
                                        <p:cTn id="439" dur="250" autoRev="1" fill="remove"/>
                                        <p:tgtEl>
                                          <p:spTgt spid="68"/>
                                        </p:tgtEl>
                                        <p:attrNameLst>
                                          <p:attrName>fillcolor</p:attrName>
                                        </p:attrNameLst>
                                      </p:cBhvr>
                                      <p:to>
                                        <a:srgbClr val="FF3399"/>
                                      </p:to>
                                    </p:animClr>
                                    <p:set>
                                      <p:cBhvr>
                                        <p:cTn id="440" dur="250" autoRev="1" fill="remove"/>
                                        <p:tgtEl>
                                          <p:spTgt spid="68"/>
                                        </p:tgtEl>
                                        <p:attrNameLst>
                                          <p:attrName>fill.type</p:attrName>
                                        </p:attrNameLst>
                                      </p:cBhvr>
                                      <p:to>
                                        <p:strVal val="solid"/>
                                      </p:to>
                                    </p:set>
                                    <p:set>
                                      <p:cBhvr>
                                        <p:cTn id="441" dur="250" autoRev="1" fill="remove"/>
                                        <p:tgtEl>
                                          <p:spTgt spid="68"/>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8"/>
                  </p:tgtEl>
                </p:cond>
              </p:nextCondLst>
            </p:seq>
            <p:seq concurrent="1" nextAc="seek">
              <p:cTn id="442" restart="whenNotActive" fill="hold" evtFilter="cancelBubble" nodeType="interactiveSeq">
                <p:stCondLst>
                  <p:cond evt="onClick" delay="0">
                    <p:tgtEl>
                      <p:spTgt spid="69"/>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69"/>
                                        </p:tgtEl>
                                        <p:attrNameLst>
                                          <p:attrName>style.color</p:attrName>
                                        </p:attrNameLst>
                                      </p:cBhvr>
                                      <p:to>
                                        <a:srgbClr val="FF3399"/>
                                      </p:to>
                                    </p:animClr>
                                    <p:animClr clrSpc="rgb" dir="cw">
                                      <p:cBhvr>
                                        <p:cTn id="447" dur="250" autoRev="1" fill="remove"/>
                                        <p:tgtEl>
                                          <p:spTgt spid="69"/>
                                        </p:tgtEl>
                                        <p:attrNameLst>
                                          <p:attrName>fillcolor</p:attrName>
                                        </p:attrNameLst>
                                      </p:cBhvr>
                                      <p:to>
                                        <a:srgbClr val="FF3399"/>
                                      </p:to>
                                    </p:animClr>
                                    <p:set>
                                      <p:cBhvr>
                                        <p:cTn id="448" dur="250" autoRev="1" fill="remove"/>
                                        <p:tgtEl>
                                          <p:spTgt spid="69"/>
                                        </p:tgtEl>
                                        <p:attrNameLst>
                                          <p:attrName>fill.type</p:attrName>
                                        </p:attrNameLst>
                                      </p:cBhvr>
                                      <p:to>
                                        <p:strVal val="solid"/>
                                      </p:to>
                                    </p:set>
                                    <p:set>
                                      <p:cBhvr>
                                        <p:cTn id="449" dur="250" autoRev="1" fill="remove"/>
                                        <p:tgtEl>
                                          <p:spTgt spid="69"/>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69"/>
                  </p:tgtEl>
                </p:cond>
              </p:nextCondLst>
            </p:seq>
            <p:seq concurrent="1" nextAc="seek">
              <p:cTn id="450" restart="whenNotActive" fill="hold" evtFilter="cancelBubble" nodeType="interactiveSeq">
                <p:stCondLst>
                  <p:cond evt="onClick" delay="0">
                    <p:tgtEl>
                      <p:spTgt spid="70"/>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70"/>
                                        </p:tgtEl>
                                        <p:attrNameLst>
                                          <p:attrName>style.color</p:attrName>
                                        </p:attrNameLst>
                                      </p:cBhvr>
                                      <p:to>
                                        <a:srgbClr val="FF3399"/>
                                      </p:to>
                                    </p:animClr>
                                    <p:animClr clrSpc="rgb" dir="cw">
                                      <p:cBhvr>
                                        <p:cTn id="455" dur="250" autoRev="1" fill="remove"/>
                                        <p:tgtEl>
                                          <p:spTgt spid="70"/>
                                        </p:tgtEl>
                                        <p:attrNameLst>
                                          <p:attrName>fillcolor</p:attrName>
                                        </p:attrNameLst>
                                      </p:cBhvr>
                                      <p:to>
                                        <a:srgbClr val="FF3399"/>
                                      </p:to>
                                    </p:animClr>
                                    <p:set>
                                      <p:cBhvr>
                                        <p:cTn id="456" dur="250" autoRev="1" fill="remove"/>
                                        <p:tgtEl>
                                          <p:spTgt spid="70"/>
                                        </p:tgtEl>
                                        <p:attrNameLst>
                                          <p:attrName>fill.type</p:attrName>
                                        </p:attrNameLst>
                                      </p:cBhvr>
                                      <p:to>
                                        <p:strVal val="solid"/>
                                      </p:to>
                                    </p:set>
                                    <p:set>
                                      <p:cBhvr>
                                        <p:cTn id="457" dur="250" autoRev="1" fill="remove"/>
                                        <p:tgtEl>
                                          <p:spTgt spid="70"/>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0"/>
                  </p:tgtEl>
                </p:cond>
              </p:nextCondLst>
            </p:seq>
            <p:seq concurrent="1" nextAc="seek">
              <p:cTn id="458" restart="whenNotActive" fill="hold" evtFilter="cancelBubble" nodeType="interactiveSeq">
                <p:stCondLst>
                  <p:cond evt="onClick" delay="0">
                    <p:tgtEl>
                      <p:spTgt spid="71"/>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71"/>
                                        </p:tgtEl>
                                        <p:attrNameLst>
                                          <p:attrName>style.color</p:attrName>
                                        </p:attrNameLst>
                                      </p:cBhvr>
                                      <p:to>
                                        <a:srgbClr val="FF3399"/>
                                      </p:to>
                                    </p:animClr>
                                    <p:animClr clrSpc="rgb" dir="cw">
                                      <p:cBhvr>
                                        <p:cTn id="463" dur="250" autoRev="1" fill="remove"/>
                                        <p:tgtEl>
                                          <p:spTgt spid="71"/>
                                        </p:tgtEl>
                                        <p:attrNameLst>
                                          <p:attrName>fillcolor</p:attrName>
                                        </p:attrNameLst>
                                      </p:cBhvr>
                                      <p:to>
                                        <a:srgbClr val="FF3399"/>
                                      </p:to>
                                    </p:animClr>
                                    <p:set>
                                      <p:cBhvr>
                                        <p:cTn id="464" dur="250" autoRev="1" fill="remove"/>
                                        <p:tgtEl>
                                          <p:spTgt spid="71"/>
                                        </p:tgtEl>
                                        <p:attrNameLst>
                                          <p:attrName>fill.type</p:attrName>
                                        </p:attrNameLst>
                                      </p:cBhvr>
                                      <p:to>
                                        <p:strVal val="solid"/>
                                      </p:to>
                                    </p:set>
                                    <p:set>
                                      <p:cBhvr>
                                        <p:cTn id="465" dur="250" autoRev="1" fill="remove"/>
                                        <p:tgtEl>
                                          <p:spTgt spid="71"/>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1"/>
                  </p:tgtEl>
                </p:cond>
              </p:nextCondLst>
            </p:seq>
            <p:seq concurrent="1" nextAc="seek">
              <p:cTn id="466" restart="whenNotActive" fill="hold" evtFilter="cancelBubble" nodeType="interactiveSeq">
                <p:stCondLst>
                  <p:cond evt="onClick" delay="0">
                    <p:tgtEl>
                      <p:spTgt spid="72"/>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72"/>
                                        </p:tgtEl>
                                        <p:attrNameLst>
                                          <p:attrName>style.color</p:attrName>
                                        </p:attrNameLst>
                                      </p:cBhvr>
                                      <p:to>
                                        <a:srgbClr val="FF3399"/>
                                      </p:to>
                                    </p:animClr>
                                    <p:animClr clrSpc="rgb" dir="cw">
                                      <p:cBhvr>
                                        <p:cTn id="471" dur="250" autoRev="1" fill="remove"/>
                                        <p:tgtEl>
                                          <p:spTgt spid="72"/>
                                        </p:tgtEl>
                                        <p:attrNameLst>
                                          <p:attrName>fillcolor</p:attrName>
                                        </p:attrNameLst>
                                      </p:cBhvr>
                                      <p:to>
                                        <a:srgbClr val="FF3399"/>
                                      </p:to>
                                    </p:animClr>
                                    <p:set>
                                      <p:cBhvr>
                                        <p:cTn id="472" dur="250" autoRev="1" fill="remove"/>
                                        <p:tgtEl>
                                          <p:spTgt spid="72"/>
                                        </p:tgtEl>
                                        <p:attrNameLst>
                                          <p:attrName>fill.type</p:attrName>
                                        </p:attrNameLst>
                                      </p:cBhvr>
                                      <p:to>
                                        <p:strVal val="solid"/>
                                      </p:to>
                                    </p:set>
                                    <p:set>
                                      <p:cBhvr>
                                        <p:cTn id="473" dur="250" autoRev="1" fill="remove"/>
                                        <p:tgtEl>
                                          <p:spTgt spid="72"/>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2"/>
                  </p:tgtEl>
                </p:cond>
              </p:nextCondLst>
            </p:seq>
            <p:seq concurrent="1" nextAc="seek">
              <p:cTn id="474" restart="whenNotActive" fill="hold" evtFilter="cancelBubble" nodeType="interactiveSeq">
                <p:stCondLst>
                  <p:cond evt="onClick" delay="0">
                    <p:tgtEl>
                      <p:spTgt spid="73"/>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73"/>
                                        </p:tgtEl>
                                        <p:attrNameLst>
                                          <p:attrName>style.color</p:attrName>
                                        </p:attrNameLst>
                                      </p:cBhvr>
                                      <p:to>
                                        <a:srgbClr val="FF3399"/>
                                      </p:to>
                                    </p:animClr>
                                    <p:animClr clrSpc="rgb" dir="cw">
                                      <p:cBhvr>
                                        <p:cTn id="479" dur="250" autoRev="1" fill="remove"/>
                                        <p:tgtEl>
                                          <p:spTgt spid="73"/>
                                        </p:tgtEl>
                                        <p:attrNameLst>
                                          <p:attrName>fillcolor</p:attrName>
                                        </p:attrNameLst>
                                      </p:cBhvr>
                                      <p:to>
                                        <a:srgbClr val="FF3399"/>
                                      </p:to>
                                    </p:animClr>
                                    <p:set>
                                      <p:cBhvr>
                                        <p:cTn id="480" dur="250" autoRev="1" fill="remove"/>
                                        <p:tgtEl>
                                          <p:spTgt spid="73"/>
                                        </p:tgtEl>
                                        <p:attrNameLst>
                                          <p:attrName>fill.type</p:attrName>
                                        </p:attrNameLst>
                                      </p:cBhvr>
                                      <p:to>
                                        <p:strVal val="solid"/>
                                      </p:to>
                                    </p:set>
                                    <p:set>
                                      <p:cBhvr>
                                        <p:cTn id="481" dur="250" autoRev="1" fill="remove"/>
                                        <p:tgtEl>
                                          <p:spTgt spid="73"/>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3"/>
                  </p:tgtEl>
                </p:cond>
              </p:nextCondLst>
            </p:seq>
            <p:seq concurrent="1" nextAc="seek">
              <p:cTn id="482" restart="whenNotActive" fill="hold" evtFilter="cancelBubble" nodeType="interactiveSeq">
                <p:stCondLst>
                  <p:cond evt="onClick" delay="0">
                    <p:tgtEl>
                      <p:spTgt spid="74"/>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74"/>
                                        </p:tgtEl>
                                        <p:attrNameLst>
                                          <p:attrName>style.color</p:attrName>
                                        </p:attrNameLst>
                                      </p:cBhvr>
                                      <p:to>
                                        <a:srgbClr val="FF3399"/>
                                      </p:to>
                                    </p:animClr>
                                    <p:animClr clrSpc="rgb" dir="cw">
                                      <p:cBhvr>
                                        <p:cTn id="487" dur="250" autoRev="1" fill="remove"/>
                                        <p:tgtEl>
                                          <p:spTgt spid="74"/>
                                        </p:tgtEl>
                                        <p:attrNameLst>
                                          <p:attrName>fillcolor</p:attrName>
                                        </p:attrNameLst>
                                      </p:cBhvr>
                                      <p:to>
                                        <a:srgbClr val="FF3399"/>
                                      </p:to>
                                    </p:animClr>
                                    <p:set>
                                      <p:cBhvr>
                                        <p:cTn id="488" dur="250" autoRev="1" fill="remove"/>
                                        <p:tgtEl>
                                          <p:spTgt spid="74"/>
                                        </p:tgtEl>
                                        <p:attrNameLst>
                                          <p:attrName>fill.type</p:attrName>
                                        </p:attrNameLst>
                                      </p:cBhvr>
                                      <p:to>
                                        <p:strVal val="solid"/>
                                      </p:to>
                                    </p:set>
                                    <p:set>
                                      <p:cBhvr>
                                        <p:cTn id="489" dur="250" autoRev="1" fill="remove"/>
                                        <p:tgtEl>
                                          <p:spTgt spid="74"/>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4"/>
                  </p:tgtEl>
                </p:cond>
              </p:nextCondLst>
            </p:seq>
            <p:seq concurrent="1" nextAc="seek">
              <p:cTn id="490" restart="whenNotActive" fill="hold" evtFilter="cancelBubble" nodeType="interactiveSeq">
                <p:stCondLst>
                  <p:cond evt="onClick" delay="0">
                    <p:tgtEl>
                      <p:spTgt spid="75"/>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75"/>
                                        </p:tgtEl>
                                        <p:attrNameLst>
                                          <p:attrName>style.color</p:attrName>
                                        </p:attrNameLst>
                                      </p:cBhvr>
                                      <p:to>
                                        <a:srgbClr val="FF3399"/>
                                      </p:to>
                                    </p:animClr>
                                    <p:animClr clrSpc="rgb" dir="cw">
                                      <p:cBhvr>
                                        <p:cTn id="495" dur="250" autoRev="1" fill="remove"/>
                                        <p:tgtEl>
                                          <p:spTgt spid="75"/>
                                        </p:tgtEl>
                                        <p:attrNameLst>
                                          <p:attrName>fillcolor</p:attrName>
                                        </p:attrNameLst>
                                      </p:cBhvr>
                                      <p:to>
                                        <a:srgbClr val="FF3399"/>
                                      </p:to>
                                    </p:animClr>
                                    <p:set>
                                      <p:cBhvr>
                                        <p:cTn id="496" dur="250" autoRev="1" fill="remove"/>
                                        <p:tgtEl>
                                          <p:spTgt spid="75"/>
                                        </p:tgtEl>
                                        <p:attrNameLst>
                                          <p:attrName>fill.type</p:attrName>
                                        </p:attrNameLst>
                                      </p:cBhvr>
                                      <p:to>
                                        <p:strVal val="solid"/>
                                      </p:to>
                                    </p:set>
                                    <p:set>
                                      <p:cBhvr>
                                        <p:cTn id="497" dur="250" autoRev="1" fill="remove"/>
                                        <p:tgtEl>
                                          <p:spTgt spid="75"/>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5"/>
                  </p:tgtEl>
                </p:cond>
              </p:nextCondLst>
            </p:seq>
            <p:seq concurrent="1" nextAc="seek">
              <p:cTn id="498" restart="whenNotActive" fill="hold" evtFilter="cancelBubble" nodeType="interactiveSeq">
                <p:stCondLst>
                  <p:cond evt="onClick" delay="0">
                    <p:tgtEl>
                      <p:spTgt spid="76"/>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76"/>
                                        </p:tgtEl>
                                        <p:attrNameLst>
                                          <p:attrName>style.color</p:attrName>
                                        </p:attrNameLst>
                                      </p:cBhvr>
                                      <p:to>
                                        <a:srgbClr val="FF3399"/>
                                      </p:to>
                                    </p:animClr>
                                    <p:animClr clrSpc="rgb" dir="cw">
                                      <p:cBhvr>
                                        <p:cTn id="503" dur="250" autoRev="1" fill="remove"/>
                                        <p:tgtEl>
                                          <p:spTgt spid="76"/>
                                        </p:tgtEl>
                                        <p:attrNameLst>
                                          <p:attrName>fillcolor</p:attrName>
                                        </p:attrNameLst>
                                      </p:cBhvr>
                                      <p:to>
                                        <a:srgbClr val="FF3399"/>
                                      </p:to>
                                    </p:animClr>
                                    <p:set>
                                      <p:cBhvr>
                                        <p:cTn id="504" dur="250" autoRev="1" fill="remove"/>
                                        <p:tgtEl>
                                          <p:spTgt spid="76"/>
                                        </p:tgtEl>
                                        <p:attrNameLst>
                                          <p:attrName>fill.type</p:attrName>
                                        </p:attrNameLst>
                                      </p:cBhvr>
                                      <p:to>
                                        <p:strVal val="solid"/>
                                      </p:to>
                                    </p:set>
                                    <p:set>
                                      <p:cBhvr>
                                        <p:cTn id="505" dur="250" autoRev="1" fill="remove"/>
                                        <p:tgtEl>
                                          <p:spTgt spid="76"/>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6"/>
                  </p:tgtEl>
                </p:cond>
              </p:nextCondLst>
            </p:seq>
            <p:seq concurrent="1" nextAc="seek">
              <p:cTn id="506" restart="whenNotActive" fill="hold" evtFilter="cancelBubble" nodeType="interactiveSeq">
                <p:stCondLst>
                  <p:cond evt="onClick" delay="0">
                    <p:tgtEl>
                      <p:spTgt spid="77"/>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77"/>
                                        </p:tgtEl>
                                        <p:attrNameLst>
                                          <p:attrName>style.color</p:attrName>
                                        </p:attrNameLst>
                                      </p:cBhvr>
                                      <p:to>
                                        <a:srgbClr val="FF3399"/>
                                      </p:to>
                                    </p:animClr>
                                    <p:animClr clrSpc="rgb" dir="cw">
                                      <p:cBhvr>
                                        <p:cTn id="511" dur="250" autoRev="1" fill="remove"/>
                                        <p:tgtEl>
                                          <p:spTgt spid="77"/>
                                        </p:tgtEl>
                                        <p:attrNameLst>
                                          <p:attrName>fillcolor</p:attrName>
                                        </p:attrNameLst>
                                      </p:cBhvr>
                                      <p:to>
                                        <a:srgbClr val="FF3399"/>
                                      </p:to>
                                    </p:animClr>
                                    <p:set>
                                      <p:cBhvr>
                                        <p:cTn id="512" dur="250" autoRev="1" fill="remove"/>
                                        <p:tgtEl>
                                          <p:spTgt spid="77"/>
                                        </p:tgtEl>
                                        <p:attrNameLst>
                                          <p:attrName>fill.type</p:attrName>
                                        </p:attrNameLst>
                                      </p:cBhvr>
                                      <p:to>
                                        <p:strVal val="solid"/>
                                      </p:to>
                                    </p:set>
                                    <p:set>
                                      <p:cBhvr>
                                        <p:cTn id="513" dur="250" autoRev="1" fill="remove"/>
                                        <p:tgtEl>
                                          <p:spTgt spid="77"/>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7"/>
                  </p:tgtEl>
                </p:cond>
              </p:nextCondLst>
            </p:seq>
            <p:seq concurrent="1" nextAc="seek">
              <p:cTn id="514" restart="whenNotActive" fill="hold" evtFilter="cancelBubble" nodeType="interactiveSeq">
                <p:stCondLst>
                  <p:cond evt="onClick" delay="0">
                    <p:tgtEl>
                      <p:spTgt spid="78"/>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78"/>
                                        </p:tgtEl>
                                        <p:attrNameLst>
                                          <p:attrName>style.color</p:attrName>
                                        </p:attrNameLst>
                                      </p:cBhvr>
                                      <p:to>
                                        <a:srgbClr val="FF3399"/>
                                      </p:to>
                                    </p:animClr>
                                    <p:animClr clrSpc="rgb" dir="cw">
                                      <p:cBhvr>
                                        <p:cTn id="519" dur="250" autoRev="1" fill="remove"/>
                                        <p:tgtEl>
                                          <p:spTgt spid="78"/>
                                        </p:tgtEl>
                                        <p:attrNameLst>
                                          <p:attrName>fillcolor</p:attrName>
                                        </p:attrNameLst>
                                      </p:cBhvr>
                                      <p:to>
                                        <a:srgbClr val="FF3399"/>
                                      </p:to>
                                    </p:animClr>
                                    <p:set>
                                      <p:cBhvr>
                                        <p:cTn id="520" dur="250" autoRev="1" fill="remove"/>
                                        <p:tgtEl>
                                          <p:spTgt spid="78"/>
                                        </p:tgtEl>
                                        <p:attrNameLst>
                                          <p:attrName>fill.type</p:attrName>
                                        </p:attrNameLst>
                                      </p:cBhvr>
                                      <p:to>
                                        <p:strVal val="solid"/>
                                      </p:to>
                                    </p:set>
                                    <p:set>
                                      <p:cBhvr>
                                        <p:cTn id="521" dur="250" autoRev="1" fill="remove"/>
                                        <p:tgtEl>
                                          <p:spTgt spid="78"/>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8"/>
                  </p:tgtEl>
                </p:cond>
              </p:nextCondLst>
            </p:seq>
            <p:seq concurrent="1" nextAc="seek">
              <p:cTn id="522" restart="whenNotActive" fill="hold" evtFilter="cancelBubble" nodeType="interactiveSeq">
                <p:stCondLst>
                  <p:cond evt="onClick" delay="0">
                    <p:tgtEl>
                      <p:spTgt spid="79"/>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79"/>
                                        </p:tgtEl>
                                        <p:attrNameLst>
                                          <p:attrName>style.color</p:attrName>
                                        </p:attrNameLst>
                                      </p:cBhvr>
                                      <p:to>
                                        <a:srgbClr val="FF3399"/>
                                      </p:to>
                                    </p:animClr>
                                    <p:animClr clrSpc="rgb" dir="cw">
                                      <p:cBhvr>
                                        <p:cTn id="527" dur="250" autoRev="1" fill="remove"/>
                                        <p:tgtEl>
                                          <p:spTgt spid="79"/>
                                        </p:tgtEl>
                                        <p:attrNameLst>
                                          <p:attrName>fillcolor</p:attrName>
                                        </p:attrNameLst>
                                      </p:cBhvr>
                                      <p:to>
                                        <a:srgbClr val="FF3399"/>
                                      </p:to>
                                    </p:animClr>
                                    <p:set>
                                      <p:cBhvr>
                                        <p:cTn id="528" dur="250" autoRev="1" fill="remove"/>
                                        <p:tgtEl>
                                          <p:spTgt spid="79"/>
                                        </p:tgtEl>
                                        <p:attrNameLst>
                                          <p:attrName>fill.type</p:attrName>
                                        </p:attrNameLst>
                                      </p:cBhvr>
                                      <p:to>
                                        <p:strVal val="solid"/>
                                      </p:to>
                                    </p:set>
                                    <p:set>
                                      <p:cBhvr>
                                        <p:cTn id="529" dur="250" autoRev="1" fill="remove"/>
                                        <p:tgtEl>
                                          <p:spTgt spid="79"/>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79"/>
                  </p:tgtEl>
                </p:cond>
              </p:nextCondLst>
            </p:seq>
            <p:seq concurrent="1" nextAc="seek">
              <p:cTn id="530" restart="whenNotActive" fill="hold" evtFilter="cancelBubble" nodeType="interactiveSeq">
                <p:stCondLst>
                  <p:cond evt="onClick" delay="0">
                    <p:tgtEl>
                      <p:spTgt spid="80"/>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80"/>
                                        </p:tgtEl>
                                        <p:attrNameLst>
                                          <p:attrName>style.color</p:attrName>
                                        </p:attrNameLst>
                                      </p:cBhvr>
                                      <p:to>
                                        <a:srgbClr val="FF3399"/>
                                      </p:to>
                                    </p:animClr>
                                    <p:animClr clrSpc="rgb" dir="cw">
                                      <p:cBhvr>
                                        <p:cTn id="535" dur="250" autoRev="1" fill="remove"/>
                                        <p:tgtEl>
                                          <p:spTgt spid="80"/>
                                        </p:tgtEl>
                                        <p:attrNameLst>
                                          <p:attrName>fillcolor</p:attrName>
                                        </p:attrNameLst>
                                      </p:cBhvr>
                                      <p:to>
                                        <a:srgbClr val="FF3399"/>
                                      </p:to>
                                    </p:animClr>
                                    <p:set>
                                      <p:cBhvr>
                                        <p:cTn id="536" dur="250" autoRev="1" fill="remove"/>
                                        <p:tgtEl>
                                          <p:spTgt spid="80"/>
                                        </p:tgtEl>
                                        <p:attrNameLst>
                                          <p:attrName>fill.type</p:attrName>
                                        </p:attrNameLst>
                                      </p:cBhvr>
                                      <p:to>
                                        <p:strVal val="solid"/>
                                      </p:to>
                                    </p:set>
                                    <p:set>
                                      <p:cBhvr>
                                        <p:cTn id="537" dur="250" autoRev="1" fill="remove"/>
                                        <p:tgtEl>
                                          <p:spTgt spid="80"/>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0"/>
                  </p:tgtEl>
                </p:cond>
              </p:nextCondLst>
            </p:seq>
            <p:seq concurrent="1" nextAc="seek">
              <p:cTn id="538" restart="whenNotActive" fill="hold" evtFilter="cancelBubble" nodeType="interactiveSeq">
                <p:stCondLst>
                  <p:cond evt="onClick" delay="0">
                    <p:tgtEl>
                      <p:spTgt spid="81"/>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81"/>
                                        </p:tgtEl>
                                        <p:attrNameLst>
                                          <p:attrName>style.color</p:attrName>
                                        </p:attrNameLst>
                                      </p:cBhvr>
                                      <p:to>
                                        <a:srgbClr val="FF3399"/>
                                      </p:to>
                                    </p:animClr>
                                    <p:animClr clrSpc="rgb" dir="cw">
                                      <p:cBhvr>
                                        <p:cTn id="543" dur="250" autoRev="1" fill="remove"/>
                                        <p:tgtEl>
                                          <p:spTgt spid="81"/>
                                        </p:tgtEl>
                                        <p:attrNameLst>
                                          <p:attrName>fillcolor</p:attrName>
                                        </p:attrNameLst>
                                      </p:cBhvr>
                                      <p:to>
                                        <a:srgbClr val="FF3399"/>
                                      </p:to>
                                    </p:animClr>
                                    <p:set>
                                      <p:cBhvr>
                                        <p:cTn id="544" dur="250" autoRev="1" fill="remove"/>
                                        <p:tgtEl>
                                          <p:spTgt spid="81"/>
                                        </p:tgtEl>
                                        <p:attrNameLst>
                                          <p:attrName>fill.type</p:attrName>
                                        </p:attrNameLst>
                                      </p:cBhvr>
                                      <p:to>
                                        <p:strVal val="solid"/>
                                      </p:to>
                                    </p:set>
                                    <p:set>
                                      <p:cBhvr>
                                        <p:cTn id="545" dur="250" autoRev="1" fill="remove"/>
                                        <p:tgtEl>
                                          <p:spTgt spid="81"/>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1"/>
                  </p:tgtEl>
                </p:cond>
              </p:nextCondLst>
            </p:seq>
            <p:seq concurrent="1" nextAc="seek">
              <p:cTn id="546" restart="whenNotActive" fill="hold" evtFilter="cancelBubble" nodeType="interactiveSeq">
                <p:stCondLst>
                  <p:cond evt="onClick" delay="0">
                    <p:tgtEl>
                      <p:spTgt spid="82"/>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82"/>
                                        </p:tgtEl>
                                        <p:attrNameLst>
                                          <p:attrName>style.color</p:attrName>
                                        </p:attrNameLst>
                                      </p:cBhvr>
                                      <p:to>
                                        <a:srgbClr val="FF3399"/>
                                      </p:to>
                                    </p:animClr>
                                    <p:animClr clrSpc="rgb" dir="cw">
                                      <p:cBhvr>
                                        <p:cTn id="551" dur="250" autoRev="1" fill="remove"/>
                                        <p:tgtEl>
                                          <p:spTgt spid="82"/>
                                        </p:tgtEl>
                                        <p:attrNameLst>
                                          <p:attrName>fillcolor</p:attrName>
                                        </p:attrNameLst>
                                      </p:cBhvr>
                                      <p:to>
                                        <a:srgbClr val="FF3399"/>
                                      </p:to>
                                    </p:animClr>
                                    <p:set>
                                      <p:cBhvr>
                                        <p:cTn id="552" dur="250" autoRev="1" fill="remove"/>
                                        <p:tgtEl>
                                          <p:spTgt spid="82"/>
                                        </p:tgtEl>
                                        <p:attrNameLst>
                                          <p:attrName>fill.type</p:attrName>
                                        </p:attrNameLst>
                                      </p:cBhvr>
                                      <p:to>
                                        <p:strVal val="solid"/>
                                      </p:to>
                                    </p:set>
                                    <p:set>
                                      <p:cBhvr>
                                        <p:cTn id="553" dur="250" autoRev="1" fill="remove"/>
                                        <p:tgtEl>
                                          <p:spTgt spid="82"/>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2"/>
                  </p:tgtEl>
                </p:cond>
              </p:nextCondLst>
            </p:seq>
            <p:seq concurrent="1" nextAc="seek">
              <p:cTn id="554" restart="whenNotActive" fill="hold" evtFilter="cancelBubble" nodeType="interactiveSeq">
                <p:stCondLst>
                  <p:cond evt="onClick" delay="0">
                    <p:tgtEl>
                      <p:spTgt spid="83"/>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83"/>
                                        </p:tgtEl>
                                        <p:attrNameLst>
                                          <p:attrName>style.color</p:attrName>
                                        </p:attrNameLst>
                                      </p:cBhvr>
                                      <p:to>
                                        <a:srgbClr val="FF3399"/>
                                      </p:to>
                                    </p:animClr>
                                    <p:animClr clrSpc="rgb" dir="cw">
                                      <p:cBhvr>
                                        <p:cTn id="559" dur="250" autoRev="1" fill="remove"/>
                                        <p:tgtEl>
                                          <p:spTgt spid="83"/>
                                        </p:tgtEl>
                                        <p:attrNameLst>
                                          <p:attrName>fillcolor</p:attrName>
                                        </p:attrNameLst>
                                      </p:cBhvr>
                                      <p:to>
                                        <a:srgbClr val="FF3399"/>
                                      </p:to>
                                    </p:animClr>
                                    <p:set>
                                      <p:cBhvr>
                                        <p:cTn id="560" dur="250" autoRev="1" fill="remove"/>
                                        <p:tgtEl>
                                          <p:spTgt spid="83"/>
                                        </p:tgtEl>
                                        <p:attrNameLst>
                                          <p:attrName>fill.type</p:attrName>
                                        </p:attrNameLst>
                                      </p:cBhvr>
                                      <p:to>
                                        <p:strVal val="solid"/>
                                      </p:to>
                                    </p:set>
                                    <p:set>
                                      <p:cBhvr>
                                        <p:cTn id="561" dur="250" autoRev="1" fill="remove"/>
                                        <p:tgtEl>
                                          <p:spTgt spid="83"/>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3"/>
                  </p:tgtEl>
                </p:cond>
              </p:nextCondLst>
            </p:seq>
            <p:seq concurrent="1" nextAc="seek">
              <p:cTn id="562" restart="whenNotActive" fill="hold" evtFilter="cancelBubble" nodeType="interactiveSeq">
                <p:stCondLst>
                  <p:cond evt="onClick" delay="0">
                    <p:tgtEl>
                      <p:spTgt spid="84"/>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84"/>
                                        </p:tgtEl>
                                        <p:attrNameLst>
                                          <p:attrName>style.color</p:attrName>
                                        </p:attrNameLst>
                                      </p:cBhvr>
                                      <p:to>
                                        <a:srgbClr val="FF3399"/>
                                      </p:to>
                                    </p:animClr>
                                    <p:animClr clrSpc="rgb" dir="cw">
                                      <p:cBhvr>
                                        <p:cTn id="567" dur="250" autoRev="1" fill="remove"/>
                                        <p:tgtEl>
                                          <p:spTgt spid="84"/>
                                        </p:tgtEl>
                                        <p:attrNameLst>
                                          <p:attrName>fillcolor</p:attrName>
                                        </p:attrNameLst>
                                      </p:cBhvr>
                                      <p:to>
                                        <a:srgbClr val="FF3399"/>
                                      </p:to>
                                    </p:animClr>
                                    <p:set>
                                      <p:cBhvr>
                                        <p:cTn id="568" dur="250" autoRev="1" fill="remove"/>
                                        <p:tgtEl>
                                          <p:spTgt spid="84"/>
                                        </p:tgtEl>
                                        <p:attrNameLst>
                                          <p:attrName>fill.type</p:attrName>
                                        </p:attrNameLst>
                                      </p:cBhvr>
                                      <p:to>
                                        <p:strVal val="solid"/>
                                      </p:to>
                                    </p:set>
                                    <p:set>
                                      <p:cBhvr>
                                        <p:cTn id="569" dur="250" autoRev="1" fill="remove"/>
                                        <p:tgtEl>
                                          <p:spTgt spid="84"/>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4"/>
                  </p:tgtEl>
                </p:cond>
              </p:nextCondLst>
            </p:seq>
            <p:seq concurrent="1" nextAc="seek">
              <p:cTn id="570" restart="whenNotActive" fill="hold" evtFilter="cancelBubble" nodeType="interactiveSeq">
                <p:stCondLst>
                  <p:cond evt="onClick" delay="0">
                    <p:tgtEl>
                      <p:spTgt spid="85"/>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85"/>
                                        </p:tgtEl>
                                        <p:attrNameLst>
                                          <p:attrName>style.color</p:attrName>
                                        </p:attrNameLst>
                                      </p:cBhvr>
                                      <p:to>
                                        <a:srgbClr val="FF3399"/>
                                      </p:to>
                                    </p:animClr>
                                    <p:animClr clrSpc="rgb" dir="cw">
                                      <p:cBhvr>
                                        <p:cTn id="575" dur="250" autoRev="1" fill="remove"/>
                                        <p:tgtEl>
                                          <p:spTgt spid="85"/>
                                        </p:tgtEl>
                                        <p:attrNameLst>
                                          <p:attrName>fillcolor</p:attrName>
                                        </p:attrNameLst>
                                      </p:cBhvr>
                                      <p:to>
                                        <a:srgbClr val="FF3399"/>
                                      </p:to>
                                    </p:animClr>
                                    <p:set>
                                      <p:cBhvr>
                                        <p:cTn id="576" dur="250" autoRev="1" fill="remove"/>
                                        <p:tgtEl>
                                          <p:spTgt spid="85"/>
                                        </p:tgtEl>
                                        <p:attrNameLst>
                                          <p:attrName>fill.type</p:attrName>
                                        </p:attrNameLst>
                                      </p:cBhvr>
                                      <p:to>
                                        <p:strVal val="solid"/>
                                      </p:to>
                                    </p:set>
                                    <p:set>
                                      <p:cBhvr>
                                        <p:cTn id="577" dur="250" autoRev="1" fill="remove"/>
                                        <p:tgtEl>
                                          <p:spTgt spid="85"/>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5"/>
                  </p:tgtEl>
                </p:cond>
              </p:nextCondLst>
            </p:seq>
            <p:seq concurrent="1" nextAc="seek">
              <p:cTn id="578" restart="whenNotActive" fill="hold" evtFilter="cancelBubble" nodeType="interactiveSeq">
                <p:stCondLst>
                  <p:cond evt="onClick" delay="0">
                    <p:tgtEl>
                      <p:spTgt spid="86"/>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86"/>
                                        </p:tgtEl>
                                        <p:attrNameLst>
                                          <p:attrName>style.color</p:attrName>
                                        </p:attrNameLst>
                                      </p:cBhvr>
                                      <p:to>
                                        <a:srgbClr val="FF3399"/>
                                      </p:to>
                                    </p:animClr>
                                    <p:animClr clrSpc="rgb" dir="cw">
                                      <p:cBhvr>
                                        <p:cTn id="583" dur="250" autoRev="1" fill="remove"/>
                                        <p:tgtEl>
                                          <p:spTgt spid="86"/>
                                        </p:tgtEl>
                                        <p:attrNameLst>
                                          <p:attrName>fillcolor</p:attrName>
                                        </p:attrNameLst>
                                      </p:cBhvr>
                                      <p:to>
                                        <a:srgbClr val="FF3399"/>
                                      </p:to>
                                    </p:animClr>
                                    <p:set>
                                      <p:cBhvr>
                                        <p:cTn id="584" dur="250" autoRev="1" fill="remove"/>
                                        <p:tgtEl>
                                          <p:spTgt spid="86"/>
                                        </p:tgtEl>
                                        <p:attrNameLst>
                                          <p:attrName>fill.type</p:attrName>
                                        </p:attrNameLst>
                                      </p:cBhvr>
                                      <p:to>
                                        <p:strVal val="solid"/>
                                      </p:to>
                                    </p:set>
                                    <p:set>
                                      <p:cBhvr>
                                        <p:cTn id="585" dur="250" autoRev="1" fill="remove"/>
                                        <p:tgtEl>
                                          <p:spTgt spid="86"/>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6"/>
                  </p:tgtEl>
                </p:cond>
              </p:nextCondLst>
            </p:seq>
            <p:seq concurrent="1" nextAc="seek">
              <p:cTn id="586" restart="whenNotActive" fill="hold" evtFilter="cancelBubble" nodeType="interactiveSeq">
                <p:stCondLst>
                  <p:cond evt="onClick" delay="0">
                    <p:tgtEl>
                      <p:spTgt spid="87"/>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87"/>
                                        </p:tgtEl>
                                        <p:attrNameLst>
                                          <p:attrName>style.color</p:attrName>
                                        </p:attrNameLst>
                                      </p:cBhvr>
                                      <p:to>
                                        <a:srgbClr val="FF3399"/>
                                      </p:to>
                                    </p:animClr>
                                    <p:animClr clrSpc="rgb" dir="cw">
                                      <p:cBhvr>
                                        <p:cTn id="591" dur="250" autoRev="1" fill="remove"/>
                                        <p:tgtEl>
                                          <p:spTgt spid="87"/>
                                        </p:tgtEl>
                                        <p:attrNameLst>
                                          <p:attrName>fillcolor</p:attrName>
                                        </p:attrNameLst>
                                      </p:cBhvr>
                                      <p:to>
                                        <a:srgbClr val="FF3399"/>
                                      </p:to>
                                    </p:animClr>
                                    <p:set>
                                      <p:cBhvr>
                                        <p:cTn id="592" dur="250" autoRev="1" fill="remove"/>
                                        <p:tgtEl>
                                          <p:spTgt spid="87"/>
                                        </p:tgtEl>
                                        <p:attrNameLst>
                                          <p:attrName>fill.type</p:attrName>
                                        </p:attrNameLst>
                                      </p:cBhvr>
                                      <p:to>
                                        <p:strVal val="solid"/>
                                      </p:to>
                                    </p:set>
                                    <p:set>
                                      <p:cBhvr>
                                        <p:cTn id="593" dur="250" autoRev="1" fill="remove"/>
                                        <p:tgtEl>
                                          <p:spTgt spid="87"/>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7"/>
                  </p:tgtEl>
                </p:cond>
              </p:nextCondLst>
            </p:seq>
            <p:seq concurrent="1" nextAc="seek">
              <p:cTn id="594" restart="whenNotActive" fill="hold" evtFilter="cancelBubble" nodeType="interactiveSeq">
                <p:stCondLst>
                  <p:cond evt="onClick" delay="0">
                    <p:tgtEl>
                      <p:spTgt spid="88"/>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88"/>
                                        </p:tgtEl>
                                        <p:attrNameLst>
                                          <p:attrName>style.color</p:attrName>
                                        </p:attrNameLst>
                                      </p:cBhvr>
                                      <p:to>
                                        <a:srgbClr val="FF3399"/>
                                      </p:to>
                                    </p:animClr>
                                    <p:animClr clrSpc="rgb" dir="cw">
                                      <p:cBhvr>
                                        <p:cTn id="599" dur="250" autoRev="1" fill="remove"/>
                                        <p:tgtEl>
                                          <p:spTgt spid="88"/>
                                        </p:tgtEl>
                                        <p:attrNameLst>
                                          <p:attrName>fillcolor</p:attrName>
                                        </p:attrNameLst>
                                      </p:cBhvr>
                                      <p:to>
                                        <a:srgbClr val="FF3399"/>
                                      </p:to>
                                    </p:animClr>
                                    <p:set>
                                      <p:cBhvr>
                                        <p:cTn id="600" dur="250" autoRev="1" fill="remove"/>
                                        <p:tgtEl>
                                          <p:spTgt spid="88"/>
                                        </p:tgtEl>
                                        <p:attrNameLst>
                                          <p:attrName>fill.type</p:attrName>
                                        </p:attrNameLst>
                                      </p:cBhvr>
                                      <p:to>
                                        <p:strVal val="solid"/>
                                      </p:to>
                                    </p:set>
                                    <p:set>
                                      <p:cBhvr>
                                        <p:cTn id="601" dur="250" autoRev="1" fill="remove"/>
                                        <p:tgtEl>
                                          <p:spTgt spid="88"/>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8"/>
                  </p:tgtEl>
                </p:cond>
              </p:nextCondLst>
            </p:seq>
            <p:seq concurrent="1" nextAc="seek">
              <p:cTn id="602" restart="whenNotActive" fill="hold" evtFilter="cancelBubble" nodeType="interactiveSeq">
                <p:stCondLst>
                  <p:cond evt="onClick" delay="0">
                    <p:tgtEl>
                      <p:spTgt spid="89"/>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89"/>
                                        </p:tgtEl>
                                        <p:attrNameLst>
                                          <p:attrName>style.color</p:attrName>
                                        </p:attrNameLst>
                                      </p:cBhvr>
                                      <p:to>
                                        <a:srgbClr val="FF3399"/>
                                      </p:to>
                                    </p:animClr>
                                    <p:animClr clrSpc="rgb" dir="cw">
                                      <p:cBhvr>
                                        <p:cTn id="607" dur="250" autoRev="1" fill="remove"/>
                                        <p:tgtEl>
                                          <p:spTgt spid="89"/>
                                        </p:tgtEl>
                                        <p:attrNameLst>
                                          <p:attrName>fillcolor</p:attrName>
                                        </p:attrNameLst>
                                      </p:cBhvr>
                                      <p:to>
                                        <a:srgbClr val="FF3399"/>
                                      </p:to>
                                    </p:animClr>
                                    <p:set>
                                      <p:cBhvr>
                                        <p:cTn id="608" dur="250" autoRev="1" fill="remove"/>
                                        <p:tgtEl>
                                          <p:spTgt spid="89"/>
                                        </p:tgtEl>
                                        <p:attrNameLst>
                                          <p:attrName>fill.type</p:attrName>
                                        </p:attrNameLst>
                                      </p:cBhvr>
                                      <p:to>
                                        <p:strVal val="solid"/>
                                      </p:to>
                                    </p:set>
                                    <p:set>
                                      <p:cBhvr>
                                        <p:cTn id="609" dur="250" autoRev="1" fill="remove"/>
                                        <p:tgtEl>
                                          <p:spTgt spid="89"/>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9"/>
                  </p:tgtEl>
                </p:cond>
              </p:nextCondLst>
            </p:seq>
            <p:seq concurrent="1" nextAc="seek">
              <p:cTn id="610" restart="whenNotActive" fill="hold" evtFilter="cancelBubble" nodeType="interactiveSeq">
                <p:stCondLst>
                  <p:cond evt="onClick" delay="0">
                    <p:tgtEl>
                      <p:spTgt spid="90"/>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90"/>
                                        </p:tgtEl>
                                        <p:attrNameLst>
                                          <p:attrName>style.color</p:attrName>
                                        </p:attrNameLst>
                                      </p:cBhvr>
                                      <p:to>
                                        <a:srgbClr val="FF3399"/>
                                      </p:to>
                                    </p:animClr>
                                    <p:animClr clrSpc="rgb" dir="cw">
                                      <p:cBhvr>
                                        <p:cTn id="615" dur="250" autoRev="1" fill="remove"/>
                                        <p:tgtEl>
                                          <p:spTgt spid="90"/>
                                        </p:tgtEl>
                                        <p:attrNameLst>
                                          <p:attrName>fillcolor</p:attrName>
                                        </p:attrNameLst>
                                      </p:cBhvr>
                                      <p:to>
                                        <a:srgbClr val="FF3399"/>
                                      </p:to>
                                    </p:animClr>
                                    <p:set>
                                      <p:cBhvr>
                                        <p:cTn id="616" dur="250" autoRev="1" fill="remove"/>
                                        <p:tgtEl>
                                          <p:spTgt spid="90"/>
                                        </p:tgtEl>
                                        <p:attrNameLst>
                                          <p:attrName>fill.type</p:attrName>
                                        </p:attrNameLst>
                                      </p:cBhvr>
                                      <p:to>
                                        <p:strVal val="solid"/>
                                      </p:to>
                                    </p:set>
                                    <p:set>
                                      <p:cBhvr>
                                        <p:cTn id="617" dur="250" autoRev="1" fill="remove"/>
                                        <p:tgtEl>
                                          <p:spTgt spid="90"/>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0"/>
                  </p:tgtEl>
                </p:cond>
              </p:nextCondLst>
            </p:seq>
            <p:seq concurrent="1" nextAc="seek">
              <p:cTn id="618" restart="whenNotActive" fill="hold" evtFilter="cancelBubble" nodeType="interactiveSeq">
                <p:stCondLst>
                  <p:cond evt="onClick" delay="0">
                    <p:tgtEl>
                      <p:spTgt spid="91"/>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91"/>
                                        </p:tgtEl>
                                        <p:attrNameLst>
                                          <p:attrName>style.color</p:attrName>
                                        </p:attrNameLst>
                                      </p:cBhvr>
                                      <p:to>
                                        <a:srgbClr val="FF3399"/>
                                      </p:to>
                                    </p:animClr>
                                    <p:animClr clrSpc="rgb" dir="cw">
                                      <p:cBhvr>
                                        <p:cTn id="623" dur="250" autoRev="1" fill="remove"/>
                                        <p:tgtEl>
                                          <p:spTgt spid="91"/>
                                        </p:tgtEl>
                                        <p:attrNameLst>
                                          <p:attrName>fillcolor</p:attrName>
                                        </p:attrNameLst>
                                      </p:cBhvr>
                                      <p:to>
                                        <a:srgbClr val="FF3399"/>
                                      </p:to>
                                    </p:animClr>
                                    <p:set>
                                      <p:cBhvr>
                                        <p:cTn id="624" dur="250" autoRev="1" fill="remove"/>
                                        <p:tgtEl>
                                          <p:spTgt spid="91"/>
                                        </p:tgtEl>
                                        <p:attrNameLst>
                                          <p:attrName>fill.type</p:attrName>
                                        </p:attrNameLst>
                                      </p:cBhvr>
                                      <p:to>
                                        <p:strVal val="solid"/>
                                      </p:to>
                                    </p:set>
                                    <p:set>
                                      <p:cBhvr>
                                        <p:cTn id="625" dur="250" autoRev="1" fill="remove"/>
                                        <p:tgtEl>
                                          <p:spTgt spid="91"/>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1"/>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1F119-4271-40EE-9F04-0E9EF3FE003F}"/>
              </a:ext>
            </a:extLst>
          </p:cNvPr>
          <p:cNvSpPr>
            <a:spLocks noGrp="1"/>
          </p:cNvSpPr>
          <p:nvPr>
            <p:ph type="title"/>
          </p:nvPr>
        </p:nvSpPr>
        <p:spPr>
          <a:xfrm>
            <a:off x="88900" y="-180975"/>
            <a:ext cx="10515600" cy="1325563"/>
          </a:xfrm>
        </p:spPr>
        <p:txBody>
          <a:bodyPr/>
          <a:lstStyle/>
          <a:p>
            <a:r>
              <a:rPr lang="zh-CN" altLang="en-US" dirty="0"/>
              <a:t>二次开发指南</a:t>
            </a:r>
          </a:p>
        </p:txBody>
      </p:sp>
      <p:sp>
        <p:nvSpPr>
          <p:cNvPr id="3" name="内容占位符 2">
            <a:extLst>
              <a:ext uri="{FF2B5EF4-FFF2-40B4-BE49-F238E27FC236}">
                <a16:creationId xmlns:a16="http://schemas.microsoft.com/office/drawing/2014/main" id="{958FFC1C-3385-41EC-8167-1A8C76F21E97}"/>
              </a:ext>
            </a:extLst>
          </p:cNvPr>
          <p:cNvSpPr>
            <a:spLocks noGrp="1"/>
          </p:cNvSpPr>
          <p:nvPr>
            <p:ph idx="1"/>
          </p:nvPr>
        </p:nvSpPr>
        <p:spPr>
          <a:xfrm>
            <a:off x="251637" y="1038224"/>
            <a:ext cx="5844363" cy="5819775"/>
          </a:xfrm>
        </p:spPr>
        <p:txBody>
          <a:bodyPr>
            <a:normAutofit fontScale="92500" lnSpcReduction="10000"/>
          </a:bodyPr>
          <a:lstStyle/>
          <a:p>
            <a:r>
              <a:rPr lang="zh-CN" altLang="en-US" dirty="0"/>
              <a:t>可在网络上寻找各类精细背景图案。</a:t>
            </a:r>
            <a:endParaRPr lang="en-US" altLang="zh-CN" dirty="0"/>
          </a:p>
          <a:p>
            <a:endParaRPr lang="en-US" altLang="zh-CN" dirty="0"/>
          </a:p>
          <a:p>
            <a:r>
              <a:rPr lang="zh-CN" altLang="en-US" dirty="0"/>
              <a:t>点的大小可以鼠标调节，但是有限制，更小尺寸需要右击对象，大小和位置，窗口内直接输入尺寸值，可以做到更小。视力越高，点随之调节到越小，达到逼迫患者主动用眼的目的</a:t>
            </a:r>
            <a:endParaRPr lang="en-US" altLang="zh-CN" dirty="0"/>
          </a:p>
          <a:p>
            <a:endParaRPr lang="en-US" altLang="zh-CN" dirty="0"/>
          </a:p>
          <a:p>
            <a:r>
              <a:rPr lang="en-US" altLang="zh-CN" dirty="0"/>
              <a:t>PPT</a:t>
            </a:r>
            <a:r>
              <a:rPr lang="zh-CN" altLang="en-US" dirty="0"/>
              <a:t>中的方格、条纹，如果数量太多，容易导致爆内存或者死机，动画播放时也不流畅，为此可以先排布好对应的纹路，然后截图，将图片作为背景即可解决。</a:t>
            </a:r>
            <a:endParaRPr lang="en-US" altLang="zh-CN" dirty="0"/>
          </a:p>
          <a:p>
            <a:endParaRPr lang="en-US" altLang="zh-CN" dirty="0"/>
          </a:p>
          <a:p>
            <a:r>
              <a:rPr lang="zh-CN" altLang="en-US" dirty="0"/>
              <a:t>点击时的声音可以在动画窗格中更换。</a:t>
            </a:r>
            <a:endParaRPr lang="en-US" altLang="zh-CN" dirty="0"/>
          </a:p>
        </p:txBody>
      </p:sp>
      <p:pic>
        <p:nvPicPr>
          <p:cNvPr id="4" name="图片 3">
            <a:extLst>
              <a:ext uri="{FF2B5EF4-FFF2-40B4-BE49-F238E27FC236}">
                <a16:creationId xmlns:a16="http://schemas.microsoft.com/office/drawing/2014/main" id="{38F90C6D-2A5E-4C5C-B8F3-D637C605AB4E}"/>
              </a:ext>
            </a:extLst>
          </p:cNvPr>
          <p:cNvPicPr>
            <a:picLocks noChangeAspect="1"/>
          </p:cNvPicPr>
          <p:nvPr/>
        </p:nvPicPr>
        <p:blipFill>
          <a:blip r:embed="rId3"/>
          <a:stretch>
            <a:fillRect/>
          </a:stretch>
        </p:blipFill>
        <p:spPr>
          <a:xfrm>
            <a:off x="6258737" y="1574681"/>
            <a:ext cx="2527430" cy="2298818"/>
          </a:xfrm>
          <a:prstGeom prst="rect">
            <a:avLst/>
          </a:prstGeom>
        </p:spPr>
      </p:pic>
      <p:pic>
        <p:nvPicPr>
          <p:cNvPr id="5" name="图片 4">
            <a:extLst>
              <a:ext uri="{FF2B5EF4-FFF2-40B4-BE49-F238E27FC236}">
                <a16:creationId xmlns:a16="http://schemas.microsoft.com/office/drawing/2014/main" id="{55AFC01A-D0E1-4E30-8887-536DA1912E44}"/>
              </a:ext>
            </a:extLst>
          </p:cNvPr>
          <p:cNvPicPr>
            <a:picLocks noChangeAspect="1"/>
          </p:cNvPicPr>
          <p:nvPr/>
        </p:nvPicPr>
        <p:blipFill>
          <a:blip r:embed="rId4"/>
          <a:stretch>
            <a:fillRect/>
          </a:stretch>
        </p:blipFill>
        <p:spPr>
          <a:xfrm>
            <a:off x="6838860" y="4498922"/>
            <a:ext cx="3492679" cy="2051155"/>
          </a:xfrm>
          <a:prstGeom prst="rect">
            <a:avLst/>
          </a:prstGeom>
        </p:spPr>
      </p:pic>
    </p:spTree>
    <p:extLst>
      <p:ext uri="{BB962C8B-B14F-4D97-AF65-F5344CB8AC3E}">
        <p14:creationId xmlns:p14="http://schemas.microsoft.com/office/powerpoint/2010/main" val="3086130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Picture 2" descr="https://ss2.bdstatic.com/70cFvnSh_Q1YnxGkpoWK1HF6hhy/it/u=335898241,783534835&amp;fm=15&amp;gp=0.jpg">
            <a:extLst>
              <a:ext uri="{FF2B5EF4-FFF2-40B4-BE49-F238E27FC236}">
                <a16:creationId xmlns:a16="http://schemas.microsoft.com/office/drawing/2014/main" id="{E646485F-877A-4338-B774-F256FEA167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3481" y="192542"/>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s://ss2.bdstatic.com/70cFvnSh_Q1YnxGkpoWK1HF6hhy/it/u=335898241,783534835&amp;fm=15&amp;gp=0.jpg">
            <a:extLst>
              <a:ext uri="{FF2B5EF4-FFF2-40B4-BE49-F238E27FC236}">
                <a16:creationId xmlns:a16="http://schemas.microsoft.com/office/drawing/2014/main" id="{EEED8882-5064-484A-A7D3-532DD3431C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77200" y="-126435"/>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s://ss2.bdstatic.com/70cFvnSh_Q1YnxGkpoWK1HF6hhy/it/u=335898241,783534835&amp;fm=15&amp;gp=0.jpg">
            <a:extLst>
              <a:ext uri="{FF2B5EF4-FFF2-40B4-BE49-F238E27FC236}">
                <a16:creationId xmlns:a16="http://schemas.microsoft.com/office/drawing/2014/main" id="{55E4480A-558B-4B28-85DC-B64D59D929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3481" y="426948"/>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ss2.bdstatic.com/70cFvnSh_Q1YnxGkpoWK1HF6hhy/it/u=335898241,783534835&amp;fm=15&amp;gp=0.jpg">
            <a:extLst>
              <a:ext uri="{FF2B5EF4-FFF2-40B4-BE49-F238E27FC236}">
                <a16:creationId xmlns:a16="http://schemas.microsoft.com/office/drawing/2014/main" id="{B3A4E646-9786-4D9E-94ED-1FA0597FD99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50125" y="996792"/>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s://ss2.bdstatic.com/70cFvnSh_Q1YnxGkpoWK1HF6hhy/it/u=335898241,783534835&amp;fm=15&amp;gp=0.jpg">
            <a:extLst>
              <a:ext uri="{FF2B5EF4-FFF2-40B4-BE49-F238E27FC236}">
                <a16:creationId xmlns:a16="http://schemas.microsoft.com/office/drawing/2014/main" id="{57C1713D-3ACA-43EB-ABD4-45C0D28896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36684" y="158434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https://ss2.bdstatic.com/70cFvnSh_Q1YnxGkpoWK1HF6hhy/it/u=335898241,783534835&amp;fm=15&amp;gp=0.jpg">
            <a:extLst>
              <a:ext uri="{FF2B5EF4-FFF2-40B4-BE49-F238E27FC236}">
                <a16:creationId xmlns:a16="http://schemas.microsoft.com/office/drawing/2014/main" id="{87F64F31-7829-4F53-B68D-C3BCB4D2E8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7194" y="3206852"/>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https://ss2.bdstatic.com/70cFvnSh_Q1YnxGkpoWK1HF6hhy/it/u=335898241,783534835&amp;fm=15&amp;gp=0.jpg">
            <a:extLst>
              <a:ext uri="{FF2B5EF4-FFF2-40B4-BE49-F238E27FC236}">
                <a16:creationId xmlns:a16="http://schemas.microsoft.com/office/drawing/2014/main" id="{EA7CC909-6AB2-4014-927B-5037833ED33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961032">
            <a:off x="-200203" y="2584450"/>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s://ss2.bdstatic.com/70cFvnSh_Q1YnxGkpoWK1HF6hhy/it/u=335898241,783534835&amp;fm=15&amp;gp=0.jpg">
            <a:extLst>
              <a:ext uri="{FF2B5EF4-FFF2-40B4-BE49-F238E27FC236}">
                <a16:creationId xmlns:a16="http://schemas.microsoft.com/office/drawing/2014/main" id="{11967629-D4C8-4C35-9753-5803B6A9E41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499873" y="201283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ss2.bdstatic.com/70cFvnSh_Q1YnxGkpoWK1HF6hhy/it/u=335898241,783534835&amp;fm=15&amp;gp=0.jpg">
            <a:extLst>
              <a:ext uri="{FF2B5EF4-FFF2-40B4-BE49-F238E27FC236}">
                <a16:creationId xmlns:a16="http://schemas.microsoft.com/office/drawing/2014/main" id="{4F45B266-3164-412A-AE6C-10A863CC96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121471" y="-22128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ss2.bdstatic.com/70cFvnSh_Q1YnxGkpoWK1HF6hhy/it/u=335898241,783534835&amp;fm=15&amp;gp=0.jpg">
            <a:extLst>
              <a:ext uri="{FF2B5EF4-FFF2-40B4-BE49-F238E27FC236}">
                <a16:creationId xmlns:a16="http://schemas.microsoft.com/office/drawing/2014/main" id="{4ED92B61-E799-4E54-8B78-32780F053D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09279" y="192542"/>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ss2.bdstatic.com/70cFvnSh_Q1YnxGkpoWK1HF6hhy/it/u=335898241,783534835&amp;fm=15&amp;gp=0.jpg">
            <a:extLst>
              <a:ext uri="{FF2B5EF4-FFF2-40B4-BE49-F238E27FC236}">
                <a16:creationId xmlns:a16="http://schemas.microsoft.com/office/drawing/2014/main" id="{DBBAA2CC-1A75-4C7A-A7EF-78673947E30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7755560" y="-126435"/>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https://ss2.bdstatic.com/70cFvnSh_Q1YnxGkpoWK1HF6hhy/it/u=335898241,783534835&amp;fm=15&amp;gp=0.jpg">
            <a:extLst>
              <a:ext uri="{FF2B5EF4-FFF2-40B4-BE49-F238E27FC236}">
                <a16:creationId xmlns:a16="http://schemas.microsoft.com/office/drawing/2014/main" id="{E8DBD134-632B-4CA4-880B-277765F088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09279" y="426948"/>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ttps://ss2.bdstatic.com/70cFvnSh_Q1YnxGkpoWK1HF6hhy/it/u=335898241,783534835&amp;fm=15&amp;gp=0.jpg">
            <a:extLst>
              <a:ext uri="{FF2B5EF4-FFF2-40B4-BE49-F238E27FC236}">
                <a16:creationId xmlns:a16="http://schemas.microsoft.com/office/drawing/2014/main" id="{2B8DCF99-2652-49D7-8D15-8CBFFF5C6C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7582635" y="996792"/>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ss2.bdstatic.com/70cFvnSh_Q1YnxGkpoWK1HF6hhy/it/u=335898241,783534835&amp;fm=15&amp;gp=0.jpg">
            <a:extLst>
              <a:ext uri="{FF2B5EF4-FFF2-40B4-BE49-F238E27FC236}">
                <a16:creationId xmlns:a16="http://schemas.microsoft.com/office/drawing/2014/main" id="{9349C91A-1813-4164-903A-7E4BF020273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8369444" y="158434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ss2.bdstatic.com/70cFvnSh_Q1YnxGkpoWK1HF6hhy/it/u=335898241,783534835&amp;fm=15&amp;gp=0.jpg">
            <a:extLst>
              <a:ext uri="{FF2B5EF4-FFF2-40B4-BE49-F238E27FC236}">
                <a16:creationId xmlns:a16="http://schemas.microsoft.com/office/drawing/2014/main" id="{8BA9D93A-A4BA-41B1-B2B4-3AE96FF3F7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45566" y="3206852"/>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ss2.bdstatic.com/70cFvnSh_Q1YnxGkpoWK1HF6hhy/it/u=335898241,783534835&amp;fm=15&amp;gp=0.jpg">
            <a:extLst>
              <a:ext uri="{FF2B5EF4-FFF2-40B4-BE49-F238E27FC236}">
                <a16:creationId xmlns:a16="http://schemas.microsoft.com/office/drawing/2014/main" id="{817BBCB6-3249-4380-BD54-DB456C2DCC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961032">
            <a:off x="7632557" y="2584450"/>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ss2.bdstatic.com/70cFvnSh_Q1YnxGkpoWK1HF6hhy/it/u=335898241,783534835&amp;fm=15&amp;gp=0.jpg">
            <a:extLst>
              <a:ext uri="{FF2B5EF4-FFF2-40B4-BE49-F238E27FC236}">
                <a16:creationId xmlns:a16="http://schemas.microsoft.com/office/drawing/2014/main" id="{790464D9-A696-42BA-8F9C-D65903CF55D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9332633" y="201283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https://ss2.bdstatic.com/70cFvnSh_Q1YnxGkpoWK1HF6hhy/it/u=335898241,783534835&amp;fm=15&amp;gp=0.jpg">
            <a:extLst>
              <a:ext uri="{FF2B5EF4-FFF2-40B4-BE49-F238E27FC236}">
                <a16:creationId xmlns:a16="http://schemas.microsoft.com/office/drawing/2014/main" id="{4C8040C1-0D73-4007-AF1A-A7601DDF995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8954231" y="-22128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https://ss2.bdstatic.com/70cFvnSh_Q1YnxGkpoWK1HF6hhy/it/u=335898241,783534835&amp;fm=15&amp;gp=0.jpg">
            <a:extLst>
              <a:ext uri="{FF2B5EF4-FFF2-40B4-BE49-F238E27FC236}">
                <a16:creationId xmlns:a16="http://schemas.microsoft.com/office/drawing/2014/main" id="{FFBA341E-0199-4019-B23F-615737F896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83642" y="244682"/>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https://ss2.bdstatic.com/70cFvnSh_Q1YnxGkpoWK1HF6hhy/it/u=335898241,783534835&amp;fm=15&amp;gp=0.jpg">
            <a:extLst>
              <a:ext uri="{FF2B5EF4-FFF2-40B4-BE49-F238E27FC236}">
                <a16:creationId xmlns:a16="http://schemas.microsoft.com/office/drawing/2014/main" id="{B9543E3A-5C0A-4218-8093-7C9E929C08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3929923" y="-74295"/>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https://ss2.bdstatic.com/70cFvnSh_Q1YnxGkpoWK1HF6hhy/it/u=335898241,783534835&amp;fm=15&amp;gp=0.jpg">
            <a:extLst>
              <a:ext uri="{FF2B5EF4-FFF2-40B4-BE49-F238E27FC236}">
                <a16:creationId xmlns:a16="http://schemas.microsoft.com/office/drawing/2014/main" id="{439A386C-A38F-4657-8185-220A883B7A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83642" y="479088"/>
            <a:ext cx="1941650" cy="1429054"/>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https://ss2.bdstatic.com/70cFvnSh_Q1YnxGkpoWK1HF6hhy/it/u=335898241,783534835&amp;fm=15&amp;gp=0.jpg">
            <a:extLst>
              <a:ext uri="{FF2B5EF4-FFF2-40B4-BE49-F238E27FC236}">
                <a16:creationId xmlns:a16="http://schemas.microsoft.com/office/drawing/2014/main" id="{6B55B784-2AC6-4E42-ACEB-01CED73AE6B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3756998" y="1048932"/>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https://ss2.bdstatic.com/70cFvnSh_Q1YnxGkpoWK1HF6hhy/it/u=335898241,783534835&amp;fm=15&amp;gp=0.jpg">
            <a:extLst>
              <a:ext uri="{FF2B5EF4-FFF2-40B4-BE49-F238E27FC236}">
                <a16:creationId xmlns:a16="http://schemas.microsoft.com/office/drawing/2014/main" id="{993A3424-78E9-4369-8E9A-CCCD9672DBC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4543807" y="163648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https://ss2.bdstatic.com/70cFvnSh_Q1YnxGkpoWK1HF6hhy/it/u=335898241,783534835&amp;fm=15&amp;gp=0.jpg">
            <a:extLst>
              <a:ext uri="{FF2B5EF4-FFF2-40B4-BE49-F238E27FC236}">
                <a16:creationId xmlns:a16="http://schemas.microsoft.com/office/drawing/2014/main" id="{341604F0-8DE1-4A90-B8F0-3CAD1C31D5D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619929" y="3258992"/>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https://ss2.bdstatic.com/70cFvnSh_Q1YnxGkpoWK1HF6hhy/it/u=335898241,783534835&amp;fm=15&amp;gp=0.jpg">
            <a:extLst>
              <a:ext uri="{FF2B5EF4-FFF2-40B4-BE49-F238E27FC236}">
                <a16:creationId xmlns:a16="http://schemas.microsoft.com/office/drawing/2014/main" id="{99D28B07-3F51-42B9-9845-71C5B624B62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961032">
            <a:off x="3806920" y="2636590"/>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https://ss2.bdstatic.com/70cFvnSh_Q1YnxGkpoWK1HF6hhy/it/u=335898241,783534835&amp;fm=15&amp;gp=0.jpg">
            <a:extLst>
              <a:ext uri="{FF2B5EF4-FFF2-40B4-BE49-F238E27FC236}">
                <a16:creationId xmlns:a16="http://schemas.microsoft.com/office/drawing/2014/main" id="{243085EC-0F9B-4001-BB96-B23AA127E0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506996" y="206497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https://ss2.bdstatic.com/70cFvnSh_Q1YnxGkpoWK1HF6hhy/it/u=335898241,783534835&amp;fm=15&amp;gp=0.jpg">
            <a:extLst>
              <a:ext uri="{FF2B5EF4-FFF2-40B4-BE49-F238E27FC236}">
                <a16:creationId xmlns:a16="http://schemas.microsoft.com/office/drawing/2014/main" id="{3808BC5E-7A1F-4B60-A3C5-29EBC7AAE2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128594" y="-16914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https://ss2.bdstatic.com/70cFvnSh_Q1YnxGkpoWK1HF6hhy/it/u=335898241,783534835&amp;fm=15&amp;gp=0.jpg">
            <a:extLst>
              <a:ext uri="{FF2B5EF4-FFF2-40B4-BE49-F238E27FC236}">
                <a16:creationId xmlns:a16="http://schemas.microsoft.com/office/drawing/2014/main" id="{A9089BAB-D65C-4D69-BFD0-DBED643B2B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799036" y="3104655"/>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s://ss2.bdstatic.com/70cFvnSh_Q1YnxGkpoWK1HF6hhy/it/u=335898241,783534835&amp;fm=15&amp;gp=0.jpg">
            <a:extLst>
              <a:ext uri="{FF2B5EF4-FFF2-40B4-BE49-F238E27FC236}">
                <a16:creationId xmlns:a16="http://schemas.microsoft.com/office/drawing/2014/main" id="{8B38F174-B4BF-41A9-AC3C-A0BEAA6188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828272" y="94565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https://ss2.bdstatic.com/70cFvnSh_Q1YnxGkpoWK1HF6hhy/it/u=335898241,783534835&amp;fm=15&amp;gp=0.jpg">
            <a:extLst>
              <a:ext uri="{FF2B5EF4-FFF2-40B4-BE49-F238E27FC236}">
                <a16:creationId xmlns:a16="http://schemas.microsoft.com/office/drawing/2014/main" id="{8C9549B8-1785-43FA-AF32-97D0E86CBD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156080" y="51183"/>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https://ss2.bdstatic.com/70cFvnSh_Q1YnxGkpoWK1HF6hhy/it/u=335898241,783534835&amp;fm=15&amp;gp=0.jpg">
            <a:extLst>
              <a:ext uri="{FF2B5EF4-FFF2-40B4-BE49-F238E27FC236}">
                <a16:creationId xmlns:a16="http://schemas.microsoft.com/office/drawing/2014/main" id="{B04490DA-9777-4BA5-8276-95478AA3E36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528456" y="1273526"/>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https://ss2.bdstatic.com/70cFvnSh_Q1YnxGkpoWK1HF6hhy/it/u=335898241,783534835&amp;fm=15&amp;gp=0.jpg">
            <a:extLst>
              <a:ext uri="{FF2B5EF4-FFF2-40B4-BE49-F238E27FC236}">
                <a16:creationId xmlns:a16="http://schemas.microsoft.com/office/drawing/2014/main" id="{14BD5DB0-69F0-4D8F-A043-F32FD81463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741343" y="2942698"/>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s://ss2.bdstatic.com/70cFvnSh_Q1YnxGkpoWK1HF6hhy/it/u=335898241,783534835&amp;fm=15&amp;gp=0.jpg">
            <a:extLst>
              <a:ext uri="{FF2B5EF4-FFF2-40B4-BE49-F238E27FC236}">
                <a16:creationId xmlns:a16="http://schemas.microsoft.com/office/drawing/2014/main" id="{C8EBA992-ED90-4AF9-A2AB-E5F56C0D143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762803" y="2151253"/>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https://ss2.bdstatic.com/70cFvnSh_Q1YnxGkpoWK1HF6hhy/it/u=335898241,783534835&amp;fm=15&amp;gp=0.jpg">
            <a:extLst>
              <a:ext uri="{FF2B5EF4-FFF2-40B4-BE49-F238E27FC236}">
                <a16:creationId xmlns:a16="http://schemas.microsoft.com/office/drawing/2014/main" id="{2A048A6E-75AD-4DE0-BE22-100CC116D29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382408" y="352690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https://ss2.bdstatic.com/70cFvnSh_Q1YnxGkpoWK1HF6hhy/it/u=335898241,783534835&amp;fm=15&amp;gp=0.jpg">
            <a:extLst>
              <a:ext uri="{FF2B5EF4-FFF2-40B4-BE49-F238E27FC236}">
                <a16:creationId xmlns:a16="http://schemas.microsoft.com/office/drawing/2014/main" id="{282C7310-E3F4-44D6-8862-AEAB398874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5741342" y="26252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s://ss2.bdstatic.com/70cFvnSh_Q1YnxGkpoWK1HF6hhy/it/u=335898241,783534835&amp;fm=15&amp;gp=0.jpg">
            <a:extLst>
              <a:ext uri="{FF2B5EF4-FFF2-40B4-BE49-F238E27FC236}">
                <a16:creationId xmlns:a16="http://schemas.microsoft.com/office/drawing/2014/main" id="{CCB02D43-EA52-474E-82B6-E80C64BB255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2710875" y="-344547"/>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https://ss2.bdstatic.com/70cFvnSh_Q1YnxGkpoWK1HF6hhy/it/u=335898241,783534835&amp;fm=15&amp;gp=0.jpg">
            <a:extLst>
              <a:ext uri="{FF2B5EF4-FFF2-40B4-BE49-F238E27FC236}">
                <a16:creationId xmlns:a16="http://schemas.microsoft.com/office/drawing/2014/main" id="{78329887-25C8-4C4A-8984-2FCD5768E6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6444006" y="1061411"/>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s://ss2.bdstatic.com/70cFvnSh_Q1YnxGkpoWK1HF6hhy/it/u=335898241,783534835&amp;fm=15&amp;gp=0.jpg">
            <a:extLst>
              <a:ext uri="{FF2B5EF4-FFF2-40B4-BE49-F238E27FC236}">
                <a16:creationId xmlns:a16="http://schemas.microsoft.com/office/drawing/2014/main" id="{28109347-2F60-4788-BEDF-2BF91219570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9293988" y="133633"/>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s://ss2.bdstatic.com/70cFvnSh_Q1YnxGkpoWK1HF6hhy/it/u=335898241,783534835&amp;fm=15&amp;gp=0.jpg">
            <a:extLst>
              <a:ext uri="{FF2B5EF4-FFF2-40B4-BE49-F238E27FC236}">
                <a16:creationId xmlns:a16="http://schemas.microsoft.com/office/drawing/2014/main" id="{80D01B1F-16EB-45D4-8077-0AA59F6EFA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9751043" y="590275"/>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https://ss2.bdstatic.com/70cFvnSh_Q1YnxGkpoWK1HF6hhy/it/u=335898241,783534835&amp;fm=15&amp;gp=0.jpg">
            <a:extLst>
              <a:ext uri="{FF2B5EF4-FFF2-40B4-BE49-F238E27FC236}">
                <a16:creationId xmlns:a16="http://schemas.microsoft.com/office/drawing/2014/main" id="{79CF5C9F-10C8-4A43-A8AE-F266B55061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566372">
            <a:off x="10778759" y="1070758"/>
            <a:ext cx="3162391" cy="232751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https://ss2.bdstatic.com/70cFvnSh_Q1YnxGkpoWK1HF6hhy/it/u=335898241,783534835&amp;fm=15&amp;gp=0.jpg">
            <a:extLst>
              <a:ext uri="{FF2B5EF4-FFF2-40B4-BE49-F238E27FC236}">
                <a16:creationId xmlns:a16="http://schemas.microsoft.com/office/drawing/2014/main" id="{DC4C089C-1502-4573-B0F3-426EC7AE982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6200000">
            <a:off x="9898127" y="287220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https://ss2.bdstatic.com/70cFvnSh_Q1YnxGkpoWK1HF6hhy/it/u=335898241,783534835&amp;fm=15&amp;gp=0.jpg">
            <a:extLst>
              <a:ext uri="{FF2B5EF4-FFF2-40B4-BE49-F238E27FC236}">
                <a16:creationId xmlns:a16="http://schemas.microsoft.com/office/drawing/2014/main" id="{98306A85-6C61-4675-800F-8433C43491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6200000">
            <a:off x="9146543" y="3658425"/>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ss2.bdstatic.com/70cFvnSh_Q1YnxGkpoWK1HF6hhy/it/u=335898241,783534835&amp;fm=15&amp;gp=0.jpg">
            <a:extLst>
              <a:ext uri="{FF2B5EF4-FFF2-40B4-BE49-F238E27FC236}">
                <a16:creationId xmlns:a16="http://schemas.microsoft.com/office/drawing/2014/main" id="{DFE39186-8973-4DB8-9A31-6BB74FE874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33794" y="4255564"/>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s://ss2.bdstatic.com/70cFvnSh_Q1YnxGkpoWK1HF6hhy/it/u=335898241,783534835&amp;fm=15&amp;gp=0.jpg">
            <a:extLst>
              <a:ext uri="{FF2B5EF4-FFF2-40B4-BE49-F238E27FC236}">
                <a16:creationId xmlns:a16="http://schemas.microsoft.com/office/drawing/2014/main" id="{0734CAB8-9E9A-45C3-860F-CD6AF5CC44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059648" y="4181598"/>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https://ss2.bdstatic.com/70cFvnSh_Q1YnxGkpoWK1HF6hhy/it/u=335898241,783534835&amp;fm=15&amp;gp=0.jpg">
            <a:extLst>
              <a:ext uri="{FF2B5EF4-FFF2-40B4-BE49-F238E27FC236}">
                <a16:creationId xmlns:a16="http://schemas.microsoft.com/office/drawing/2014/main" id="{530313F8-5295-4566-A8F1-4874D34F431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36757" y="4001094"/>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s://ss2.bdstatic.com/70cFvnSh_Q1YnxGkpoWK1HF6hhy/it/u=335898241,783534835&amp;fm=15&amp;gp=0.jpg">
            <a:extLst>
              <a:ext uri="{FF2B5EF4-FFF2-40B4-BE49-F238E27FC236}">
                <a16:creationId xmlns:a16="http://schemas.microsoft.com/office/drawing/2014/main" id="{736189B3-A4C6-4C61-BE1B-504DCBAED6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660525" y="351144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https://ss2.bdstatic.com/70cFvnSh_Q1YnxGkpoWK1HF6hhy/it/u=335898241,783534835&amp;fm=15&amp;gp=0.jpg">
            <a:extLst>
              <a:ext uri="{FF2B5EF4-FFF2-40B4-BE49-F238E27FC236}">
                <a16:creationId xmlns:a16="http://schemas.microsoft.com/office/drawing/2014/main" id="{27A9DBE6-6F37-4005-B129-75E2D3D472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7336" y="2129908"/>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https://ss2.bdstatic.com/70cFvnSh_Q1YnxGkpoWK1HF6hhy/it/u=335898241,783534835&amp;fm=15&amp;gp=0.jpg">
            <a:extLst>
              <a:ext uri="{FF2B5EF4-FFF2-40B4-BE49-F238E27FC236}">
                <a16:creationId xmlns:a16="http://schemas.microsoft.com/office/drawing/2014/main" id="{150DEF45-E286-4087-AC03-3D4E2CA4C18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4780">
            <a:off x="-783323" y="4500144"/>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ss2.bdstatic.com/70cFvnSh_Q1YnxGkpoWK1HF6hhy/it/u=335898241,783534835&amp;fm=15&amp;gp=0.jpg">
            <a:extLst>
              <a:ext uri="{FF2B5EF4-FFF2-40B4-BE49-F238E27FC236}">
                <a16:creationId xmlns:a16="http://schemas.microsoft.com/office/drawing/2014/main" id="{8D787C8F-1D8B-4155-8A90-5FDA832A3EA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4780">
            <a:off x="-209927" y="4469193"/>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s2.bdstatic.com/70cFvnSh_Q1YnxGkpoWK1HF6hhy/it/u=335898241,783534835&amp;fm=15&amp;gp=0.jpg">
            <a:extLst>
              <a:ext uri="{FF2B5EF4-FFF2-40B4-BE49-F238E27FC236}">
                <a16:creationId xmlns:a16="http://schemas.microsoft.com/office/drawing/2014/main" id="{896F7182-6C9C-495A-8974-B72F43574EB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562518">
            <a:off x="13074" y="3817056"/>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s://ss2.bdstatic.com/70cFvnSh_Q1YnxGkpoWK1HF6hhy/it/u=335898241,783534835&amp;fm=15&amp;gp=0.jpg">
            <a:extLst>
              <a:ext uri="{FF2B5EF4-FFF2-40B4-BE49-F238E27FC236}">
                <a16:creationId xmlns:a16="http://schemas.microsoft.com/office/drawing/2014/main" id="{406E1748-497A-49E4-8A80-88FBADD2E7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562518">
            <a:off x="502989" y="4349393"/>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https://ss2.bdstatic.com/70cFvnSh_Q1YnxGkpoWK1HF6hhy/it/u=335898241,783534835&amp;fm=15&amp;gp=0.jpg">
            <a:extLst>
              <a:ext uri="{FF2B5EF4-FFF2-40B4-BE49-F238E27FC236}">
                <a16:creationId xmlns:a16="http://schemas.microsoft.com/office/drawing/2014/main" id="{24FF86C4-4E2B-4ECA-B049-71C635A34B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562518">
            <a:off x="1405314" y="480715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https://ss2.bdstatic.com/70cFvnSh_Q1YnxGkpoWK1HF6hhy/it/u=335898241,783534835&amp;fm=15&amp;gp=0.jpg">
            <a:extLst>
              <a:ext uri="{FF2B5EF4-FFF2-40B4-BE49-F238E27FC236}">
                <a16:creationId xmlns:a16="http://schemas.microsoft.com/office/drawing/2014/main" id="{6C6ED765-93CF-4714-B335-5E19EA7DB80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2319352" y="4083951"/>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s://ss2.bdstatic.com/70cFvnSh_Q1YnxGkpoWK1HF6hhy/it/u=335898241,783534835&amp;fm=15&amp;gp=0.jpg">
            <a:extLst>
              <a:ext uri="{FF2B5EF4-FFF2-40B4-BE49-F238E27FC236}">
                <a16:creationId xmlns:a16="http://schemas.microsoft.com/office/drawing/2014/main" id="{181C3718-B7E8-4F25-88D2-6FDDF2AD33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3480126" y="482795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ss2.bdstatic.com/70cFvnSh_Q1YnxGkpoWK1HF6hhy/it/u=335898241,783534835&amp;fm=15&amp;gp=0.jpg">
            <a:extLst>
              <a:ext uri="{FF2B5EF4-FFF2-40B4-BE49-F238E27FC236}">
                <a16:creationId xmlns:a16="http://schemas.microsoft.com/office/drawing/2014/main" id="{AC7A72D8-7947-445D-AE48-1EB27BA57C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5072956" y="493593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s://ss2.bdstatic.com/70cFvnSh_Q1YnxGkpoWK1HF6hhy/it/u=335898241,783534835&amp;fm=15&amp;gp=0.jpg">
            <a:extLst>
              <a:ext uri="{FF2B5EF4-FFF2-40B4-BE49-F238E27FC236}">
                <a16:creationId xmlns:a16="http://schemas.microsoft.com/office/drawing/2014/main" id="{2D0A9BA9-6DB7-402C-8AFF-39089BDF7E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4413774" y="426667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https://ss2.bdstatic.com/70cFvnSh_Q1YnxGkpoWK1HF6hhy/it/u=335898241,783534835&amp;fm=15&amp;gp=0.jpg">
            <a:extLst>
              <a:ext uri="{FF2B5EF4-FFF2-40B4-BE49-F238E27FC236}">
                <a16:creationId xmlns:a16="http://schemas.microsoft.com/office/drawing/2014/main" id="{44EE6263-6F6B-4442-BF0E-15CCC08949D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2796187" y="4342926"/>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https://ss2.bdstatic.com/70cFvnSh_Q1YnxGkpoWK1HF6hhy/it/u=335898241,783534835&amp;fm=15&amp;gp=0.jpg">
            <a:extLst>
              <a:ext uri="{FF2B5EF4-FFF2-40B4-BE49-F238E27FC236}">
                <a16:creationId xmlns:a16="http://schemas.microsoft.com/office/drawing/2014/main" id="{C02AEADD-57AA-4091-8EF2-4DCAA75CC5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6356901" y="4854829"/>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s://ss2.bdstatic.com/70cFvnSh_Q1YnxGkpoWK1HF6hhy/it/u=335898241,783534835&amp;fm=15&amp;gp=0.jpg">
            <a:extLst>
              <a:ext uri="{FF2B5EF4-FFF2-40B4-BE49-F238E27FC236}">
                <a16:creationId xmlns:a16="http://schemas.microsoft.com/office/drawing/2014/main" id="{94E47DDE-FC8B-40F0-B64B-505DA44751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7654644" y="494181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https://ss2.bdstatic.com/70cFvnSh_Q1YnxGkpoWK1HF6hhy/it/u=335898241,783534835&amp;fm=15&amp;gp=0.jpg">
            <a:extLst>
              <a:ext uri="{FF2B5EF4-FFF2-40B4-BE49-F238E27FC236}">
                <a16:creationId xmlns:a16="http://schemas.microsoft.com/office/drawing/2014/main" id="{C24B3272-F382-4EA0-8ADE-5858D9275A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8823761" y="5050647"/>
            <a:ext cx="3074858" cy="2263095"/>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s://ss2.bdstatic.com/70cFvnSh_Q1YnxGkpoWK1HF6hhy/it/u=335898241,783534835&amp;fm=15&amp;gp=0.jpg">
            <a:extLst>
              <a:ext uri="{FF2B5EF4-FFF2-40B4-BE49-F238E27FC236}">
                <a16:creationId xmlns:a16="http://schemas.microsoft.com/office/drawing/2014/main" id="{14915984-72D2-4A9C-A690-F1D8292E59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11745">
            <a:off x="9779641" y="5118796"/>
            <a:ext cx="3074858" cy="2263095"/>
          </a:xfrm>
          <a:prstGeom prst="rect">
            <a:avLst/>
          </a:prstGeom>
          <a:noFill/>
          <a:extLst>
            <a:ext uri="{909E8E84-426E-40DD-AFC4-6F175D3DCCD1}">
              <a14:hiddenFill xmlns:a14="http://schemas.microsoft.com/office/drawing/2010/main">
                <a:solidFill>
                  <a:srgbClr val="FFFFFF"/>
                </a:solidFill>
              </a14:hiddenFill>
            </a:ext>
          </a:extLst>
        </p:spPr>
      </p:pic>
      <p:sp>
        <p:nvSpPr>
          <p:cNvPr id="223" name="椭圆 222">
            <a:extLst>
              <a:ext uri="{FF2B5EF4-FFF2-40B4-BE49-F238E27FC236}">
                <a16:creationId xmlns:a16="http://schemas.microsoft.com/office/drawing/2014/main" id="{20D39F33-C481-4668-A5B7-6AD498FFE9DD}"/>
              </a:ext>
            </a:extLst>
          </p:cNvPr>
          <p:cNvSpPr/>
          <p:nvPr/>
        </p:nvSpPr>
        <p:spPr>
          <a:xfrm>
            <a:off x="1450526" y="191457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EFE8A4AF-51BC-4B8A-891C-569B51A86D69}"/>
              </a:ext>
            </a:extLst>
          </p:cNvPr>
          <p:cNvSpPr/>
          <p:nvPr/>
        </p:nvSpPr>
        <p:spPr>
          <a:xfrm>
            <a:off x="3066360" y="121359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087AF9B9-C33E-454F-AF78-46525F9956A2}"/>
              </a:ext>
            </a:extLst>
          </p:cNvPr>
          <p:cNvSpPr/>
          <p:nvPr/>
        </p:nvSpPr>
        <p:spPr>
          <a:xfrm>
            <a:off x="4665701" y="95602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1DB60A2D-9F8F-4828-B890-71294712790B}"/>
              </a:ext>
            </a:extLst>
          </p:cNvPr>
          <p:cNvSpPr/>
          <p:nvPr/>
        </p:nvSpPr>
        <p:spPr>
          <a:xfrm>
            <a:off x="4794486" y="23331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C542227A-ED06-4A04-ACD8-A5AE5E48FF7A}"/>
              </a:ext>
            </a:extLst>
          </p:cNvPr>
          <p:cNvSpPr/>
          <p:nvPr/>
        </p:nvSpPr>
        <p:spPr>
          <a:xfrm>
            <a:off x="6491084" y="162805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770EA2D7-4A47-4BCC-8195-E8723199F484}"/>
              </a:ext>
            </a:extLst>
          </p:cNvPr>
          <p:cNvSpPr/>
          <p:nvPr/>
        </p:nvSpPr>
        <p:spPr>
          <a:xfrm>
            <a:off x="2403826" y="246191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81F6AFCA-EAC5-4E26-9779-B6C91CDC011B}"/>
              </a:ext>
            </a:extLst>
          </p:cNvPr>
          <p:cNvSpPr/>
          <p:nvPr/>
        </p:nvSpPr>
        <p:spPr>
          <a:xfrm>
            <a:off x="1721843" y="127627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470F2E50-AA4D-4469-A228-BBAC20448BB4}"/>
              </a:ext>
            </a:extLst>
          </p:cNvPr>
          <p:cNvSpPr/>
          <p:nvPr/>
        </p:nvSpPr>
        <p:spPr>
          <a:xfrm>
            <a:off x="3561660" y="201440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6A71FDA7-AF8D-41F1-BD35-1690580D323D}"/>
              </a:ext>
            </a:extLst>
          </p:cNvPr>
          <p:cNvSpPr/>
          <p:nvPr/>
        </p:nvSpPr>
        <p:spPr>
          <a:xfrm>
            <a:off x="5161001" y="175683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3817CAD3-7659-446C-9855-0F4E58225613}"/>
              </a:ext>
            </a:extLst>
          </p:cNvPr>
          <p:cNvSpPr/>
          <p:nvPr/>
        </p:nvSpPr>
        <p:spPr>
          <a:xfrm>
            <a:off x="5289786" y="313394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E50D4CBF-2D28-46ED-B34A-3632A0730DDC}"/>
              </a:ext>
            </a:extLst>
          </p:cNvPr>
          <p:cNvSpPr/>
          <p:nvPr/>
        </p:nvSpPr>
        <p:spPr>
          <a:xfrm>
            <a:off x="6986384" y="242886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F959FFBC-4F7E-442A-BBD2-ED3D5687F630}"/>
              </a:ext>
            </a:extLst>
          </p:cNvPr>
          <p:cNvSpPr/>
          <p:nvPr/>
        </p:nvSpPr>
        <p:spPr>
          <a:xfrm>
            <a:off x="2899126" y="326273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70D849E6-157B-4BF3-9069-53612A670AD5}"/>
              </a:ext>
            </a:extLst>
          </p:cNvPr>
          <p:cNvSpPr/>
          <p:nvPr/>
        </p:nvSpPr>
        <p:spPr>
          <a:xfrm>
            <a:off x="8717542" y="395402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8B1BC20F-6418-4A1E-93B7-CA5F867C6E33}"/>
              </a:ext>
            </a:extLst>
          </p:cNvPr>
          <p:cNvSpPr/>
          <p:nvPr/>
        </p:nvSpPr>
        <p:spPr>
          <a:xfrm>
            <a:off x="3998115" y="366107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D04B3B3A-F6B1-465E-A0ED-CFC238BF114B}"/>
              </a:ext>
            </a:extLst>
          </p:cNvPr>
          <p:cNvSpPr/>
          <p:nvPr/>
        </p:nvSpPr>
        <p:spPr>
          <a:xfrm>
            <a:off x="5837932" y="439920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8B96F1F4-12E3-49D4-801A-F0138206439D}"/>
              </a:ext>
            </a:extLst>
          </p:cNvPr>
          <p:cNvSpPr/>
          <p:nvPr/>
        </p:nvSpPr>
        <p:spPr>
          <a:xfrm>
            <a:off x="7437273" y="41416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3DA87FCE-423C-4672-A3A0-7E675A55CEBD}"/>
              </a:ext>
            </a:extLst>
          </p:cNvPr>
          <p:cNvSpPr/>
          <p:nvPr/>
        </p:nvSpPr>
        <p:spPr>
          <a:xfrm>
            <a:off x="7566058" y="551874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A63492B7-2906-4A5B-AB77-DC54209B1FBA}"/>
              </a:ext>
            </a:extLst>
          </p:cNvPr>
          <p:cNvSpPr/>
          <p:nvPr/>
        </p:nvSpPr>
        <p:spPr>
          <a:xfrm>
            <a:off x="9785193" y="487698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D72E398E-2066-41DC-AE63-D0C23A31F121}"/>
              </a:ext>
            </a:extLst>
          </p:cNvPr>
          <p:cNvSpPr/>
          <p:nvPr/>
        </p:nvSpPr>
        <p:spPr>
          <a:xfrm>
            <a:off x="5175398" y="564752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B09A5204-863F-46D1-BC0F-5382C72C9027}"/>
              </a:ext>
            </a:extLst>
          </p:cNvPr>
          <p:cNvSpPr/>
          <p:nvPr/>
        </p:nvSpPr>
        <p:spPr>
          <a:xfrm>
            <a:off x="8664628" y="137546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D4EA1F3A-9C07-45C1-A8E5-B4702C0BC95F}"/>
              </a:ext>
            </a:extLst>
          </p:cNvPr>
          <p:cNvSpPr/>
          <p:nvPr/>
        </p:nvSpPr>
        <p:spPr>
          <a:xfrm>
            <a:off x="10445600" y="295944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D6ABD2F9-FFF3-4FCB-9D5F-CD62F3DD420B}"/>
              </a:ext>
            </a:extLst>
          </p:cNvPr>
          <p:cNvSpPr/>
          <p:nvPr/>
        </p:nvSpPr>
        <p:spPr>
          <a:xfrm>
            <a:off x="5726173" y="266649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2D63BA4D-2E72-40F1-B22F-D5034396135D}"/>
              </a:ext>
            </a:extLst>
          </p:cNvPr>
          <p:cNvSpPr/>
          <p:nvPr/>
        </p:nvSpPr>
        <p:spPr>
          <a:xfrm>
            <a:off x="7565990" y="340462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4DFC9C79-4E33-4A56-8052-08B176AE340F}"/>
              </a:ext>
            </a:extLst>
          </p:cNvPr>
          <p:cNvSpPr/>
          <p:nvPr/>
        </p:nvSpPr>
        <p:spPr>
          <a:xfrm>
            <a:off x="9115517" y="30882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21C7232-6F80-42BF-9064-9DBBEF9FEC9C}"/>
              </a:ext>
            </a:extLst>
          </p:cNvPr>
          <p:cNvSpPr/>
          <p:nvPr/>
        </p:nvSpPr>
        <p:spPr>
          <a:xfrm>
            <a:off x="9244302" y="446533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C39EB4C7-E5E2-4E17-9B20-4F7D3A08FA8A}"/>
              </a:ext>
            </a:extLst>
          </p:cNvPr>
          <p:cNvSpPr/>
          <p:nvPr/>
        </p:nvSpPr>
        <p:spPr>
          <a:xfrm>
            <a:off x="10940900" y="376025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94AF6F91-FDC7-42CD-A46B-619766663A0A}"/>
              </a:ext>
            </a:extLst>
          </p:cNvPr>
          <p:cNvSpPr/>
          <p:nvPr/>
        </p:nvSpPr>
        <p:spPr>
          <a:xfrm>
            <a:off x="6903456" y="465295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32E29A2D-3327-4DBE-A0D3-D1F372EB81F7}"/>
              </a:ext>
            </a:extLst>
          </p:cNvPr>
          <p:cNvSpPr/>
          <p:nvPr/>
        </p:nvSpPr>
        <p:spPr>
          <a:xfrm>
            <a:off x="2525922" y="526499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FD1AF921-F4E3-4D22-A09E-3A97CD881594}"/>
              </a:ext>
            </a:extLst>
          </p:cNvPr>
          <p:cNvSpPr/>
          <p:nvPr/>
        </p:nvSpPr>
        <p:spPr>
          <a:xfrm>
            <a:off x="3021222" y="606581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A945591E-649B-4CD3-9CD3-AD4160FE512F}"/>
              </a:ext>
            </a:extLst>
          </p:cNvPr>
          <p:cNvSpPr/>
          <p:nvPr/>
        </p:nvSpPr>
        <p:spPr>
          <a:xfrm>
            <a:off x="4253980" y="427041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75866371-ADDB-4E21-9EC3-58865B8D191C}"/>
              </a:ext>
            </a:extLst>
          </p:cNvPr>
          <p:cNvSpPr/>
          <p:nvPr/>
        </p:nvSpPr>
        <p:spPr>
          <a:xfrm>
            <a:off x="2923897" y="439920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984C943D-B064-483F-83D1-E70828D9C4D7}"/>
              </a:ext>
            </a:extLst>
          </p:cNvPr>
          <p:cNvSpPr/>
          <p:nvPr/>
        </p:nvSpPr>
        <p:spPr>
          <a:xfrm>
            <a:off x="3634591" y="502170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a:extLst>
              <a:ext uri="{FF2B5EF4-FFF2-40B4-BE49-F238E27FC236}">
                <a16:creationId xmlns:a16="http://schemas.microsoft.com/office/drawing/2014/main" id="{4027BF77-7A89-4E93-B302-0C33CEBC3321}"/>
              </a:ext>
            </a:extLst>
          </p:cNvPr>
          <p:cNvSpPr/>
          <p:nvPr/>
        </p:nvSpPr>
        <p:spPr>
          <a:xfrm>
            <a:off x="4749280" y="50712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a:extLst>
              <a:ext uri="{FF2B5EF4-FFF2-40B4-BE49-F238E27FC236}">
                <a16:creationId xmlns:a16="http://schemas.microsoft.com/office/drawing/2014/main" id="{8B24C75E-3A7D-41D0-84B9-488873922E64}"/>
              </a:ext>
            </a:extLst>
          </p:cNvPr>
          <p:cNvSpPr/>
          <p:nvPr/>
        </p:nvSpPr>
        <p:spPr>
          <a:xfrm>
            <a:off x="2464930" y="186885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a:extLst>
              <a:ext uri="{FF2B5EF4-FFF2-40B4-BE49-F238E27FC236}">
                <a16:creationId xmlns:a16="http://schemas.microsoft.com/office/drawing/2014/main" id="{30D0815C-C074-479F-87F2-F65CD63348E6}"/>
              </a:ext>
            </a:extLst>
          </p:cNvPr>
          <p:cNvSpPr/>
          <p:nvPr/>
        </p:nvSpPr>
        <p:spPr>
          <a:xfrm>
            <a:off x="3974393" y="162805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3C008EF1-297A-4DDA-81B5-12F0A06CE2D4}"/>
              </a:ext>
            </a:extLst>
          </p:cNvPr>
          <p:cNvSpPr/>
          <p:nvPr/>
        </p:nvSpPr>
        <p:spPr>
          <a:xfrm>
            <a:off x="3663205" y="88433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a:extLst>
              <a:ext uri="{FF2B5EF4-FFF2-40B4-BE49-F238E27FC236}">
                <a16:creationId xmlns:a16="http://schemas.microsoft.com/office/drawing/2014/main" id="{11953D8B-2D6E-4322-BFAB-F0D887085B27}"/>
              </a:ext>
            </a:extLst>
          </p:cNvPr>
          <p:cNvSpPr/>
          <p:nvPr/>
        </p:nvSpPr>
        <p:spPr>
          <a:xfrm>
            <a:off x="4249791" y="241162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a:extLst>
              <a:ext uri="{FF2B5EF4-FFF2-40B4-BE49-F238E27FC236}">
                <a16:creationId xmlns:a16="http://schemas.microsoft.com/office/drawing/2014/main" id="{95333458-C9D9-4083-ADF7-2EF86AA4D942}"/>
              </a:ext>
            </a:extLst>
          </p:cNvPr>
          <p:cNvSpPr/>
          <p:nvPr/>
        </p:nvSpPr>
        <p:spPr>
          <a:xfrm>
            <a:off x="6626874" y="112893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a:extLst>
              <a:ext uri="{FF2B5EF4-FFF2-40B4-BE49-F238E27FC236}">
                <a16:creationId xmlns:a16="http://schemas.microsoft.com/office/drawing/2014/main" id="{0F2F4071-601D-4D07-9363-6258B6151051}"/>
              </a:ext>
            </a:extLst>
          </p:cNvPr>
          <p:cNvSpPr/>
          <p:nvPr/>
        </p:nvSpPr>
        <p:spPr>
          <a:xfrm>
            <a:off x="3100392" y="263776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a:extLst>
              <a:ext uri="{FF2B5EF4-FFF2-40B4-BE49-F238E27FC236}">
                <a16:creationId xmlns:a16="http://schemas.microsoft.com/office/drawing/2014/main" id="{C5F9FD2C-82C9-4A46-B98D-E7D8E55410A8}"/>
              </a:ext>
            </a:extLst>
          </p:cNvPr>
          <p:cNvSpPr/>
          <p:nvPr/>
        </p:nvSpPr>
        <p:spPr>
          <a:xfrm>
            <a:off x="2309169" y="8756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a:extLst>
              <a:ext uri="{FF2B5EF4-FFF2-40B4-BE49-F238E27FC236}">
                <a16:creationId xmlns:a16="http://schemas.microsoft.com/office/drawing/2014/main" id="{56C7E533-F1FD-4783-A93C-614756A81F2E}"/>
              </a:ext>
            </a:extLst>
          </p:cNvPr>
          <p:cNvSpPr/>
          <p:nvPr/>
        </p:nvSpPr>
        <p:spPr>
          <a:xfrm>
            <a:off x="5723853" y="124095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a:extLst>
              <a:ext uri="{FF2B5EF4-FFF2-40B4-BE49-F238E27FC236}">
                <a16:creationId xmlns:a16="http://schemas.microsoft.com/office/drawing/2014/main" id="{94DBD751-4468-43C9-95B2-4EBF3C3C987E}"/>
              </a:ext>
            </a:extLst>
          </p:cNvPr>
          <p:cNvSpPr/>
          <p:nvPr/>
        </p:nvSpPr>
        <p:spPr>
          <a:xfrm>
            <a:off x="5835870" y="217664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a:extLst>
              <a:ext uri="{FF2B5EF4-FFF2-40B4-BE49-F238E27FC236}">
                <a16:creationId xmlns:a16="http://schemas.microsoft.com/office/drawing/2014/main" id="{8619BDD0-EF02-41F5-B557-B27943A00E9C}"/>
              </a:ext>
            </a:extLst>
          </p:cNvPr>
          <p:cNvSpPr/>
          <p:nvPr/>
        </p:nvSpPr>
        <p:spPr>
          <a:xfrm>
            <a:off x="3648317" y="28410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a:extLst>
              <a:ext uri="{FF2B5EF4-FFF2-40B4-BE49-F238E27FC236}">
                <a16:creationId xmlns:a16="http://schemas.microsoft.com/office/drawing/2014/main" id="{AB964FB5-37C8-4102-BC31-8B4D8AD8AD78}"/>
              </a:ext>
            </a:extLst>
          </p:cNvPr>
          <p:cNvSpPr/>
          <p:nvPr/>
        </p:nvSpPr>
        <p:spPr>
          <a:xfrm>
            <a:off x="6382849" y="256808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a:extLst>
              <a:ext uri="{FF2B5EF4-FFF2-40B4-BE49-F238E27FC236}">
                <a16:creationId xmlns:a16="http://schemas.microsoft.com/office/drawing/2014/main" id="{99CED79C-07F3-49AC-9F62-E4BE36E4D4E9}"/>
              </a:ext>
            </a:extLst>
          </p:cNvPr>
          <p:cNvSpPr/>
          <p:nvPr/>
        </p:nvSpPr>
        <p:spPr>
          <a:xfrm>
            <a:off x="3123161" y="37856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a:extLst>
              <a:ext uri="{FF2B5EF4-FFF2-40B4-BE49-F238E27FC236}">
                <a16:creationId xmlns:a16="http://schemas.microsoft.com/office/drawing/2014/main" id="{3EC73163-9ABA-4383-8027-D80BA4E31EEE}"/>
              </a:ext>
            </a:extLst>
          </p:cNvPr>
          <p:cNvSpPr/>
          <p:nvPr/>
        </p:nvSpPr>
        <p:spPr>
          <a:xfrm>
            <a:off x="9039552" y="231684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a:extLst>
              <a:ext uri="{FF2B5EF4-FFF2-40B4-BE49-F238E27FC236}">
                <a16:creationId xmlns:a16="http://schemas.microsoft.com/office/drawing/2014/main" id="{72012304-5517-4A36-9AAF-C0B82009B706}"/>
              </a:ext>
            </a:extLst>
          </p:cNvPr>
          <p:cNvSpPr/>
          <p:nvPr/>
        </p:nvSpPr>
        <p:spPr>
          <a:xfrm>
            <a:off x="5175012" y="392390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a:extLst>
              <a:ext uri="{FF2B5EF4-FFF2-40B4-BE49-F238E27FC236}">
                <a16:creationId xmlns:a16="http://schemas.microsoft.com/office/drawing/2014/main" id="{747C3C97-2C7F-4269-AFAF-3C5AC16556EA}"/>
              </a:ext>
            </a:extLst>
          </p:cNvPr>
          <p:cNvSpPr/>
          <p:nvPr/>
        </p:nvSpPr>
        <p:spPr>
          <a:xfrm>
            <a:off x="6312523" y="463949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a:extLst>
              <a:ext uri="{FF2B5EF4-FFF2-40B4-BE49-F238E27FC236}">
                <a16:creationId xmlns:a16="http://schemas.microsoft.com/office/drawing/2014/main" id="{DD11CD92-5F48-46C2-A328-A75A7EF672C0}"/>
              </a:ext>
            </a:extLst>
          </p:cNvPr>
          <p:cNvSpPr/>
          <p:nvPr/>
        </p:nvSpPr>
        <p:spPr>
          <a:xfrm>
            <a:off x="7583323" y="431613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a:extLst>
              <a:ext uri="{FF2B5EF4-FFF2-40B4-BE49-F238E27FC236}">
                <a16:creationId xmlns:a16="http://schemas.microsoft.com/office/drawing/2014/main" id="{1BE901F8-3211-4CC3-AEE9-44C6394BFD7C}"/>
              </a:ext>
            </a:extLst>
          </p:cNvPr>
          <p:cNvSpPr/>
          <p:nvPr/>
        </p:nvSpPr>
        <p:spPr>
          <a:xfrm>
            <a:off x="6924048" y="535775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a:extLst>
              <a:ext uri="{FF2B5EF4-FFF2-40B4-BE49-F238E27FC236}">
                <a16:creationId xmlns:a16="http://schemas.microsoft.com/office/drawing/2014/main" id="{D9BCD88E-41F0-45CB-A106-22C8BA218D8D}"/>
              </a:ext>
            </a:extLst>
          </p:cNvPr>
          <p:cNvSpPr/>
          <p:nvPr/>
        </p:nvSpPr>
        <p:spPr>
          <a:xfrm>
            <a:off x="8398107" y="53981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a:extLst>
              <a:ext uri="{FF2B5EF4-FFF2-40B4-BE49-F238E27FC236}">
                <a16:creationId xmlns:a16="http://schemas.microsoft.com/office/drawing/2014/main" id="{D100318D-54C9-4086-8051-102C3EEF0201}"/>
              </a:ext>
            </a:extLst>
          </p:cNvPr>
          <p:cNvSpPr/>
          <p:nvPr/>
        </p:nvSpPr>
        <p:spPr>
          <a:xfrm>
            <a:off x="5160707" y="442122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a:extLst>
              <a:ext uri="{FF2B5EF4-FFF2-40B4-BE49-F238E27FC236}">
                <a16:creationId xmlns:a16="http://schemas.microsoft.com/office/drawing/2014/main" id="{59460E26-564A-482B-A235-1E324AE38E08}"/>
              </a:ext>
            </a:extLst>
          </p:cNvPr>
          <p:cNvSpPr/>
          <p:nvPr/>
        </p:nvSpPr>
        <p:spPr>
          <a:xfrm>
            <a:off x="8810678" y="154996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a:extLst>
              <a:ext uri="{FF2B5EF4-FFF2-40B4-BE49-F238E27FC236}">
                <a16:creationId xmlns:a16="http://schemas.microsoft.com/office/drawing/2014/main" id="{0CA10482-A2CD-4FB9-ABEC-024DFF945B7A}"/>
              </a:ext>
            </a:extLst>
          </p:cNvPr>
          <p:cNvSpPr/>
          <p:nvPr/>
        </p:nvSpPr>
        <p:spPr>
          <a:xfrm>
            <a:off x="9819345" y="204613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a:extLst>
              <a:ext uri="{FF2B5EF4-FFF2-40B4-BE49-F238E27FC236}">
                <a16:creationId xmlns:a16="http://schemas.microsoft.com/office/drawing/2014/main" id="{A5CCA134-00A7-4C14-A068-A0D6F817FC1A}"/>
              </a:ext>
            </a:extLst>
          </p:cNvPr>
          <p:cNvSpPr/>
          <p:nvPr/>
        </p:nvSpPr>
        <p:spPr>
          <a:xfrm>
            <a:off x="7538698" y="193574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a:extLst>
              <a:ext uri="{FF2B5EF4-FFF2-40B4-BE49-F238E27FC236}">
                <a16:creationId xmlns:a16="http://schemas.microsoft.com/office/drawing/2014/main" id="{CFF2219C-1623-4A69-953C-1FF24942F211}"/>
              </a:ext>
            </a:extLst>
          </p:cNvPr>
          <p:cNvSpPr/>
          <p:nvPr/>
        </p:nvSpPr>
        <p:spPr>
          <a:xfrm>
            <a:off x="8387143" y="234725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a:extLst>
              <a:ext uri="{FF2B5EF4-FFF2-40B4-BE49-F238E27FC236}">
                <a16:creationId xmlns:a16="http://schemas.microsoft.com/office/drawing/2014/main" id="{19976965-8A5C-4825-AD45-97DC8ECAC637}"/>
              </a:ext>
            </a:extLst>
          </p:cNvPr>
          <p:cNvSpPr/>
          <p:nvPr/>
        </p:nvSpPr>
        <p:spPr>
          <a:xfrm>
            <a:off x="9309745" y="3724687"/>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a:extLst>
              <a:ext uri="{FF2B5EF4-FFF2-40B4-BE49-F238E27FC236}">
                <a16:creationId xmlns:a16="http://schemas.microsoft.com/office/drawing/2014/main" id="{A2BBD5DE-626F-47FD-9E82-72012442D483}"/>
              </a:ext>
            </a:extLst>
          </p:cNvPr>
          <p:cNvSpPr/>
          <p:nvPr/>
        </p:nvSpPr>
        <p:spPr>
          <a:xfrm>
            <a:off x="6484989" y="381188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a:extLst>
              <a:ext uri="{FF2B5EF4-FFF2-40B4-BE49-F238E27FC236}">
                <a16:creationId xmlns:a16="http://schemas.microsoft.com/office/drawing/2014/main" id="{B6E5FD8C-5761-4AB4-BD97-237211D96E80}"/>
              </a:ext>
            </a:extLst>
          </p:cNvPr>
          <p:cNvSpPr/>
          <p:nvPr/>
        </p:nvSpPr>
        <p:spPr>
          <a:xfrm>
            <a:off x="11086950" y="393476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a:extLst>
              <a:ext uri="{FF2B5EF4-FFF2-40B4-BE49-F238E27FC236}">
                <a16:creationId xmlns:a16="http://schemas.microsoft.com/office/drawing/2014/main" id="{6B52446B-9221-42BB-BF46-AC47569471DA}"/>
              </a:ext>
            </a:extLst>
          </p:cNvPr>
          <p:cNvSpPr/>
          <p:nvPr/>
        </p:nvSpPr>
        <p:spPr>
          <a:xfrm>
            <a:off x="6116604" y="5197372"/>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624EEE7E-3950-4873-A241-808813EF02FA}"/>
              </a:ext>
            </a:extLst>
          </p:cNvPr>
          <p:cNvSpPr/>
          <p:nvPr/>
        </p:nvSpPr>
        <p:spPr>
          <a:xfrm>
            <a:off x="6439166" y="313919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BBDEDE5C-ABFB-4E2C-8DE2-D02AEA0B4684}"/>
              </a:ext>
            </a:extLst>
          </p:cNvPr>
          <p:cNvSpPr/>
          <p:nvPr/>
        </p:nvSpPr>
        <p:spPr>
          <a:xfrm>
            <a:off x="5697510" y="375877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a:extLst>
              <a:ext uri="{FF2B5EF4-FFF2-40B4-BE49-F238E27FC236}">
                <a16:creationId xmlns:a16="http://schemas.microsoft.com/office/drawing/2014/main" id="{8CEB739D-A332-4119-AA91-9E81D005B80C}"/>
              </a:ext>
            </a:extLst>
          </p:cNvPr>
          <p:cNvSpPr/>
          <p:nvPr/>
        </p:nvSpPr>
        <p:spPr>
          <a:xfrm>
            <a:off x="4493976" y="321294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a:extLst>
              <a:ext uri="{FF2B5EF4-FFF2-40B4-BE49-F238E27FC236}">
                <a16:creationId xmlns:a16="http://schemas.microsoft.com/office/drawing/2014/main" id="{98F2295A-2471-41C4-9A9C-1A5D5A1DEA69}"/>
              </a:ext>
            </a:extLst>
          </p:cNvPr>
          <p:cNvSpPr/>
          <p:nvPr/>
        </p:nvSpPr>
        <p:spPr>
          <a:xfrm>
            <a:off x="3534216" y="427544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a:extLst>
              <a:ext uri="{FF2B5EF4-FFF2-40B4-BE49-F238E27FC236}">
                <a16:creationId xmlns:a16="http://schemas.microsoft.com/office/drawing/2014/main" id="{6E4A3EDF-ACC1-439E-9AA1-D33F0E330457}"/>
              </a:ext>
            </a:extLst>
          </p:cNvPr>
          <p:cNvSpPr/>
          <p:nvPr/>
        </p:nvSpPr>
        <p:spPr>
          <a:xfrm>
            <a:off x="4026482" y="6032021"/>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a:extLst>
              <a:ext uri="{FF2B5EF4-FFF2-40B4-BE49-F238E27FC236}">
                <a16:creationId xmlns:a16="http://schemas.microsoft.com/office/drawing/2014/main" id="{AAAA5F00-FA61-4626-AB6C-E4B7CD2BEA4F}"/>
              </a:ext>
            </a:extLst>
          </p:cNvPr>
          <p:cNvSpPr/>
          <p:nvPr/>
        </p:nvSpPr>
        <p:spPr>
          <a:xfrm>
            <a:off x="3998115" y="558178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a:extLst>
              <a:ext uri="{FF2B5EF4-FFF2-40B4-BE49-F238E27FC236}">
                <a16:creationId xmlns:a16="http://schemas.microsoft.com/office/drawing/2014/main" id="{71BCF27C-27D0-45C8-88FA-CC4139AD6D37}"/>
              </a:ext>
            </a:extLst>
          </p:cNvPr>
          <p:cNvSpPr/>
          <p:nvPr/>
        </p:nvSpPr>
        <p:spPr>
          <a:xfrm>
            <a:off x="8075842" y="401237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7B7DD674-C54F-4BC8-A48F-A3C291A4A314}"/>
              </a:ext>
            </a:extLst>
          </p:cNvPr>
          <p:cNvSpPr/>
          <p:nvPr/>
        </p:nvSpPr>
        <p:spPr>
          <a:xfrm>
            <a:off x="8571142" y="4813190"/>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6D284FEE-DF65-4FE9-9620-05A3651D3244}"/>
              </a:ext>
            </a:extLst>
          </p:cNvPr>
          <p:cNvSpPr/>
          <p:nvPr/>
        </p:nvSpPr>
        <p:spPr>
          <a:xfrm>
            <a:off x="8022928" y="143381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9837DBB4-67B8-47CA-A798-62639FE1627A}"/>
              </a:ext>
            </a:extLst>
          </p:cNvPr>
          <p:cNvSpPr/>
          <p:nvPr/>
        </p:nvSpPr>
        <p:spPr>
          <a:xfrm>
            <a:off x="9803900" y="301779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95F6B1B2-9EE3-4349-A387-BF54AF127A86}"/>
              </a:ext>
            </a:extLst>
          </p:cNvPr>
          <p:cNvSpPr/>
          <p:nvPr/>
        </p:nvSpPr>
        <p:spPr>
          <a:xfrm>
            <a:off x="8473817" y="31465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FB63A317-0380-46AF-A655-E087A42EDE50}"/>
              </a:ext>
            </a:extLst>
          </p:cNvPr>
          <p:cNvSpPr/>
          <p:nvPr/>
        </p:nvSpPr>
        <p:spPr>
          <a:xfrm>
            <a:off x="8169013" y="443202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B7CE8C91-4FCB-469D-85D1-EB45368EC820}"/>
              </a:ext>
            </a:extLst>
          </p:cNvPr>
          <p:cNvSpPr/>
          <p:nvPr/>
        </p:nvSpPr>
        <p:spPr>
          <a:xfrm>
            <a:off x="10299200" y="381861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FDBFCC38-EFD0-4180-B433-7BCEB423FE73}"/>
              </a:ext>
            </a:extLst>
          </p:cNvPr>
          <p:cNvSpPr/>
          <p:nvPr/>
        </p:nvSpPr>
        <p:spPr>
          <a:xfrm>
            <a:off x="7020416" y="3658763"/>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9B778CC3-A0AF-446F-8C6F-62666E247C2E}"/>
              </a:ext>
            </a:extLst>
          </p:cNvPr>
          <p:cNvSpPr/>
          <p:nvPr/>
        </p:nvSpPr>
        <p:spPr>
          <a:xfrm>
            <a:off x="7712039" y="4909684"/>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D098CCCF-547B-4C88-93CD-A42C45C4481B}"/>
              </a:ext>
            </a:extLst>
          </p:cNvPr>
          <p:cNvSpPr/>
          <p:nvPr/>
        </p:nvSpPr>
        <p:spPr>
          <a:xfrm>
            <a:off x="7604338" y="93118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284ECC63-7E9C-4D39-B071-BA6DC99503A8}"/>
              </a:ext>
            </a:extLst>
          </p:cNvPr>
          <p:cNvSpPr/>
          <p:nvPr/>
        </p:nvSpPr>
        <p:spPr>
          <a:xfrm>
            <a:off x="9585822" y="2550676"/>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82D5F42-B4C9-4BEC-84C4-907A48FE3967}"/>
              </a:ext>
            </a:extLst>
          </p:cNvPr>
          <p:cNvSpPr/>
          <p:nvPr/>
        </p:nvSpPr>
        <p:spPr>
          <a:xfrm>
            <a:off x="7820817" y="2792968"/>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344E6DFF-6BE4-4845-ACEE-A90BF71B157A}"/>
              </a:ext>
            </a:extLst>
          </p:cNvPr>
          <p:cNvSpPr/>
          <p:nvPr/>
        </p:nvSpPr>
        <p:spPr>
          <a:xfrm>
            <a:off x="9066349" y="5124555"/>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EC458E67-960C-4341-93CA-7DD7BC48BFA5}"/>
              </a:ext>
            </a:extLst>
          </p:cNvPr>
          <p:cNvSpPr/>
          <p:nvPr/>
        </p:nvSpPr>
        <p:spPr>
          <a:xfrm>
            <a:off x="9866788" y="4204119"/>
            <a:ext cx="32400" cy="3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76878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3"/>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223"/>
                                        </p:tgtEl>
                                        <p:attrNameLst>
                                          <p:attrName>style.color</p:attrName>
                                        </p:attrNameLst>
                                      </p:cBhvr>
                                      <p:to>
                                        <a:srgbClr val="FF3399"/>
                                      </p:to>
                                    </p:animClr>
                                    <p:animClr clrSpc="rgb" dir="cw">
                                      <p:cBhvr>
                                        <p:cTn id="7" dur="250" autoRev="1" fill="remove"/>
                                        <p:tgtEl>
                                          <p:spTgt spid="223"/>
                                        </p:tgtEl>
                                        <p:attrNameLst>
                                          <p:attrName>fillcolor</p:attrName>
                                        </p:attrNameLst>
                                      </p:cBhvr>
                                      <p:to>
                                        <a:srgbClr val="FF3399"/>
                                      </p:to>
                                    </p:animClr>
                                    <p:set>
                                      <p:cBhvr>
                                        <p:cTn id="8" dur="250" autoRev="1" fill="remove"/>
                                        <p:tgtEl>
                                          <p:spTgt spid="223"/>
                                        </p:tgtEl>
                                        <p:attrNameLst>
                                          <p:attrName>fill.type</p:attrName>
                                        </p:attrNameLst>
                                      </p:cBhvr>
                                      <p:to>
                                        <p:strVal val="solid"/>
                                      </p:to>
                                    </p:set>
                                    <p:set>
                                      <p:cBhvr>
                                        <p:cTn id="9" dur="250" autoRev="1" fill="remove"/>
                                        <p:tgtEl>
                                          <p:spTgt spid="223"/>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3"/>
                  </p:tgtEl>
                </p:cond>
              </p:nextCondLst>
            </p:seq>
            <p:seq concurrent="1" nextAc="seek">
              <p:cTn id="10" restart="whenNotActive" fill="hold" evtFilter="cancelBubble" nodeType="interactiveSeq">
                <p:stCondLst>
                  <p:cond evt="onClick" delay="0">
                    <p:tgtEl>
                      <p:spTgt spid="224"/>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224"/>
                                        </p:tgtEl>
                                        <p:attrNameLst>
                                          <p:attrName>style.color</p:attrName>
                                        </p:attrNameLst>
                                      </p:cBhvr>
                                      <p:to>
                                        <a:srgbClr val="FF3399"/>
                                      </p:to>
                                    </p:animClr>
                                    <p:animClr clrSpc="rgb" dir="cw">
                                      <p:cBhvr>
                                        <p:cTn id="15" dur="250" autoRev="1" fill="remove"/>
                                        <p:tgtEl>
                                          <p:spTgt spid="224"/>
                                        </p:tgtEl>
                                        <p:attrNameLst>
                                          <p:attrName>fillcolor</p:attrName>
                                        </p:attrNameLst>
                                      </p:cBhvr>
                                      <p:to>
                                        <a:srgbClr val="FF3399"/>
                                      </p:to>
                                    </p:animClr>
                                    <p:set>
                                      <p:cBhvr>
                                        <p:cTn id="16" dur="250" autoRev="1" fill="remove"/>
                                        <p:tgtEl>
                                          <p:spTgt spid="224"/>
                                        </p:tgtEl>
                                        <p:attrNameLst>
                                          <p:attrName>fill.type</p:attrName>
                                        </p:attrNameLst>
                                      </p:cBhvr>
                                      <p:to>
                                        <p:strVal val="solid"/>
                                      </p:to>
                                    </p:set>
                                    <p:set>
                                      <p:cBhvr>
                                        <p:cTn id="17" dur="250" autoRev="1" fill="remove"/>
                                        <p:tgtEl>
                                          <p:spTgt spid="224"/>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4"/>
                  </p:tgtEl>
                </p:cond>
              </p:nextCondLst>
            </p:seq>
            <p:seq concurrent="1" nextAc="seek">
              <p:cTn id="18" restart="whenNotActive" fill="hold" evtFilter="cancelBubble" nodeType="interactiveSeq">
                <p:stCondLst>
                  <p:cond evt="onClick" delay="0">
                    <p:tgtEl>
                      <p:spTgt spid="225"/>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225"/>
                                        </p:tgtEl>
                                        <p:attrNameLst>
                                          <p:attrName>style.color</p:attrName>
                                        </p:attrNameLst>
                                      </p:cBhvr>
                                      <p:to>
                                        <a:srgbClr val="FF3399"/>
                                      </p:to>
                                    </p:animClr>
                                    <p:animClr clrSpc="rgb" dir="cw">
                                      <p:cBhvr>
                                        <p:cTn id="23" dur="250" autoRev="1" fill="remove"/>
                                        <p:tgtEl>
                                          <p:spTgt spid="225"/>
                                        </p:tgtEl>
                                        <p:attrNameLst>
                                          <p:attrName>fillcolor</p:attrName>
                                        </p:attrNameLst>
                                      </p:cBhvr>
                                      <p:to>
                                        <a:srgbClr val="FF3399"/>
                                      </p:to>
                                    </p:animClr>
                                    <p:set>
                                      <p:cBhvr>
                                        <p:cTn id="24" dur="250" autoRev="1" fill="remove"/>
                                        <p:tgtEl>
                                          <p:spTgt spid="225"/>
                                        </p:tgtEl>
                                        <p:attrNameLst>
                                          <p:attrName>fill.type</p:attrName>
                                        </p:attrNameLst>
                                      </p:cBhvr>
                                      <p:to>
                                        <p:strVal val="solid"/>
                                      </p:to>
                                    </p:set>
                                    <p:set>
                                      <p:cBhvr>
                                        <p:cTn id="25" dur="250" autoRev="1" fill="remove"/>
                                        <p:tgtEl>
                                          <p:spTgt spid="225"/>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5"/>
                  </p:tgtEl>
                </p:cond>
              </p:nextCondLst>
            </p:seq>
            <p:seq concurrent="1" nextAc="seek">
              <p:cTn id="26" restart="whenNotActive" fill="hold" evtFilter="cancelBubble" nodeType="interactiveSeq">
                <p:stCondLst>
                  <p:cond evt="onClick" delay="0">
                    <p:tgtEl>
                      <p:spTgt spid="226"/>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226"/>
                                        </p:tgtEl>
                                        <p:attrNameLst>
                                          <p:attrName>style.color</p:attrName>
                                        </p:attrNameLst>
                                      </p:cBhvr>
                                      <p:to>
                                        <a:srgbClr val="FF3399"/>
                                      </p:to>
                                    </p:animClr>
                                    <p:animClr clrSpc="rgb" dir="cw">
                                      <p:cBhvr>
                                        <p:cTn id="31" dur="250" autoRev="1" fill="remove"/>
                                        <p:tgtEl>
                                          <p:spTgt spid="226"/>
                                        </p:tgtEl>
                                        <p:attrNameLst>
                                          <p:attrName>fillcolor</p:attrName>
                                        </p:attrNameLst>
                                      </p:cBhvr>
                                      <p:to>
                                        <a:srgbClr val="FF3399"/>
                                      </p:to>
                                    </p:animClr>
                                    <p:set>
                                      <p:cBhvr>
                                        <p:cTn id="32" dur="250" autoRev="1" fill="remove"/>
                                        <p:tgtEl>
                                          <p:spTgt spid="226"/>
                                        </p:tgtEl>
                                        <p:attrNameLst>
                                          <p:attrName>fill.type</p:attrName>
                                        </p:attrNameLst>
                                      </p:cBhvr>
                                      <p:to>
                                        <p:strVal val="solid"/>
                                      </p:to>
                                    </p:set>
                                    <p:set>
                                      <p:cBhvr>
                                        <p:cTn id="33" dur="250" autoRev="1" fill="remove"/>
                                        <p:tgtEl>
                                          <p:spTgt spid="226"/>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6"/>
                  </p:tgtEl>
                </p:cond>
              </p:nextCondLst>
            </p:seq>
            <p:seq concurrent="1" nextAc="seek">
              <p:cTn id="34" restart="whenNotActive" fill="hold" evtFilter="cancelBubble" nodeType="interactiveSeq">
                <p:stCondLst>
                  <p:cond evt="onClick" delay="0">
                    <p:tgtEl>
                      <p:spTgt spid="227"/>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227"/>
                                        </p:tgtEl>
                                        <p:attrNameLst>
                                          <p:attrName>style.color</p:attrName>
                                        </p:attrNameLst>
                                      </p:cBhvr>
                                      <p:to>
                                        <a:srgbClr val="FF3399"/>
                                      </p:to>
                                    </p:animClr>
                                    <p:animClr clrSpc="rgb" dir="cw">
                                      <p:cBhvr>
                                        <p:cTn id="39" dur="250" autoRev="1" fill="remove"/>
                                        <p:tgtEl>
                                          <p:spTgt spid="227"/>
                                        </p:tgtEl>
                                        <p:attrNameLst>
                                          <p:attrName>fillcolor</p:attrName>
                                        </p:attrNameLst>
                                      </p:cBhvr>
                                      <p:to>
                                        <a:srgbClr val="FF3399"/>
                                      </p:to>
                                    </p:animClr>
                                    <p:set>
                                      <p:cBhvr>
                                        <p:cTn id="40" dur="250" autoRev="1" fill="remove"/>
                                        <p:tgtEl>
                                          <p:spTgt spid="227"/>
                                        </p:tgtEl>
                                        <p:attrNameLst>
                                          <p:attrName>fill.type</p:attrName>
                                        </p:attrNameLst>
                                      </p:cBhvr>
                                      <p:to>
                                        <p:strVal val="solid"/>
                                      </p:to>
                                    </p:set>
                                    <p:set>
                                      <p:cBhvr>
                                        <p:cTn id="41" dur="250" autoRev="1" fill="remove"/>
                                        <p:tgtEl>
                                          <p:spTgt spid="227"/>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7"/>
                  </p:tgtEl>
                </p:cond>
              </p:nextCondLst>
            </p:seq>
            <p:seq concurrent="1" nextAc="seek">
              <p:cTn id="42" restart="whenNotActive" fill="hold" evtFilter="cancelBubble" nodeType="interactiveSeq">
                <p:stCondLst>
                  <p:cond evt="onClick" delay="0">
                    <p:tgtEl>
                      <p:spTgt spid="228"/>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228"/>
                                        </p:tgtEl>
                                        <p:attrNameLst>
                                          <p:attrName>style.color</p:attrName>
                                        </p:attrNameLst>
                                      </p:cBhvr>
                                      <p:to>
                                        <a:srgbClr val="FF3399"/>
                                      </p:to>
                                    </p:animClr>
                                    <p:animClr clrSpc="rgb" dir="cw">
                                      <p:cBhvr>
                                        <p:cTn id="47" dur="250" autoRev="1" fill="remove"/>
                                        <p:tgtEl>
                                          <p:spTgt spid="228"/>
                                        </p:tgtEl>
                                        <p:attrNameLst>
                                          <p:attrName>fillcolor</p:attrName>
                                        </p:attrNameLst>
                                      </p:cBhvr>
                                      <p:to>
                                        <a:srgbClr val="FF3399"/>
                                      </p:to>
                                    </p:animClr>
                                    <p:set>
                                      <p:cBhvr>
                                        <p:cTn id="48" dur="250" autoRev="1" fill="remove"/>
                                        <p:tgtEl>
                                          <p:spTgt spid="228"/>
                                        </p:tgtEl>
                                        <p:attrNameLst>
                                          <p:attrName>fill.type</p:attrName>
                                        </p:attrNameLst>
                                      </p:cBhvr>
                                      <p:to>
                                        <p:strVal val="solid"/>
                                      </p:to>
                                    </p:set>
                                    <p:set>
                                      <p:cBhvr>
                                        <p:cTn id="49" dur="250" autoRev="1" fill="remove"/>
                                        <p:tgtEl>
                                          <p:spTgt spid="228"/>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8"/>
                  </p:tgtEl>
                </p:cond>
              </p:nextCondLst>
            </p:seq>
            <p:seq concurrent="1" nextAc="seek">
              <p:cTn id="50" restart="whenNotActive" fill="hold" evtFilter="cancelBubble" nodeType="interactiveSeq">
                <p:stCondLst>
                  <p:cond evt="onClick" delay="0">
                    <p:tgtEl>
                      <p:spTgt spid="229"/>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229"/>
                                        </p:tgtEl>
                                        <p:attrNameLst>
                                          <p:attrName>style.color</p:attrName>
                                        </p:attrNameLst>
                                      </p:cBhvr>
                                      <p:to>
                                        <a:srgbClr val="FF3399"/>
                                      </p:to>
                                    </p:animClr>
                                    <p:animClr clrSpc="rgb" dir="cw">
                                      <p:cBhvr>
                                        <p:cTn id="55" dur="250" autoRev="1" fill="remove"/>
                                        <p:tgtEl>
                                          <p:spTgt spid="229"/>
                                        </p:tgtEl>
                                        <p:attrNameLst>
                                          <p:attrName>fillcolor</p:attrName>
                                        </p:attrNameLst>
                                      </p:cBhvr>
                                      <p:to>
                                        <a:srgbClr val="FF3399"/>
                                      </p:to>
                                    </p:animClr>
                                    <p:set>
                                      <p:cBhvr>
                                        <p:cTn id="56" dur="250" autoRev="1" fill="remove"/>
                                        <p:tgtEl>
                                          <p:spTgt spid="229"/>
                                        </p:tgtEl>
                                        <p:attrNameLst>
                                          <p:attrName>fill.type</p:attrName>
                                        </p:attrNameLst>
                                      </p:cBhvr>
                                      <p:to>
                                        <p:strVal val="solid"/>
                                      </p:to>
                                    </p:set>
                                    <p:set>
                                      <p:cBhvr>
                                        <p:cTn id="57" dur="250" autoRev="1" fill="remove"/>
                                        <p:tgtEl>
                                          <p:spTgt spid="229"/>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9"/>
                  </p:tgtEl>
                </p:cond>
              </p:nextCondLst>
            </p:seq>
            <p:seq concurrent="1" nextAc="seek">
              <p:cTn id="58" restart="whenNotActive" fill="hold" evtFilter="cancelBubble" nodeType="interactiveSeq">
                <p:stCondLst>
                  <p:cond evt="onClick" delay="0">
                    <p:tgtEl>
                      <p:spTgt spid="230"/>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230"/>
                                        </p:tgtEl>
                                        <p:attrNameLst>
                                          <p:attrName>style.color</p:attrName>
                                        </p:attrNameLst>
                                      </p:cBhvr>
                                      <p:to>
                                        <a:srgbClr val="FF3399"/>
                                      </p:to>
                                    </p:animClr>
                                    <p:animClr clrSpc="rgb" dir="cw">
                                      <p:cBhvr>
                                        <p:cTn id="63" dur="250" autoRev="1" fill="remove"/>
                                        <p:tgtEl>
                                          <p:spTgt spid="230"/>
                                        </p:tgtEl>
                                        <p:attrNameLst>
                                          <p:attrName>fillcolor</p:attrName>
                                        </p:attrNameLst>
                                      </p:cBhvr>
                                      <p:to>
                                        <a:srgbClr val="FF3399"/>
                                      </p:to>
                                    </p:animClr>
                                    <p:set>
                                      <p:cBhvr>
                                        <p:cTn id="64" dur="250" autoRev="1" fill="remove"/>
                                        <p:tgtEl>
                                          <p:spTgt spid="230"/>
                                        </p:tgtEl>
                                        <p:attrNameLst>
                                          <p:attrName>fill.type</p:attrName>
                                        </p:attrNameLst>
                                      </p:cBhvr>
                                      <p:to>
                                        <p:strVal val="solid"/>
                                      </p:to>
                                    </p:set>
                                    <p:set>
                                      <p:cBhvr>
                                        <p:cTn id="65" dur="250" autoRev="1" fill="remove"/>
                                        <p:tgtEl>
                                          <p:spTgt spid="230"/>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0"/>
                  </p:tgtEl>
                </p:cond>
              </p:nextCondLst>
            </p:seq>
            <p:seq concurrent="1" nextAc="seek">
              <p:cTn id="66" restart="whenNotActive" fill="hold" evtFilter="cancelBubble" nodeType="interactiveSeq">
                <p:stCondLst>
                  <p:cond evt="onClick" delay="0">
                    <p:tgtEl>
                      <p:spTgt spid="231"/>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231"/>
                                        </p:tgtEl>
                                        <p:attrNameLst>
                                          <p:attrName>style.color</p:attrName>
                                        </p:attrNameLst>
                                      </p:cBhvr>
                                      <p:to>
                                        <a:srgbClr val="FF3399"/>
                                      </p:to>
                                    </p:animClr>
                                    <p:animClr clrSpc="rgb" dir="cw">
                                      <p:cBhvr>
                                        <p:cTn id="71" dur="250" autoRev="1" fill="remove"/>
                                        <p:tgtEl>
                                          <p:spTgt spid="231"/>
                                        </p:tgtEl>
                                        <p:attrNameLst>
                                          <p:attrName>fillcolor</p:attrName>
                                        </p:attrNameLst>
                                      </p:cBhvr>
                                      <p:to>
                                        <a:srgbClr val="FF3399"/>
                                      </p:to>
                                    </p:animClr>
                                    <p:set>
                                      <p:cBhvr>
                                        <p:cTn id="72" dur="250" autoRev="1" fill="remove"/>
                                        <p:tgtEl>
                                          <p:spTgt spid="231"/>
                                        </p:tgtEl>
                                        <p:attrNameLst>
                                          <p:attrName>fill.type</p:attrName>
                                        </p:attrNameLst>
                                      </p:cBhvr>
                                      <p:to>
                                        <p:strVal val="solid"/>
                                      </p:to>
                                    </p:set>
                                    <p:set>
                                      <p:cBhvr>
                                        <p:cTn id="73" dur="250" autoRev="1" fill="remove"/>
                                        <p:tgtEl>
                                          <p:spTgt spid="231"/>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1"/>
                  </p:tgtEl>
                </p:cond>
              </p:nextCondLst>
            </p:seq>
            <p:seq concurrent="1" nextAc="seek">
              <p:cTn id="74" restart="whenNotActive" fill="hold" evtFilter="cancelBubble" nodeType="interactiveSeq">
                <p:stCondLst>
                  <p:cond evt="onClick" delay="0">
                    <p:tgtEl>
                      <p:spTgt spid="232"/>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232"/>
                                        </p:tgtEl>
                                        <p:attrNameLst>
                                          <p:attrName>style.color</p:attrName>
                                        </p:attrNameLst>
                                      </p:cBhvr>
                                      <p:to>
                                        <a:srgbClr val="FF3399"/>
                                      </p:to>
                                    </p:animClr>
                                    <p:animClr clrSpc="rgb" dir="cw">
                                      <p:cBhvr>
                                        <p:cTn id="79" dur="250" autoRev="1" fill="remove"/>
                                        <p:tgtEl>
                                          <p:spTgt spid="232"/>
                                        </p:tgtEl>
                                        <p:attrNameLst>
                                          <p:attrName>fillcolor</p:attrName>
                                        </p:attrNameLst>
                                      </p:cBhvr>
                                      <p:to>
                                        <a:srgbClr val="FF3399"/>
                                      </p:to>
                                    </p:animClr>
                                    <p:set>
                                      <p:cBhvr>
                                        <p:cTn id="80" dur="250" autoRev="1" fill="remove"/>
                                        <p:tgtEl>
                                          <p:spTgt spid="232"/>
                                        </p:tgtEl>
                                        <p:attrNameLst>
                                          <p:attrName>fill.type</p:attrName>
                                        </p:attrNameLst>
                                      </p:cBhvr>
                                      <p:to>
                                        <p:strVal val="solid"/>
                                      </p:to>
                                    </p:set>
                                    <p:set>
                                      <p:cBhvr>
                                        <p:cTn id="81" dur="250" autoRev="1" fill="remove"/>
                                        <p:tgtEl>
                                          <p:spTgt spid="232"/>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2"/>
                  </p:tgtEl>
                </p:cond>
              </p:nextCondLst>
            </p:seq>
            <p:seq concurrent="1" nextAc="seek">
              <p:cTn id="82" restart="whenNotActive" fill="hold" evtFilter="cancelBubble" nodeType="interactiveSeq">
                <p:stCondLst>
                  <p:cond evt="onClick" delay="0">
                    <p:tgtEl>
                      <p:spTgt spid="233"/>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233"/>
                                        </p:tgtEl>
                                        <p:attrNameLst>
                                          <p:attrName>style.color</p:attrName>
                                        </p:attrNameLst>
                                      </p:cBhvr>
                                      <p:to>
                                        <a:srgbClr val="FF3399"/>
                                      </p:to>
                                    </p:animClr>
                                    <p:animClr clrSpc="rgb" dir="cw">
                                      <p:cBhvr>
                                        <p:cTn id="87" dur="250" autoRev="1" fill="remove"/>
                                        <p:tgtEl>
                                          <p:spTgt spid="233"/>
                                        </p:tgtEl>
                                        <p:attrNameLst>
                                          <p:attrName>fillcolor</p:attrName>
                                        </p:attrNameLst>
                                      </p:cBhvr>
                                      <p:to>
                                        <a:srgbClr val="FF3399"/>
                                      </p:to>
                                    </p:animClr>
                                    <p:set>
                                      <p:cBhvr>
                                        <p:cTn id="88" dur="250" autoRev="1" fill="remove"/>
                                        <p:tgtEl>
                                          <p:spTgt spid="233"/>
                                        </p:tgtEl>
                                        <p:attrNameLst>
                                          <p:attrName>fill.type</p:attrName>
                                        </p:attrNameLst>
                                      </p:cBhvr>
                                      <p:to>
                                        <p:strVal val="solid"/>
                                      </p:to>
                                    </p:set>
                                    <p:set>
                                      <p:cBhvr>
                                        <p:cTn id="89" dur="250" autoRev="1" fill="remove"/>
                                        <p:tgtEl>
                                          <p:spTgt spid="233"/>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3"/>
                  </p:tgtEl>
                </p:cond>
              </p:nextCondLst>
            </p:seq>
            <p:seq concurrent="1" nextAc="seek">
              <p:cTn id="90" restart="whenNotActive" fill="hold" evtFilter="cancelBubble" nodeType="interactiveSeq">
                <p:stCondLst>
                  <p:cond evt="onClick" delay="0">
                    <p:tgtEl>
                      <p:spTgt spid="234"/>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234"/>
                                        </p:tgtEl>
                                        <p:attrNameLst>
                                          <p:attrName>style.color</p:attrName>
                                        </p:attrNameLst>
                                      </p:cBhvr>
                                      <p:to>
                                        <a:srgbClr val="FF3399"/>
                                      </p:to>
                                    </p:animClr>
                                    <p:animClr clrSpc="rgb" dir="cw">
                                      <p:cBhvr>
                                        <p:cTn id="95" dur="250" autoRev="1" fill="remove"/>
                                        <p:tgtEl>
                                          <p:spTgt spid="234"/>
                                        </p:tgtEl>
                                        <p:attrNameLst>
                                          <p:attrName>fillcolor</p:attrName>
                                        </p:attrNameLst>
                                      </p:cBhvr>
                                      <p:to>
                                        <a:srgbClr val="FF3399"/>
                                      </p:to>
                                    </p:animClr>
                                    <p:set>
                                      <p:cBhvr>
                                        <p:cTn id="96" dur="250" autoRev="1" fill="remove"/>
                                        <p:tgtEl>
                                          <p:spTgt spid="234"/>
                                        </p:tgtEl>
                                        <p:attrNameLst>
                                          <p:attrName>fill.type</p:attrName>
                                        </p:attrNameLst>
                                      </p:cBhvr>
                                      <p:to>
                                        <p:strVal val="solid"/>
                                      </p:to>
                                    </p:set>
                                    <p:set>
                                      <p:cBhvr>
                                        <p:cTn id="97" dur="250" autoRev="1" fill="remove"/>
                                        <p:tgtEl>
                                          <p:spTgt spid="234"/>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4"/>
                  </p:tgtEl>
                </p:cond>
              </p:nextCondLst>
            </p:seq>
            <p:seq concurrent="1" nextAc="seek">
              <p:cTn id="98" restart="whenNotActive" fill="hold" evtFilter="cancelBubble" nodeType="interactiveSeq">
                <p:stCondLst>
                  <p:cond evt="onClick" delay="0">
                    <p:tgtEl>
                      <p:spTgt spid="235"/>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235"/>
                                        </p:tgtEl>
                                        <p:attrNameLst>
                                          <p:attrName>style.color</p:attrName>
                                        </p:attrNameLst>
                                      </p:cBhvr>
                                      <p:to>
                                        <a:srgbClr val="FF3399"/>
                                      </p:to>
                                    </p:animClr>
                                    <p:animClr clrSpc="rgb" dir="cw">
                                      <p:cBhvr>
                                        <p:cTn id="103" dur="250" autoRev="1" fill="remove"/>
                                        <p:tgtEl>
                                          <p:spTgt spid="235"/>
                                        </p:tgtEl>
                                        <p:attrNameLst>
                                          <p:attrName>fillcolor</p:attrName>
                                        </p:attrNameLst>
                                      </p:cBhvr>
                                      <p:to>
                                        <a:srgbClr val="FF3399"/>
                                      </p:to>
                                    </p:animClr>
                                    <p:set>
                                      <p:cBhvr>
                                        <p:cTn id="104" dur="250" autoRev="1" fill="remove"/>
                                        <p:tgtEl>
                                          <p:spTgt spid="235"/>
                                        </p:tgtEl>
                                        <p:attrNameLst>
                                          <p:attrName>fill.type</p:attrName>
                                        </p:attrNameLst>
                                      </p:cBhvr>
                                      <p:to>
                                        <p:strVal val="solid"/>
                                      </p:to>
                                    </p:set>
                                    <p:set>
                                      <p:cBhvr>
                                        <p:cTn id="105" dur="250" autoRev="1" fill="remove"/>
                                        <p:tgtEl>
                                          <p:spTgt spid="235"/>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5"/>
                  </p:tgtEl>
                </p:cond>
              </p:nextCondLst>
            </p:seq>
            <p:seq concurrent="1" nextAc="seek">
              <p:cTn id="106" restart="whenNotActive" fill="hold" evtFilter="cancelBubble" nodeType="interactiveSeq">
                <p:stCondLst>
                  <p:cond evt="onClick" delay="0">
                    <p:tgtEl>
                      <p:spTgt spid="236"/>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236"/>
                                        </p:tgtEl>
                                        <p:attrNameLst>
                                          <p:attrName>style.color</p:attrName>
                                        </p:attrNameLst>
                                      </p:cBhvr>
                                      <p:to>
                                        <a:srgbClr val="FF3399"/>
                                      </p:to>
                                    </p:animClr>
                                    <p:animClr clrSpc="rgb" dir="cw">
                                      <p:cBhvr>
                                        <p:cTn id="111" dur="250" autoRev="1" fill="remove"/>
                                        <p:tgtEl>
                                          <p:spTgt spid="236"/>
                                        </p:tgtEl>
                                        <p:attrNameLst>
                                          <p:attrName>fillcolor</p:attrName>
                                        </p:attrNameLst>
                                      </p:cBhvr>
                                      <p:to>
                                        <a:srgbClr val="FF3399"/>
                                      </p:to>
                                    </p:animClr>
                                    <p:set>
                                      <p:cBhvr>
                                        <p:cTn id="112" dur="250" autoRev="1" fill="remove"/>
                                        <p:tgtEl>
                                          <p:spTgt spid="236"/>
                                        </p:tgtEl>
                                        <p:attrNameLst>
                                          <p:attrName>fill.type</p:attrName>
                                        </p:attrNameLst>
                                      </p:cBhvr>
                                      <p:to>
                                        <p:strVal val="solid"/>
                                      </p:to>
                                    </p:set>
                                    <p:set>
                                      <p:cBhvr>
                                        <p:cTn id="113" dur="250" autoRev="1" fill="remove"/>
                                        <p:tgtEl>
                                          <p:spTgt spid="236"/>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6"/>
                  </p:tgtEl>
                </p:cond>
              </p:nextCondLst>
            </p:seq>
            <p:seq concurrent="1" nextAc="seek">
              <p:cTn id="114" restart="whenNotActive" fill="hold" evtFilter="cancelBubble" nodeType="interactiveSeq">
                <p:stCondLst>
                  <p:cond evt="onClick" delay="0">
                    <p:tgtEl>
                      <p:spTgt spid="237"/>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237"/>
                                        </p:tgtEl>
                                        <p:attrNameLst>
                                          <p:attrName>style.color</p:attrName>
                                        </p:attrNameLst>
                                      </p:cBhvr>
                                      <p:to>
                                        <a:srgbClr val="FF3399"/>
                                      </p:to>
                                    </p:animClr>
                                    <p:animClr clrSpc="rgb" dir="cw">
                                      <p:cBhvr>
                                        <p:cTn id="119" dur="250" autoRev="1" fill="remove"/>
                                        <p:tgtEl>
                                          <p:spTgt spid="237"/>
                                        </p:tgtEl>
                                        <p:attrNameLst>
                                          <p:attrName>fillcolor</p:attrName>
                                        </p:attrNameLst>
                                      </p:cBhvr>
                                      <p:to>
                                        <a:srgbClr val="FF3399"/>
                                      </p:to>
                                    </p:animClr>
                                    <p:set>
                                      <p:cBhvr>
                                        <p:cTn id="120" dur="250" autoRev="1" fill="remove"/>
                                        <p:tgtEl>
                                          <p:spTgt spid="237"/>
                                        </p:tgtEl>
                                        <p:attrNameLst>
                                          <p:attrName>fill.type</p:attrName>
                                        </p:attrNameLst>
                                      </p:cBhvr>
                                      <p:to>
                                        <p:strVal val="solid"/>
                                      </p:to>
                                    </p:set>
                                    <p:set>
                                      <p:cBhvr>
                                        <p:cTn id="121" dur="250" autoRev="1" fill="remove"/>
                                        <p:tgtEl>
                                          <p:spTgt spid="237"/>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7"/>
                  </p:tgtEl>
                </p:cond>
              </p:nextCondLst>
            </p:seq>
            <p:seq concurrent="1" nextAc="seek">
              <p:cTn id="122" restart="whenNotActive" fill="hold" evtFilter="cancelBubble" nodeType="interactiveSeq">
                <p:stCondLst>
                  <p:cond evt="onClick" delay="0">
                    <p:tgtEl>
                      <p:spTgt spid="238"/>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238"/>
                                        </p:tgtEl>
                                        <p:attrNameLst>
                                          <p:attrName>style.color</p:attrName>
                                        </p:attrNameLst>
                                      </p:cBhvr>
                                      <p:to>
                                        <a:srgbClr val="FF3399"/>
                                      </p:to>
                                    </p:animClr>
                                    <p:animClr clrSpc="rgb" dir="cw">
                                      <p:cBhvr>
                                        <p:cTn id="127" dur="250" autoRev="1" fill="remove"/>
                                        <p:tgtEl>
                                          <p:spTgt spid="238"/>
                                        </p:tgtEl>
                                        <p:attrNameLst>
                                          <p:attrName>fillcolor</p:attrName>
                                        </p:attrNameLst>
                                      </p:cBhvr>
                                      <p:to>
                                        <a:srgbClr val="FF3399"/>
                                      </p:to>
                                    </p:animClr>
                                    <p:set>
                                      <p:cBhvr>
                                        <p:cTn id="128" dur="250" autoRev="1" fill="remove"/>
                                        <p:tgtEl>
                                          <p:spTgt spid="238"/>
                                        </p:tgtEl>
                                        <p:attrNameLst>
                                          <p:attrName>fill.type</p:attrName>
                                        </p:attrNameLst>
                                      </p:cBhvr>
                                      <p:to>
                                        <p:strVal val="solid"/>
                                      </p:to>
                                    </p:set>
                                    <p:set>
                                      <p:cBhvr>
                                        <p:cTn id="129" dur="250" autoRev="1" fill="remove"/>
                                        <p:tgtEl>
                                          <p:spTgt spid="238"/>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8"/>
                  </p:tgtEl>
                </p:cond>
              </p:nextCondLst>
            </p:seq>
            <p:seq concurrent="1" nextAc="seek">
              <p:cTn id="130" restart="whenNotActive" fill="hold" evtFilter="cancelBubble" nodeType="interactiveSeq">
                <p:stCondLst>
                  <p:cond evt="onClick" delay="0">
                    <p:tgtEl>
                      <p:spTgt spid="239"/>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239"/>
                                        </p:tgtEl>
                                        <p:attrNameLst>
                                          <p:attrName>style.color</p:attrName>
                                        </p:attrNameLst>
                                      </p:cBhvr>
                                      <p:to>
                                        <a:srgbClr val="FF3399"/>
                                      </p:to>
                                    </p:animClr>
                                    <p:animClr clrSpc="rgb" dir="cw">
                                      <p:cBhvr>
                                        <p:cTn id="135" dur="250" autoRev="1" fill="remove"/>
                                        <p:tgtEl>
                                          <p:spTgt spid="239"/>
                                        </p:tgtEl>
                                        <p:attrNameLst>
                                          <p:attrName>fillcolor</p:attrName>
                                        </p:attrNameLst>
                                      </p:cBhvr>
                                      <p:to>
                                        <a:srgbClr val="FF3399"/>
                                      </p:to>
                                    </p:animClr>
                                    <p:set>
                                      <p:cBhvr>
                                        <p:cTn id="136" dur="250" autoRev="1" fill="remove"/>
                                        <p:tgtEl>
                                          <p:spTgt spid="239"/>
                                        </p:tgtEl>
                                        <p:attrNameLst>
                                          <p:attrName>fill.type</p:attrName>
                                        </p:attrNameLst>
                                      </p:cBhvr>
                                      <p:to>
                                        <p:strVal val="solid"/>
                                      </p:to>
                                    </p:set>
                                    <p:set>
                                      <p:cBhvr>
                                        <p:cTn id="137" dur="250" autoRev="1" fill="remove"/>
                                        <p:tgtEl>
                                          <p:spTgt spid="239"/>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9"/>
                  </p:tgtEl>
                </p:cond>
              </p:nextCondLst>
            </p:seq>
            <p:seq concurrent="1" nextAc="seek">
              <p:cTn id="138" restart="whenNotActive" fill="hold" evtFilter="cancelBubble" nodeType="interactiveSeq">
                <p:stCondLst>
                  <p:cond evt="onClick" delay="0">
                    <p:tgtEl>
                      <p:spTgt spid="240"/>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240"/>
                                        </p:tgtEl>
                                        <p:attrNameLst>
                                          <p:attrName>style.color</p:attrName>
                                        </p:attrNameLst>
                                      </p:cBhvr>
                                      <p:to>
                                        <a:srgbClr val="FF3399"/>
                                      </p:to>
                                    </p:animClr>
                                    <p:animClr clrSpc="rgb" dir="cw">
                                      <p:cBhvr>
                                        <p:cTn id="143" dur="250" autoRev="1" fill="remove"/>
                                        <p:tgtEl>
                                          <p:spTgt spid="240"/>
                                        </p:tgtEl>
                                        <p:attrNameLst>
                                          <p:attrName>fillcolor</p:attrName>
                                        </p:attrNameLst>
                                      </p:cBhvr>
                                      <p:to>
                                        <a:srgbClr val="FF3399"/>
                                      </p:to>
                                    </p:animClr>
                                    <p:set>
                                      <p:cBhvr>
                                        <p:cTn id="144" dur="250" autoRev="1" fill="remove"/>
                                        <p:tgtEl>
                                          <p:spTgt spid="240"/>
                                        </p:tgtEl>
                                        <p:attrNameLst>
                                          <p:attrName>fill.type</p:attrName>
                                        </p:attrNameLst>
                                      </p:cBhvr>
                                      <p:to>
                                        <p:strVal val="solid"/>
                                      </p:to>
                                    </p:set>
                                    <p:set>
                                      <p:cBhvr>
                                        <p:cTn id="145" dur="250" autoRev="1" fill="remove"/>
                                        <p:tgtEl>
                                          <p:spTgt spid="240"/>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0"/>
                  </p:tgtEl>
                </p:cond>
              </p:nextCondLst>
            </p:seq>
            <p:seq concurrent="1" nextAc="seek">
              <p:cTn id="146" restart="whenNotActive" fill="hold" evtFilter="cancelBubble" nodeType="interactiveSeq">
                <p:stCondLst>
                  <p:cond evt="onClick" delay="0">
                    <p:tgtEl>
                      <p:spTgt spid="241"/>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241"/>
                                        </p:tgtEl>
                                        <p:attrNameLst>
                                          <p:attrName>style.color</p:attrName>
                                        </p:attrNameLst>
                                      </p:cBhvr>
                                      <p:to>
                                        <a:srgbClr val="FF3399"/>
                                      </p:to>
                                    </p:animClr>
                                    <p:animClr clrSpc="rgb" dir="cw">
                                      <p:cBhvr>
                                        <p:cTn id="151" dur="250" autoRev="1" fill="remove"/>
                                        <p:tgtEl>
                                          <p:spTgt spid="241"/>
                                        </p:tgtEl>
                                        <p:attrNameLst>
                                          <p:attrName>fillcolor</p:attrName>
                                        </p:attrNameLst>
                                      </p:cBhvr>
                                      <p:to>
                                        <a:srgbClr val="FF3399"/>
                                      </p:to>
                                    </p:animClr>
                                    <p:set>
                                      <p:cBhvr>
                                        <p:cTn id="152" dur="250" autoRev="1" fill="remove"/>
                                        <p:tgtEl>
                                          <p:spTgt spid="241"/>
                                        </p:tgtEl>
                                        <p:attrNameLst>
                                          <p:attrName>fill.type</p:attrName>
                                        </p:attrNameLst>
                                      </p:cBhvr>
                                      <p:to>
                                        <p:strVal val="solid"/>
                                      </p:to>
                                    </p:set>
                                    <p:set>
                                      <p:cBhvr>
                                        <p:cTn id="153" dur="250" autoRev="1" fill="remove"/>
                                        <p:tgtEl>
                                          <p:spTgt spid="241"/>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1"/>
                  </p:tgtEl>
                </p:cond>
              </p:nextCondLst>
            </p:seq>
            <p:seq concurrent="1" nextAc="seek">
              <p:cTn id="154" restart="whenNotActive" fill="hold" evtFilter="cancelBubble" nodeType="interactiveSeq">
                <p:stCondLst>
                  <p:cond evt="onClick" delay="0">
                    <p:tgtEl>
                      <p:spTgt spid="242"/>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242"/>
                                        </p:tgtEl>
                                        <p:attrNameLst>
                                          <p:attrName>style.color</p:attrName>
                                        </p:attrNameLst>
                                      </p:cBhvr>
                                      <p:to>
                                        <a:srgbClr val="FF3399"/>
                                      </p:to>
                                    </p:animClr>
                                    <p:animClr clrSpc="rgb" dir="cw">
                                      <p:cBhvr>
                                        <p:cTn id="159" dur="250" autoRev="1" fill="remove"/>
                                        <p:tgtEl>
                                          <p:spTgt spid="242"/>
                                        </p:tgtEl>
                                        <p:attrNameLst>
                                          <p:attrName>fillcolor</p:attrName>
                                        </p:attrNameLst>
                                      </p:cBhvr>
                                      <p:to>
                                        <a:srgbClr val="FF3399"/>
                                      </p:to>
                                    </p:animClr>
                                    <p:set>
                                      <p:cBhvr>
                                        <p:cTn id="160" dur="250" autoRev="1" fill="remove"/>
                                        <p:tgtEl>
                                          <p:spTgt spid="242"/>
                                        </p:tgtEl>
                                        <p:attrNameLst>
                                          <p:attrName>fill.type</p:attrName>
                                        </p:attrNameLst>
                                      </p:cBhvr>
                                      <p:to>
                                        <p:strVal val="solid"/>
                                      </p:to>
                                    </p:set>
                                    <p:set>
                                      <p:cBhvr>
                                        <p:cTn id="161" dur="250" autoRev="1" fill="remove"/>
                                        <p:tgtEl>
                                          <p:spTgt spid="242"/>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2"/>
                  </p:tgtEl>
                </p:cond>
              </p:nextCondLst>
            </p:seq>
            <p:seq concurrent="1" nextAc="seek">
              <p:cTn id="162" restart="whenNotActive" fill="hold" evtFilter="cancelBubble" nodeType="interactiveSeq">
                <p:stCondLst>
                  <p:cond evt="onClick" delay="0">
                    <p:tgtEl>
                      <p:spTgt spid="243"/>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243"/>
                                        </p:tgtEl>
                                        <p:attrNameLst>
                                          <p:attrName>style.color</p:attrName>
                                        </p:attrNameLst>
                                      </p:cBhvr>
                                      <p:to>
                                        <a:srgbClr val="FF3399"/>
                                      </p:to>
                                    </p:animClr>
                                    <p:animClr clrSpc="rgb" dir="cw">
                                      <p:cBhvr>
                                        <p:cTn id="167" dur="250" autoRev="1" fill="remove"/>
                                        <p:tgtEl>
                                          <p:spTgt spid="243"/>
                                        </p:tgtEl>
                                        <p:attrNameLst>
                                          <p:attrName>fillcolor</p:attrName>
                                        </p:attrNameLst>
                                      </p:cBhvr>
                                      <p:to>
                                        <a:srgbClr val="FF3399"/>
                                      </p:to>
                                    </p:animClr>
                                    <p:set>
                                      <p:cBhvr>
                                        <p:cTn id="168" dur="250" autoRev="1" fill="remove"/>
                                        <p:tgtEl>
                                          <p:spTgt spid="243"/>
                                        </p:tgtEl>
                                        <p:attrNameLst>
                                          <p:attrName>fill.type</p:attrName>
                                        </p:attrNameLst>
                                      </p:cBhvr>
                                      <p:to>
                                        <p:strVal val="solid"/>
                                      </p:to>
                                    </p:set>
                                    <p:set>
                                      <p:cBhvr>
                                        <p:cTn id="169" dur="250" autoRev="1" fill="remove"/>
                                        <p:tgtEl>
                                          <p:spTgt spid="243"/>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3"/>
                  </p:tgtEl>
                </p:cond>
              </p:nextCondLst>
            </p:seq>
            <p:seq concurrent="1" nextAc="seek">
              <p:cTn id="170" restart="whenNotActive" fill="hold" evtFilter="cancelBubble" nodeType="interactiveSeq">
                <p:stCondLst>
                  <p:cond evt="onClick" delay="0">
                    <p:tgtEl>
                      <p:spTgt spid="244"/>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244"/>
                                        </p:tgtEl>
                                        <p:attrNameLst>
                                          <p:attrName>style.color</p:attrName>
                                        </p:attrNameLst>
                                      </p:cBhvr>
                                      <p:to>
                                        <a:srgbClr val="FF3399"/>
                                      </p:to>
                                    </p:animClr>
                                    <p:animClr clrSpc="rgb" dir="cw">
                                      <p:cBhvr>
                                        <p:cTn id="175" dur="250" autoRev="1" fill="remove"/>
                                        <p:tgtEl>
                                          <p:spTgt spid="244"/>
                                        </p:tgtEl>
                                        <p:attrNameLst>
                                          <p:attrName>fillcolor</p:attrName>
                                        </p:attrNameLst>
                                      </p:cBhvr>
                                      <p:to>
                                        <a:srgbClr val="FF3399"/>
                                      </p:to>
                                    </p:animClr>
                                    <p:set>
                                      <p:cBhvr>
                                        <p:cTn id="176" dur="250" autoRev="1" fill="remove"/>
                                        <p:tgtEl>
                                          <p:spTgt spid="244"/>
                                        </p:tgtEl>
                                        <p:attrNameLst>
                                          <p:attrName>fill.type</p:attrName>
                                        </p:attrNameLst>
                                      </p:cBhvr>
                                      <p:to>
                                        <p:strVal val="solid"/>
                                      </p:to>
                                    </p:set>
                                    <p:set>
                                      <p:cBhvr>
                                        <p:cTn id="177" dur="250" autoRev="1" fill="remove"/>
                                        <p:tgtEl>
                                          <p:spTgt spid="244"/>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4"/>
                  </p:tgtEl>
                </p:cond>
              </p:nextCondLst>
            </p:seq>
            <p:seq concurrent="1" nextAc="seek">
              <p:cTn id="178" restart="whenNotActive" fill="hold" evtFilter="cancelBubble" nodeType="interactiveSeq">
                <p:stCondLst>
                  <p:cond evt="onClick" delay="0">
                    <p:tgtEl>
                      <p:spTgt spid="245"/>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245"/>
                                        </p:tgtEl>
                                        <p:attrNameLst>
                                          <p:attrName>style.color</p:attrName>
                                        </p:attrNameLst>
                                      </p:cBhvr>
                                      <p:to>
                                        <a:srgbClr val="FF3399"/>
                                      </p:to>
                                    </p:animClr>
                                    <p:animClr clrSpc="rgb" dir="cw">
                                      <p:cBhvr>
                                        <p:cTn id="183" dur="250" autoRev="1" fill="remove"/>
                                        <p:tgtEl>
                                          <p:spTgt spid="245"/>
                                        </p:tgtEl>
                                        <p:attrNameLst>
                                          <p:attrName>fillcolor</p:attrName>
                                        </p:attrNameLst>
                                      </p:cBhvr>
                                      <p:to>
                                        <a:srgbClr val="FF3399"/>
                                      </p:to>
                                    </p:animClr>
                                    <p:set>
                                      <p:cBhvr>
                                        <p:cTn id="184" dur="250" autoRev="1" fill="remove"/>
                                        <p:tgtEl>
                                          <p:spTgt spid="245"/>
                                        </p:tgtEl>
                                        <p:attrNameLst>
                                          <p:attrName>fill.type</p:attrName>
                                        </p:attrNameLst>
                                      </p:cBhvr>
                                      <p:to>
                                        <p:strVal val="solid"/>
                                      </p:to>
                                    </p:set>
                                    <p:set>
                                      <p:cBhvr>
                                        <p:cTn id="185" dur="250" autoRev="1" fill="remove"/>
                                        <p:tgtEl>
                                          <p:spTgt spid="245"/>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5"/>
                  </p:tgtEl>
                </p:cond>
              </p:nextCondLst>
            </p:seq>
            <p:seq concurrent="1" nextAc="seek">
              <p:cTn id="186" restart="whenNotActive" fill="hold" evtFilter="cancelBubble" nodeType="interactiveSeq">
                <p:stCondLst>
                  <p:cond evt="onClick" delay="0">
                    <p:tgtEl>
                      <p:spTgt spid="246"/>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246"/>
                                        </p:tgtEl>
                                        <p:attrNameLst>
                                          <p:attrName>style.color</p:attrName>
                                        </p:attrNameLst>
                                      </p:cBhvr>
                                      <p:to>
                                        <a:srgbClr val="FF3399"/>
                                      </p:to>
                                    </p:animClr>
                                    <p:animClr clrSpc="rgb" dir="cw">
                                      <p:cBhvr>
                                        <p:cTn id="191" dur="250" autoRev="1" fill="remove"/>
                                        <p:tgtEl>
                                          <p:spTgt spid="246"/>
                                        </p:tgtEl>
                                        <p:attrNameLst>
                                          <p:attrName>fillcolor</p:attrName>
                                        </p:attrNameLst>
                                      </p:cBhvr>
                                      <p:to>
                                        <a:srgbClr val="FF3399"/>
                                      </p:to>
                                    </p:animClr>
                                    <p:set>
                                      <p:cBhvr>
                                        <p:cTn id="192" dur="250" autoRev="1" fill="remove"/>
                                        <p:tgtEl>
                                          <p:spTgt spid="246"/>
                                        </p:tgtEl>
                                        <p:attrNameLst>
                                          <p:attrName>fill.type</p:attrName>
                                        </p:attrNameLst>
                                      </p:cBhvr>
                                      <p:to>
                                        <p:strVal val="solid"/>
                                      </p:to>
                                    </p:set>
                                    <p:set>
                                      <p:cBhvr>
                                        <p:cTn id="193" dur="250" autoRev="1" fill="remove"/>
                                        <p:tgtEl>
                                          <p:spTgt spid="246"/>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6"/>
                  </p:tgtEl>
                </p:cond>
              </p:nextCondLst>
            </p:seq>
            <p:seq concurrent="1" nextAc="seek">
              <p:cTn id="194" restart="whenNotActive" fill="hold" evtFilter="cancelBubble" nodeType="interactiveSeq">
                <p:stCondLst>
                  <p:cond evt="onClick" delay="0">
                    <p:tgtEl>
                      <p:spTgt spid="247"/>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247"/>
                                        </p:tgtEl>
                                        <p:attrNameLst>
                                          <p:attrName>style.color</p:attrName>
                                        </p:attrNameLst>
                                      </p:cBhvr>
                                      <p:to>
                                        <a:srgbClr val="FF3399"/>
                                      </p:to>
                                    </p:animClr>
                                    <p:animClr clrSpc="rgb" dir="cw">
                                      <p:cBhvr>
                                        <p:cTn id="199" dur="250" autoRev="1" fill="remove"/>
                                        <p:tgtEl>
                                          <p:spTgt spid="247"/>
                                        </p:tgtEl>
                                        <p:attrNameLst>
                                          <p:attrName>fillcolor</p:attrName>
                                        </p:attrNameLst>
                                      </p:cBhvr>
                                      <p:to>
                                        <a:srgbClr val="FF3399"/>
                                      </p:to>
                                    </p:animClr>
                                    <p:set>
                                      <p:cBhvr>
                                        <p:cTn id="200" dur="250" autoRev="1" fill="remove"/>
                                        <p:tgtEl>
                                          <p:spTgt spid="247"/>
                                        </p:tgtEl>
                                        <p:attrNameLst>
                                          <p:attrName>fill.type</p:attrName>
                                        </p:attrNameLst>
                                      </p:cBhvr>
                                      <p:to>
                                        <p:strVal val="solid"/>
                                      </p:to>
                                    </p:set>
                                    <p:set>
                                      <p:cBhvr>
                                        <p:cTn id="201" dur="250" autoRev="1" fill="remove"/>
                                        <p:tgtEl>
                                          <p:spTgt spid="247"/>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7"/>
                  </p:tgtEl>
                </p:cond>
              </p:nextCondLst>
            </p:seq>
            <p:seq concurrent="1" nextAc="seek">
              <p:cTn id="202" restart="whenNotActive" fill="hold" evtFilter="cancelBubble" nodeType="interactiveSeq">
                <p:stCondLst>
                  <p:cond evt="onClick" delay="0">
                    <p:tgtEl>
                      <p:spTgt spid="248"/>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248"/>
                                        </p:tgtEl>
                                        <p:attrNameLst>
                                          <p:attrName>style.color</p:attrName>
                                        </p:attrNameLst>
                                      </p:cBhvr>
                                      <p:to>
                                        <a:srgbClr val="FF3399"/>
                                      </p:to>
                                    </p:animClr>
                                    <p:animClr clrSpc="rgb" dir="cw">
                                      <p:cBhvr>
                                        <p:cTn id="207" dur="250" autoRev="1" fill="remove"/>
                                        <p:tgtEl>
                                          <p:spTgt spid="248"/>
                                        </p:tgtEl>
                                        <p:attrNameLst>
                                          <p:attrName>fillcolor</p:attrName>
                                        </p:attrNameLst>
                                      </p:cBhvr>
                                      <p:to>
                                        <a:srgbClr val="FF3399"/>
                                      </p:to>
                                    </p:animClr>
                                    <p:set>
                                      <p:cBhvr>
                                        <p:cTn id="208" dur="250" autoRev="1" fill="remove"/>
                                        <p:tgtEl>
                                          <p:spTgt spid="248"/>
                                        </p:tgtEl>
                                        <p:attrNameLst>
                                          <p:attrName>fill.type</p:attrName>
                                        </p:attrNameLst>
                                      </p:cBhvr>
                                      <p:to>
                                        <p:strVal val="solid"/>
                                      </p:to>
                                    </p:set>
                                    <p:set>
                                      <p:cBhvr>
                                        <p:cTn id="209" dur="250" autoRev="1" fill="remove"/>
                                        <p:tgtEl>
                                          <p:spTgt spid="248"/>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8"/>
                  </p:tgtEl>
                </p:cond>
              </p:nextCondLst>
            </p:seq>
            <p:seq concurrent="1" nextAc="seek">
              <p:cTn id="210" restart="whenNotActive" fill="hold" evtFilter="cancelBubble" nodeType="interactiveSeq">
                <p:stCondLst>
                  <p:cond evt="onClick" delay="0">
                    <p:tgtEl>
                      <p:spTgt spid="249"/>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249"/>
                                        </p:tgtEl>
                                        <p:attrNameLst>
                                          <p:attrName>style.color</p:attrName>
                                        </p:attrNameLst>
                                      </p:cBhvr>
                                      <p:to>
                                        <a:srgbClr val="FF3399"/>
                                      </p:to>
                                    </p:animClr>
                                    <p:animClr clrSpc="rgb" dir="cw">
                                      <p:cBhvr>
                                        <p:cTn id="215" dur="250" autoRev="1" fill="remove"/>
                                        <p:tgtEl>
                                          <p:spTgt spid="249"/>
                                        </p:tgtEl>
                                        <p:attrNameLst>
                                          <p:attrName>fillcolor</p:attrName>
                                        </p:attrNameLst>
                                      </p:cBhvr>
                                      <p:to>
                                        <a:srgbClr val="FF3399"/>
                                      </p:to>
                                    </p:animClr>
                                    <p:set>
                                      <p:cBhvr>
                                        <p:cTn id="216" dur="250" autoRev="1" fill="remove"/>
                                        <p:tgtEl>
                                          <p:spTgt spid="249"/>
                                        </p:tgtEl>
                                        <p:attrNameLst>
                                          <p:attrName>fill.type</p:attrName>
                                        </p:attrNameLst>
                                      </p:cBhvr>
                                      <p:to>
                                        <p:strVal val="solid"/>
                                      </p:to>
                                    </p:set>
                                    <p:set>
                                      <p:cBhvr>
                                        <p:cTn id="217" dur="250" autoRev="1" fill="remove"/>
                                        <p:tgtEl>
                                          <p:spTgt spid="249"/>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9"/>
                  </p:tgtEl>
                </p:cond>
              </p:nextCondLst>
            </p:seq>
            <p:seq concurrent="1" nextAc="seek">
              <p:cTn id="218" restart="whenNotActive" fill="hold" evtFilter="cancelBubble" nodeType="interactiveSeq">
                <p:stCondLst>
                  <p:cond evt="onClick" delay="0">
                    <p:tgtEl>
                      <p:spTgt spid="250"/>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250"/>
                                        </p:tgtEl>
                                        <p:attrNameLst>
                                          <p:attrName>style.color</p:attrName>
                                        </p:attrNameLst>
                                      </p:cBhvr>
                                      <p:to>
                                        <a:srgbClr val="FF3399"/>
                                      </p:to>
                                    </p:animClr>
                                    <p:animClr clrSpc="rgb" dir="cw">
                                      <p:cBhvr>
                                        <p:cTn id="223" dur="250" autoRev="1" fill="remove"/>
                                        <p:tgtEl>
                                          <p:spTgt spid="250"/>
                                        </p:tgtEl>
                                        <p:attrNameLst>
                                          <p:attrName>fillcolor</p:attrName>
                                        </p:attrNameLst>
                                      </p:cBhvr>
                                      <p:to>
                                        <a:srgbClr val="FF3399"/>
                                      </p:to>
                                    </p:animClr>
                                    <p:set>
                                      <p:cBhvr>
                                        <p:cTn id="224" dur="250" autoRev="1" fill="remove"/>
                                        <p:tgtEl>
                                          <p:spTgt spid="250"/>
                                        </p:tgtEl>
                                        <p:attrNameLst>
                                          <p:attrName>fill.type</p:attrName>
                                        </p:attrNameLst>
                                      </p:cBhvr>
                                      <p:to>
                                        <p:strVal val="solid"/>
                                      </p:to>
                                    </p:set>
                                    <p:set>
                                      <p:cBhvr>
                                        <p:cTn id="225" dur="250" autoRev="1" fill="remove"/>
                                        <p:tgtEl>
                                          <p:spTgt spid="250"/>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0"/>
                  </p:tgtEl>
                </p:cond>
              </p:nextCondLst>
            </p:seq>
            <p:seq concurrent="1" nextAc="seek">
              <p:cTn id="226" restart="whenNotActive" fill="hold" evtFilter="cancelBubble" nodeType="interactiveSeq">
                <p:stCondLst>
                  <p:cond evt="onClick" delay="0">
                    <p:tgtEl>
                      <p:spTgt spid="251"/>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251"/>
                                        </p:tgtEl>
                                        <p:attrNameLst>
                                          <p:attrName>style.color</p:attrName>
                                        </p:attrNameLst>
                                      </p:cBhvr>
                                      <p:to>
                                        <a:srgbClr val="FF3399"/>
                                      </p:to>
                                    </p:animClr>
                                    <p:animClr clrSpc="rgb" dir="cw">
                                      <p:cBhvr>
                                        <p:cTn id="231" dur="250" autoRev="1" fill="remove"/>
                                        <p:tgtEl>
                                          <p:spTgt spid="251"/>
                                        </p:tgtEl>
                                        <p:attrNameLst>
                                          <p:attrName>fillcolor</p:attrName>
                                        </p:attrNameLst>
                                      </p:cBhvr>
                                      <p:to>
                                        <a:srgbClr val="FF3399"/>
                                      </p:to>
                                    </p:animClr>
                                    <p:set>
                                      <p:cBhvr>
                                        <p:cTn id="232" dur="250" autoRev="1" fill="remove"/>
                                        <p:tgtEl>
                                          <p:spTgt spid="251"/>
                                        </p:tgtEl>
                                        <p:attrNameLst>
                                          <p:attrName>fill.type</p:attrName>
                                        </p:attrNameLst>
                                      </p:cBhvr>
                                      <p:to>
                                        <p:strVal val="solid"/>
                                      </p:to>
                                    </p:set>
                                    <p:set>
                                      <p:cBhvr>
                                        <p:cTn id="233" dur="250" autoRev="1" fill="remove"/>
                                        <p:tgtEl>
                                          <p:spTgt spid="251"/>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1"/>
                  </p:tgtEl>
                </p:cond>
              </p:nextCondLst>
            </p:seq>
            <p:seq concurrent="1" nextAc="seek">
              <p:cTn id="234" restart="whenNotActive" fill="hold" evtFilter="cancelBubble" nodeType="interactiveSeq">
                <p:stCondLst>
                  <p:cond evt="onClick" delay="0">
                    <p:tgtEl>
                      <p:spTgt spid="252"/>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252"/>
                                        </p:tgtEl>
                                        <p:attrNameLst>
                                          <p:attrName>style.color</p:attrName>
                                        </p:attrNameLst>
                                      </p:cBhvr>
                                      <p:to>
                                        <a:srgbClr val="FF3399"/>
                                      </p:to>
                                    </p:animClr>
                                    <p:animClr clrSpc="rgb" dir="cw">
                                      <p:cBhvr>
                                        <p:cTn id="239" dur="250" autoRev="1" fill="remove"/>
                                        <p:tgtEl>
                                          <p:spTgt spid="252"/>
                                        </p:tgtEl>
                                        <p:attrNameLst>
                                          <p:attrName>fillcolor</p:attrName>
                                        </p:attrNameLst>
                                      </p:cBhvr>
                                      <p:to>
                                        <a:srgbClr val="FF3399"/>
                                      </p:to>
                                    </p:animClr>
                                    <p:set>
                                      <p:cBhvr>
                                        <p:cTn id="240" dur="250" autoRev="1" fill="remove"/>
                                        <p:tgtEl>
                                          <p:spTgt spid="252"/>
                                        </p:tgtEl>
                                        <p:attrNameLst>
                                          <p:attrName>fill.type</p:attrName>
                                        </p:attrNameLst>
                                      </p:cBhvr>
                                      <p:to>
                                        <p:strVal val="solid"/>
                                      </p:to>
                                    </p:set>
                                    <p:set>
                                      <p:cBhvr>
                                        <p:cTn id="241" dur="250" autoRev="1" fill="remove"/>
                                        <p:tgtEl>
                                          <p:spTgt spid="252"/>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2"/>
                  </p:tgtEl>
                </p:cond>
              </p:nextCondLst>
            </p:seq>
            <p:seq concurrent="1" nextAc="seek">
              <p:cTn id="242" restart="whenNotActive" fill="hold" evtFilter="cancelBubble" nodeType="interactiveSeq">
                <p:stCondLst>
                  <p:cond evt="onClick" delay="0">
                    <p:tgtEl>
                      <p:spTgt spid="253"/>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253"/>
                                        </p:tgtEl>
                                        <p:attrNameLst>
                                          <p:attrName>style.color</p:attrName>
                                        </p:attrNameLst>
                                      </p:cBhvr>
                                      <p:to>
                                        <a:srgbClr val="FF3399"/>
                                      </p:to>
                                    </p:animClr>
                                    <p:animClr clrSpc="rgb" dir="cw">
                                      <p:cBhvr>
                                        <p:cTn id="247" dur="250" autoRev="1" fill="remove"/>
                                        <p:tgtEl>
                                          <p:spTgt spid="253"/>
                                        </p:tgtEl>
                                        <p:attrNameLst>
                                          <p:attrName>fillcolor</p:attrName>
                                        </p:attrNameLst>
                                      </p:cBhvr>
                                      <p:to>
                                        <a:srgbClr val="FF3399"/>
                                      </p:to>
                                    </p:animClr>
                                    <p:set>
                                      <p:cBhvr>
                                        <p:cTn id="248" dur="250" autoRev="1" fill="remove"/>
                                        <p:tgtEl>
                                          <p:spTgt spid="253"/>
                                        </p:tgtEl>
                                        <p:attrNameLst>
                                          <p:attrName>fill.type</p:attrName>
                                        </p:attrNameLst>
                                      </p:cBhvr>
                                      <p:to>
                                        <p:strVal val="solid"/>
                                      </p:to>
                                    </p:set>
                                    <p:set>
                                      <p:cBhvr>
                                        <p:cTn id="249" dur="250" autoRev="1" fill="remove"/>
                                        <p:tgtEl>
                                          <p:spTgt spid="253"/>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3"/>
                  </p:tgtEl>
                </p:cond>
              </p:nextCondLst>
            </p:seq>
            <p:seq concurrent="1" nextAc="seek">
              <p:cTn id="250" restart="whenNotActive" fill="hold" evtFilter="cancelBubble" nodeType="interactiveSeq">
                <p:stCondLst>
                  <p:cond evt="onClick" delay="0">
                    <p:tgtEl>
                      <p:spTgt spid="254"/>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254"/>
                                        </p:tgtEl>
                                        <p:attrNameLst>
                                          <p:attrName>style.color</p:attrName>
                                        </p:attrNameLst>
                                      </p:cBhvr>
                                      <p:to>
                                        <a:srgbClr val="FF3399"/>
                                      </p:to>
                                    </p:animClr>
                                    <p:animClr clrSpc="rgb" dir="cw">
                                      <p:cBhvr>
                                        <p:cTn id="255" dur="250" autoRev="1" fill="remove"/>
                                        <p:tgtEl>
                                          <p:spTgt spid="254"/>
                                        </p:tgtEl>
                                        <p:attrNameLst>
                                          <p:attrName>fillcolor</p:attrName>
                                        </p:attrNameLst>
                                      </p:cBhvr>
                                      <p:to>
                                        <a:srgbClr val="FF3399"/>
                                      </p:to>
                                    </p:animClr>
                                    <p:set>
                                      <p:cBhvr>
                                        <p:cTn id="256" dur="250" autoRev="1" fill="remove"/>
                                        <p:tgtEl>
                                          <p:spTgt spid="254"/>
                                        </p:tgtEl>
                                        <p:attrNameLst>
                                          <p:attrName>fill.type</p:attrName>
                                        </p:attrNameLst>
                                      </p:cBhvr>
                                      <p:to>
                                        <p:strVal val="solid"/>
                                      </p:to>
                                    </p:set>
                                    <p:set>
                                      <p:cBhvr>
                                        <p:cTn id="257" dur="250" autoRev="1" fill="remove"/>
                                        <p:tgtEl>
                                          <p:spTgt spid="254"/>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4"/>
                  </p:tgtEl>
                </p:cond>
              </p:nextCondLst>
            </p:seq>
            <p:seq concurrent="1" nextAc="seek">
              <p:cTn id="258" restart="whenNotActive" fill="hold" evtFilter="cancelBubble" nodeType="interactiveSeq">
                <p:stCondLst>
                  <p:cond evt="onClick" delay="0">
                    <p:tgtEl>
                      <p:spTgt spid="255"/>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255"/>
                                        </p:tgtEl>
                                        <p:attrNameLst>
                                          <p:attrName>style.color</p:attrName>
                                        </p:attrNameLst>
                                      </p:cBhvr>
                                      <p:to>
                                        <a:srgbClr val="FF3399"/>
                                      </p:to>
                                    </p:animClr>
                                    <p:animClr clrSpc="rgb" dir="cw">
                                      <p:cBhvr>
                                        <p:cTn id="263" dur="250" autoRev="1" fill="remove"/>
                                        <p:tgtEl>
                                          <p:spTgt spid="255"/>
                                        </p:tgtEl>
                                        <p:attrNameLst>
                                          <p:attrName>fillcolor</p:attrName>
                                        </p:attrNameLst>
                                      </p:cBhvr>
                                      <p:to>
                                        <a:srgbClr val="FF3399"/>
                                      </p:to>
                                    </p:animClr>
                                    <p:set>
                                      <p:cBhvr>
                                        <p:cTn id="264" dur="250" autoRev="1" fill="remove"/>
                                        <p:tgtEl>
                                          <p:spTgt spid="255"/>
                                        </p:tgtEl>
                                        <p:attrNameLst>
                                          <p:attrName>fill.type</p:attrName>
                                        </p:attrNameLst>
                                      </p:cBhvr>
                                      <p:to>
                                        <p:strVal val="solid"/>
                                      </p:to>
                                    </p:set>
                                    <p:set>
                                      <p:cBhvr>
                                        <p:cTn id="265" dur="250" autoRev="1" fill="remove"/>
                                        <p:tgtEl>
                                          <p:spTgt spid="255"/>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5"/>
                  </p:tgtEl>
                </p:cond>
              </p:nextCondLst>
            </p:seq>
            <p:seq concurrent="1" nextAc="seek">
              <p:cTn id="266" restart="whenNotActive" fill="hold" evtFilter="cancelBubble" nodeType="interactiveSeq">
                <p:stCondLst>
                  <p:cond evt="onClick" delay="0">
                    <p:tgtEl>
                      <p:spTgt spid="256"/>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256"/>
                                        </p:tgtEl>
                                        <p:attrNameLst>
                                          <p:attrName>style.color</p:attrName>
                                        </p:attrNameLst>
                                      </p:cBhvr>
                                      <p:to>
                                        <a:srgbClr val="FF3399"/>
                                      </p:to>
                                    </p:animClr>
                                    <p:animClr clrSpc="rgb" dir="cw">
                                      <p:cBhvr>
                                        <p:cTn id="271" dur="250" autoRev="1" fill="remove"/>
                                        <p:tgtEl>
                                          <p:spTgt spid="256"/>
                                        </p:tgtEl>
                                        <p:attrNameLst>
                                          <p:attrName>fillcolor</p:attrName>
                                        </p:attrNameLst>
                                      </p:cBhvr>
                                      <p:to>
                                        <a:srgbClr val="FF3399"/>
                                      </p:to>
                                    </p:animClr>
                                    <p:set>
                                      <p:cBhvr>
                                        <p:cTn id="272" dur="250" autoRev="1" fill="remove"/>
                                        <p:tgtEl>
                                          <p:spTgt spid="256"/>
                                        </p:tgtEl>
                                        <p:attrNameLst>
                                          <p:attrName>fill.type</p:attrName>
                                        </p:attrNameLst>
                                      </p:cBhvr>
                                      <p:to>
                                        <p:strVal val="solid"/>
                                      </p:to>
                                    </p:set>
                                    <p:set>
                                      <p:cBhvr>
                                        <p:cTn id="273" dur="250" autoRev="1" fill="remove"/>
                                        <p:tgtEl>
                                          <p:spTgt spid="256"/>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6"/>
                  </p:tgtEl>
                </p:cond>
              </p:nextCondLst>
            </p:seq>
            <p:seq concurrent="1" nextAc="seek">
              <p:cTn id="274" restart="whenNotActive" fill="hold" evtFilter="cancelBubble" nodeType="interactiveSeq">
                <p:stCondLst>
                  <p:cond evt="onClick" delay="0">
                    <p:tgtEl>
                      <p:spTgt spid="257"/>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257"/>
                                        </p:tgtEl>
                                        <p:attrNameLst>
                                          <p:attrName>style.color</p:attrName>
                                        </p:attrNameLst>
                                      </p:cBhvr>
                                      <p:to>
                                        <a:srgbClr val="FF3399"/>
                                      </p:to>
                                    </p:animClr>
                                    <p:animClr clrSpc="rgb" dir="cw">
                                      <p:cBhvr>
                                        <p:cTn id="279" dur="250" autoRev="1" fill="remove"/>
                                        <p:tgtEl>
                                          <p:spTgt spid="257"/>
                                        </p:tgtEl>
                                        <p:attrNameLst>
                                          <p:attrName>fillcolor</p:attrName>
                                        </p:attrNameLst>
                                      </p:cBhvr>
                                      <p:to>
                                        <a:srgbClr val="FF3399"/>
                                      </p:to>
                                    </p:animClr>
                                    <p:set>
                                      <p:cBhvr>
                                        <p:cTn id="280" dur="250" autoRev="1" fill="remove"/>
                                        <p:tgtEl>
                                          <p:spTgt spid="257"/>
                                        </p:tgtEl>
                                        <p:attrNameLst>
                                          <p:attrName>fill.type</p:attrName>
                                        </p:attrNameLst>
                                      </p:cBhvr>
                                      <p:to>
                                        <p:strVal val="solid"/>
                                      </p:to>
                                    </p:set>
                                    <p:set>
                                      <p:cBhvr>
                                        <p:cTn id="281" dur="250" autoRev="1" fill="remove"/>
                                        <p:tgtEl>
                                          <p:spTgt spid="257"/>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7"/>
                  </p:tgtEl>
                </p:cond>
              </p:nextCondLst>
            </p:seq>
            <p:seq concurrent="1" nextAc="seek">
              <p:cTn id="282" restart="whenNotActive" fill="hold" evtFilter="cancelBubble" nodeType="interactiveSeq">
                <p:stCondLst>
                  <p:cond evt="onClick" delay="0">
                    <p:tgtEl>
                      <p:spTgt spid="258"/>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258"/>
                                        </p:tgtEl>
                                        <p:attrNameLst>
                                          <p:attrName>style.color</p:attrName>
                                        </p:attrNameLst>
                                      </p:cBhvr>
                                      <p:to>
                                        <a:srgbClr val="FF3399"/>
                                      </p:to>
                                    </p:animClr>
                                    <p:animClr clrSpc="rgb" dir="cw">
                                      <p:cBhvr>
                                        <p:cTn id="287" dur="250" autoRev="1" fill="remove"/>
                                        <p:tgtEl>
                                          <p:spTgt spid="258"/>
                                        </p:tgtEl>
                                        <p:attrNameLst>
                                          <p:attrName>fillcolor</p:attrName>
                                        </p:attrNameLst>
                                      </p:cBhvr>
                                      <p:to>
                                        <a:srgbClr val="FF3399"/>
                                      </p:to>
                                    </p:animClr>
                                    <p:set>
                                      <p:cBhvr>
                                        <p:cTn id="288" dur="250" autoRev="1" fill="remove"/>
                                        <p:tgtEl>
                                          <p:spTgt spid="258"/>
                                        </p:tgtEl>
                                        <p:attrNameLst>
                                          <p:attrName>fill.type</p:attrName>
                                        </p:attrNameLst>
                                      </p:cBhvr>
                                      <p:to>
                                        <p:strVal val="solid"/>
                                      </p:to>
                                    </p:set>
                                    <p:set>
                                      <p:cBhvr>
                                        <p:cTn id="289" dur="250" autoRev="1" fill="remove"/>
                                        <p:tgtEl>
                                          <p:spTgt spid="258"/>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8"/>
                  </p:tgtEl>
                </p:cond>
              </p:nextCondLst>
            </p:seq>
            <p:seq concurrent="1" nextAc="seek">
              <p:cTn id="290" restart="whenNotActive" fill="hold" evtFilter="cancelBubble" nodeType="interactiveSeq">
                <p:stCondLst>
                  <p:cond evt="onClick" delay="0">
                    <p:tgtEl>
                      <p:spTgt spid="259"/>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259"/>
                                        </p:tgtEl>
                                        <p:attrNameLst>
                                          <p:attrName>style.color</p:attrName>
                                        </p:attrNameLst>
                                      </p:cBhvr>
                                      <p:to>
                                        <a:srgbClr val="FF3399"/>
                                      </p:to>
                                    </p:animClr>
                                    <p:animClr clrSpc="rgb" dir="cw">
                                      <p:cBhvr>
                                        <p:cTn id="295" dur="250" autoRev="1" fill="remove"/>
                                        <p:tgtEl>
                                          <p:spTgt spid="259"/>
                                        </p:tgtEl>
                                        <p:attrNameLst>
                                          <p:attrName>fillcolor</p:attrName>
                                        </p:attrNameLst>
                                      </p:cBhvr>
                                      <p:to>
                                        <a:srgbClr val="FF3399"/>
                                      </p:to>
                                    </p:animClr>
                                    <p:set>
                                      <p:cBhvr>
                                        <p:cTn id="296" dur="250" autoRev="1" fill="remove"/>
                                        <p:tgtEl>
                                          <p:spTgt spid="259"/>
                                        </p:tgtEl>
                                        <p:attrNameLst>
                                          <p:attrName>fill.type</p:attrName>
                                        </p:attrNameLst>
                                      </p:cBhvr>
                                      <p:to>
                                        <p:strVal val="solid"/>
                                      </p:to>
                                    </p:set>
                                    <p:set>
                                      <p:cBhvr>
                                        <p:cTn id="297" dur="250" autoRev="1" fill="remove"/>
                                        <p:tgtEl>
                                          <p:spTgt spid="259"/>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9"/>
                  </p:tgtEl>
                </p:cond>
              </p:nextCondLst>
            </p:seq>
            <p:seq concurrent="1" nextAc="seek">
              <p:cTn id="298" restart="whenNotActive" fill="hold" evtFilter="cancelBubble" nodeType="interactiveSeq">
                <p:stCondLst>
                  <p:cond evt="onClick" delay="0">
                    <p:tgtEl>
                      <p:spTgt spid="260"/>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260"/>
                                        </p:tgtEl>
                                        <p:attrNameLst>
                                          <p:attrName>style.color</p:attrName>
                                        </p:attrNameLst>
                                      </p:cBhvr>
                                      <p:to>
                                        <a:srgbClr val="FF3399"/>
                                      </p:to>
                                    </p:animClr>
                                    <p:animClr clrSpc="rgb" dir="cw">
                                      <p:cBhvr>
                                        <p:cTn id="303" dur="250" autoRev="1" fill="remove"/>
                                        <p:tgtEl>
                                          <p:spTgt spid="260"/>
                                        </p:tgtEl>
                                        <p:attrNameLst>
                                          <p:attrName>fillcolor</p:attrName>
                                        </p:attrNameLst>
                                      </p:cBhvr>
                                      <p:to>
                                        <a:srgbClr val="FF3399"/>
                                      </p:to>
                                    </p:animClr>
                                    <p:set>
                                      <p:cBhvr>
                                        <p:cTn id="304" dur="250" autoRev="1" fill="remove"/>
                                        <p:tgtEl>
                                          <p:spTgt spid="260"/>
                                        </p:tgtEl>
                                        <p:attrNameLst>
                                          <p:attrName>fill.type</p:attrName>
                                        </p:attrNameLst>
                                      </p:cBhvr>
                                      <p:to>
                                        <p:strVal val="solid"/>
                                      </p:to>
                                    </p:set>
                                    <p:set>
                                      <p:cBhvr>
                                        <p:cTn id="305" dur="250" autoRev="1" fill="remove"/>
                                        <p:tgtEl>
                                          <p:spTgt spid="260"/>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0"/>
                  </p:tgtEl>
                </p:cond>
              </p:nextCondLst>
            </p:seq>
            <p:seq concurrent="1" nextAc="seek">
              <p:cTn id="306" restart="whenNotActive" fill="hold" evtFilter="cancelBubble" nodeType="interactiveSeq">
                <p:stCondLst>
                  <p:cond evt="onClick" delay="0">
                    <p:tgtEl>
                      <p:spTgt spid="261"/>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261"/>
                                        </p:tgtEl>
                                        <p:attrNameLst>
                                          <p:attrName>style.color</p:attrName>
                                        </p:attrNameLst>
                                      </p:cBhvr>
                                      <p:to>
                                        <a:srgbClr val="FF3399"/>
                                      </p:to>
                                    </p:animClr>
                                    <p:animClr clrSpc="rgb" dir="cw">
                                      <p:cBhvr>
                                        <p:cTn id="311" dur="250" autoRev="1" fill="remove"/>
                                        <p:tgtEl>
                                          <p:spTgt spid="261"/>
                                        </p:tgtEl>
                                        <p:attrNameLst>
                                          <p:attrName>fillcolor</p:attrName>
                                        </p:attrNameLst>
                                      </p:cBhvr>
                                      <p:to>
                                        <a:srgbClr val="FF3399"/>
                                      </p:to>
                                    </p:animClr>
                                    <p:set>
                                      <p:cBhvr>
                                        <p:cTn id="312" dur="250" autoRev="1" fill="remove"/>
                                        <p:tgtEl>
                                          <p:spTgt spid="261"/>
                                        </p:tgtEl>
                                        <p:attrNameLst>
                                          <p:attrName>fill.type</p:attrName>
                                        </p:attrNameLst>
                                      </p:cBhvr>
                                      <p:to>
                                        <p:strVal val="solid"/>
                                      </p:to>
                                    </p:set>
                                    <p:set>
                                      <p:cBhvr>
                                        <p:cTn id="313" dur="250" autoRev="1" fill="remove"/>
                                        <p:tgtEl>
                                          <p:spTgt spid="261"/>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1"/>
                  </p:tgtEl>
                </p:cond>
              </p:nextCondLst>
            </p:seq>
            <p:seq concurrent="1" nextAc="seek">
              <p:cTn id="314" restart="whenNotActive" fill="hold" evtFilter="cancelBubble" nodeType="interactiveSeq">
                <p:stCondLst>
                  <p:cond evt="onClick" delay="0">
                    <p:tgtEl>
                      <p:spTgt spid="262"/>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262"/>
                                        </p:tgtEl>
                                        <p:attrNameLst>
                                          <p:attrName>style.color</p:attrName>
                                        </p:attrNameLst>
                                      </p:cBhvr>
                                      <p:to>
                                        <a:srgbClr val="FF3399"/>
                                      </p:to>
                                    </p:animClr>
                                    <p:animClr clrSpc="rgb" dir="cw">
                                      <p:cBhvr>
                                        <p:cTn id="319" dur="250" autoRev="1" fill="remove"/>
                                        <p:tgtEl>
                                          <p:spTgt spid="262"/>
                                        </p:tgtEl>
                                        <p:attrNameLst>
                                          <p:attrName>fillcolor</p:attrName>
                                        </p:attrNameLst>
                                      </p:cBhvr>
                                      <p:to>
                                        <a:srgbClr val="FF3399"/>
                                      </p:to>
                                    </p:animClr>
                                    <p:set>
                                      <p:cBhvr>
                                        <p:cTn id="320" dur="250" autoRev="1" fill="remove"/>
                                        <p:tgtEl>
                                          <p:spTgt spid="262"/>
                                        </p:tgtEl>
                                        <p:attrNameLst>
                                          <p:attrName>fill.type</p:attrName>
                                        </p:attrNameLst>
                                      </p:cBhvr>
                                      <p:to>
                                        <p:strVal val="solid"/>
                                      </p:to>
                                    </p:set>
                                    <p:set>
                                      <p:cBhvr>
                                        <p:cTn id="321" dur="250" autoRev="1" fill="remove"/>
                                        <p:tgtEl>
                                          <p:spTgt spid="262"/>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2"/>
                  </p:tgtEl>
                </p:cond>
              </p:nextCondLst>
            </p:seq>
            <p:seq concurrent="1" nextAc="seek">
              <p:cTn id="322" restart="whenNotActive" fill="hold" evtFilter="cancelBubble" nodeType="interactiveSeq">
                <p:stCondLst>
                  <p:cond evt="onClick" delay="0">
                    <p:tgtEl>
                      <p:spTgt spid="263"/>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263"/>
                                        </p:tgtEl>
                                        <p:attrNameLst>
                                          <p:attrName>style.color</p:attrName>
                                        </p:attrNameLst>
                                      </p:cBhvr>
                                      <p:to>
                                        <a:srgbClr val="FF3399"/>
                                      </p:to>
                                    </p:animClr>
                                    <p:animClr clrSpc="rgb" dir="cw">
                                      <p:cBhvr>
                                        <p:cTn id="327" dur="250" autoRev="1" fill="remove"/>
                                        <p:tgtEl>
                                          <p:spTgt spid="263"/>
                                        </p:tgtEl>
                                        <p:attrNameLst>
                                          <p:attrName>fillcolor</p:attrName>
                                        </p:attrNameLst>
                                      </p:cBhvr>
                                      <p:to>
                                        <a:srgbClr val="FF3399"/>
                                      </p:to>
                                    </p:animClr>
                                    <p:set>
                                      <p:cBhvr>
                                        <p:cTn id="328" dur="250" autoRev="1" fill="remove"/>
                                        <p:tgtEl>
                                          <p:spTgt spid="263"/>
                                        </p:tgtEl>
                                        <p:attrNameLst>
                                          <p:attrName>fill.type</p:attrName>
                                        </p:attrNameLst>
                                      </p:cBhvr>
                                      <p:to>
                                        <p:strVal val="solid"/>
                                      </p:to>
                                    </p:set>
                                    <p:set>
                                      <p:cBhvr>
                                        <p:cTn id="329" dur="250" autoRev="1" fill="remove"/>
                                        <p:tgtEl>
                                          <p:spTgt spid="263"/>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3"/>
                  </p:tgtEl>
                </p:cond>
              </p:nextCondLst>
            </p:seq>
            <p:seq concurrent="1" nextAc="seek">
              <p:cTn id="330" restart="whenNotActive" fill="hold" evtFilter="cancelBubble" nodeType="interactiveSeq">
                <p:stCondLst>
                  <p:cond evt="onClick" delay="0">
                    <p:tgtEl>
                      <p:spTgt spid="264"/>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264"/>
                                        </p:tgtEl>
                                        <p:attrNameLst>
                                          <p:attrName>style.color</p:attrName>
                                        </p:attrNameLst>
                                      </p:cBhvr>
                                      <p:to>
                                        <a:srgbClr val="FF3399"/>
                                      </p:to>
                                    </p:animClr>
                                    <p:animClr clrSpc="rgb" dir="cw">
                                      <p:cBhvr>
                                        <p:cTn id="335" dur="250" autoRev="1" fill="remove"/>
                                        <p:tgtEl>
                                          <p:spTgt spid="264"/>
                                        </p:tgtEl>
                                        <p:attrNameLst>
                                          <p:attrName>fillcolor</p:attrName>
                                        </p:attrNameLst>
                                      </p:cBhvr>
                                      <p:to>
                                        <a:srgbClr val="FF3399"/>
                                      </p:to>
                                    </p:animClr>
                                    <p:set>
                                      <p:cBhvr>
                                        <p:cTn id="336" dur="250" autoRev="1" fill="remove"/>
                                        <p:tgtEl>
                                          <p:spTgt spid="264"/>
                                        </p:tgtEl>
                                        <p:attrNameLst>
                                          <p:attrName>fill.type</p:attrName>
                                        </p:attrNameLst>
                                      </p:cBhvr>
                                      <p:to>
                                        <p:strVal val="solid"/>
                                      </p:to>
                                    </p:set>
                                    <p:set>
                                      <p:cBhvr>
                                        <p:cTn id="337" dur="250" autoRev="1" fill="remove"/>
                                        <p:tgtEl>
                                          <p:spTgt spid="264"/>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4"/>
                  </p:tgtEl>
                </p:cond>
              </p:nextCondLst>
            </p:seq>
            <p:seq concurrent="1" nextAc="seek">
              <p:cTn id="338" restart="whenNotActive" fill="hold" evtFilter="cancelBubble" nodeType="interactiveSeq">
                <p:stCondLst>
                  <p:cond evt="onClick" delay="0">
                    <p:tgtEl>
                      <p:spTgt spid="265"/>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265"/>
                                        </p:tgtEl>
                                        <p:attrNameLst>
                                          <p:attrName>style.color</p:attrName>
                                        </p:attrNameLst>
                                      </p:cBhvr>
                                      <p:to>
                                        <a:srgbClr val="FF3399"/>
                                      </p:to>
                                    </p:animClr>
                                    <p:animClr clrSpc="rgb" dir="cw">
                                      <p:cBhvr>
                                        <p:cTn id="343" dur="250" autoRev="1" fill="remove"/>
                                        <p:tgtEl>
                                          <p:spTgt spid="265"/>
                                        </p:tgtEl>
                                        <p:attrNameLst>
                                          <p:attrName>fillcolor</p:attrName>
                                        </p:attrNameLst>
                                      </p:cBhvr>
                                      <p:to>
                                        <a:srgbClr val="FF3399"/>
                                      </p:to>
                                    </p:animClr>
                                    <p:set>
                                      <p:cBhvr>
                                        <p:cTn id="344" dur="250" autoRev="1" fill="remove"/>
                                        <p:tgtEl>
                                          <p:spTgt spid="265"/>
                                        </p:tgtEl>
                                        <p:attrNameLst>
                                          <p:attrName>fill.type</p:attrName>
                                        </p:attrNameLst>
                                      </p:cBhvr>
                                      <p:to>
                                        <p:strVal val="solid"/>
                                      </p:to>
                                    </p:set>
                                    <p:set>
                                      <p:cBhvr>
                                        <p:cTn id="345" dur="250" autoRev="1" fill="remove"/>
                                        <p:tgtEl>
                                          <p:spTgt spid="265"/>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5"/>
                  </p:tgtEl>
                </p:cond>
              </p:nextCondLst>
            </p:seq>
            <p:seq concurrent="1" nextAc="seek">
              <p:cTn id="346" restart="whenNotActive" fill="hold" evtFilter="cancelBubble" nodeType="interactiveSeq">
                <p:stCondLst>
                  <p:cond evt="onClick" delay="0">
                    <p:tgtEl>
                      <p:spTgt spid="266"/>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266"/>
                                        </p:tgtEl>
                                        <p:attrNameLst>
                                          <p:attrName>style.color</p:attrName>
                                        </p:attrNameLst>
                                      </p:cBhvr>
                                      <p:to>
                                        <a:srgbClr val="FF3399"/>
                                      </p:to>
                                    </p:animClr>
                                    <p:animClr clrSpc="rgb" dir="cw">
                                      <p:cBhvr>
                                        <p:cTn id="351" dur="250" autoRev="1" fill="remove"/>
                                        <p:tgtEl>
                                          <p:spTgt spid="266"/>
                                        </p:tgtEl>
                                        <p:attrNameLst>
                                          <p:attrName>fillcolor</p:attrName>
                                        </p:attrNameLst>
                                      </p:cBhvr>
                                      <p:to>
                                        <a:srgbClr val="FF3399"/>
                                      </p:to>
                                    </p:animClr>
                                    <p:set>
                                      <p:cBhvr>
                                        <p:cTn id="352" dur="250" autoRev="1" fill="remove"/>
                                        <p:tgtEl>
                                          <p:spTgt spid="266"/>
                                        </p:tgtEl>
                                        <p:attrNameLst>
                                          <p:attrName>fill.type</p:attrName>
                                        </p:attrNameLst>
                                      </p:cBhvr>
                                      <p:to>
                                        <p:strVal val="solid"/>
                                      </p:to>
                                    </p:set>
                                    <p:set>
                                      <p:cBhvr>
                                        <p:cTn id="353" dur="250" autoRev="1" fill="remove"/>
                                        <p:tgtEl>
                                          <p:spTgt spid="266"/>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6"/>
                  </p:tgtEl>
                </p:cond>
              </p:nextCondLst>
            </p:seq>
            <p:seq concurrent="1" nextAc="seek">
              <p:cTn id="354" restart="whenNotActive" fill="hold" evtFilter="cancelBubble" nodeType="interactiveSeq">
                <p:stCondLst>
                  <p:cond evt="onClick" delay="0">
                    <p:tgtEl>
                      <p:spTgt spid="267"/>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267"/>
                                        </p:tgtEl>
                                        <p:attrNameLst>
                                          <p:attrName>style.color</p:attrName>
                                        </p:attrNameLst>
                                      </p:cBhvr>
                                      <p:to>
                                        <a:srgbClr val="FF3399"/>
                                      </p:to>
                                    </p:animClr>
                                    <p:animClr clrSpc="rgb" dir="cw">
                                      <p:cBhvr>
                                        <p:cTn id="359" dur="250" autoRev="1" fill="remove"/>
                                        <p:tgtEl>
                                          <p:spTgt spid="267"/>
                                        </p:tgtEl>
                                        <p:attrNameLst>
                                          <p:attrName>fillcolor</p:attrName>
                                        </p:attrNameLst>
                                      </p:cBhvr>
                                      <p:to>
                                        <a:srgbClr val="FF3399"/>
                                      </p:to>
                                    </p:animClr>
                                    <p:set>
                                      <p:cBhvr>
                                        <p:cTn id="360" dur="250" autoRev="1" fill="remove"/>
                                        <p:tgtEl>
                                          <p:spTgt spid="267"/>
                                        </p:tgtEl>
                                        <p:attrNameLst>
                                          <p:attrName>fill.type</p:attrName>
                                        </p:attrNameLst>
                                      </p:cBhvr>
                                      <p:to>
                                        <p:strVal val="solid"/>
                                      </p:to>
                                    </p:set>
                                    <p:set>
                                      <p:cBhvr>
                                        <p:cTn id="361" dur="250" autoRev="1" fill="remove"/>
                                        <p:tgtEl>
                                          <p:spTgt spid="267"/>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7"/>
                  </p:tgtEl>
                </p:cond>
              </p:nextCondLst>
            </p:seq>
            <p:seq concurrent="1" nextAc="seek">
              <p:cTn id="362" restart="whenNotActive" fill="hold" evtFilter="cancelBubble" nodeType="interactiveSeq">
                <p:stCondLst>
                  <p:cond evt="onClick" delay="0">
                    <p:tgtEl>
                      <p:spTgt spid="268"/>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268"/>
                                        </p:tgtEl>
                                        <p:attrNameLst>
                                          <p:attrName>style.color</p:attrName>
                                        </p:attrNameLst>
                                      </p:cBhvr>
                                      <p:to>
                                        <a:srgbClr val="FF3399"/>
                                      </p:to>
                                    </p:animClr>
                                    <p:animClr clrSpc="rgb" dir="cw">
                                      <p:cBhvr>
                                        <p:cTn id="367" dur="250" autoRev="1" fill="remove"/>
                                        <p:tgtEl>
                                          <p:spTgt spid="268"/>
                                        </p:tgtEl>
                                        <p:attrNameLst>
                                          <p:attrName>fillcolor</p:attrName>
                                        </p:attrNameLst>
                                      </p:cBhvr>
                                      <p:to>
                                        <a:srgbClr val="FF3399"/>
                                      </p:to>
                                    </p:animClr>
                                    <p:set>
                                      <p:cBhvr>
                                        <p:cTn id="368" dur="250" autoRev="1" fill="remove"/>
                                        <p:tgtEl>
                                          <p:spTgt spid="268"/>
                                        </p:tgtEl>
                                        <p:attrNameLst>
                                          <p:attrName>fill.type</p:attrName>
                                        </p:attrNameLst>
                                      </p:cBhvr>
                                      <p:to>
                                        <p:strVal val="solid"/>
                                      </p:to>
                                    </p:set>
                                    <p:set>
                                      <p:cBhvr>
                                        <p:cTn id="369" dur="250" autoRev="1" fill="remove"/>
                                        <p:tgtEl>
                                          <p:spTgt spid="268"/>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8"/>
                  </p:tgtEl>
                </p:cond>
              </p:nextCondLst>
            </p:seq>
            <p:seq concurrent="1" nextAc="seek">
              <p:cTn id="370" restart="whenNotActive" fill="hold" evtFilter="cancelBubble" nodeType="interactiveSeq">
                <p:stCondLst>
                  <p:cond evt="onClick" delay="0">
                    <p:tgtEl>
                      <p:spTgt spid="269"/>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269"/>
                                        </p:tgtEl>
                                        <p:attrNameLst>
                                          <p:attrName>style.color</p:attrName>
                                        </p:attrNameLst>
                                      </p:cBhvr>
                                      <p:to>
                                        <a:srgbClr val="FF3399"/>
                                      </p:to>
                                    </p:animClr>
                                    <p:animClr clrSpc="rgb" dir="cw">
                                      <p:cBhvr>
                                        <p:cTn id="375" dur="250" autoRev="1" fill="remove"/>
                                        <p:tgtEl>
                                          <p:spTgt spid="269"/>
                                        </p:tgtEl>
                                        <p:attrNameLst>
                                          <p:attrName>fillcolor</p:attrName>
                                        </p:attrNameLst>
                                      </p:cBhvr>
                                      <p:to>
                                        <a:srgbClr val="FF3399"/>
                                      </p:to>
                                    </p:animClr>
                                    <p:set>
                                      <p:cBhvr>
                                        <p:cTn id="376" dur="250" autoRev="1" fill="remove"/>
                                        <p:tgtEl>
                                          <p:spTgt spid="269"/>
                                        </p:tgtEl>
                                        <p:attrNameLst>
                                          <p:attrName>fill.type</p:attrName>
                                        </p:attrNameLst>
                                      </p:cBhvr>
                                      <p:to>
                                        <p:strVal val="solid"/>
                                      </p:to>
                                    </p:set>
                                    <p:set>
                                      <p:cBhvr>
                                        <p:cTn id="377" dur="250" autoRev="1" fill="remove"/>
                                        <p:tgtEl>
                                          <p:spTgt spid="269"/>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9"/>
                  </p:tgtEl>
                </p:cond>
              </p:nextCondLst>
            </p:seq>
            <p:seq concurrent="1" nextAc="seek">
              <p:cTn id="378" restart="whenNotActive" fill="hold" evtFilter="cancelBubble" nodeType="interactiveSeq">
                <p:stCondLst>
                  <p:cond evt="onClick" delay="0">
                    <p:tgtEl>
                      <p:spTgt spid="270"/>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270"/>
                                        </p:tgtEl>
                                        <p:attrNameLst>
                                          <p:attrName>style.color</p:attrName>
                                        </p:attrNameLst>
                                      </p:cBhvr>
                                      <p:to>
                                        <a:srgbClr val="FF3399"/>
                                      </p:to>
                                    </p:animClr>
                                    <p:animClr clrSpc="rgb" dir="cw">
                                      <p:cBhvr>
                                        <p:cTn id="383" dur="250" autoRev="1" fill="remove"/>
                                        <p:tgtEl>
                                          <p:spTgt spid="270"/>
                                        </p:tgtEl>
                                        <p:attrNameLst>
                                          <p:attrName>fillcolor</p:attrName>
                                        </p:attrNameLst>
                                      </p:cBhvr>
                                      <p:to>
                                        <a:srgbClr val="FF3399"/>
                                      </p:to>
                                    </p:animClr>
                                    <p:set>
                                      <p:cBhvr>
                                        <p:cTn id="384" dur="250" autoRev="1" fill="remove"/>
                                        <p:tgtEl>
                                          <p:spTgt spid="270"/>
                                        </p:tgtEl>
                                        <p:attrNameLst>
                                          <p:attrName>fill.type</p:attrName>
                                        </p:attrNameLst>
                                      </p:cBhvr>
                                      <p:to>
                                        <p:strVal val="solid"/>
                                      </p:to>
                                    </p:set>
                                    <p:set>
                                      <p:cBhvr>
                                        <p:cTn id="385" dur="250" autoRev="1" fill="remove"/>
                                        <p:tgtEl>
                                          <p:spTgt spid="270"/>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0"/>
                  </p:tgtEl>
                </p:cond>
              </p:nextCondLst>
            </p:seq>
            <p:seq concurrent="1" nextAc="seek">
              <p:cTn id="386" restart="whenNotActive" fill="hold" evtFilter="cancelBubble" nodeType="interactiveSeq">
                <p:stCondLst>
                  <p:cond evt="onClick" delay="0">
                    <p:tgtEl>
                      <p:spTgt spid="271"/>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271"/>
                                        </p:tgtEl>
                                        <p:attrNameLst>
                                          <p:attrName>style.color</p:attrName>
                                        </p:attrNameLst>
                                      </p:cBhvr>
                                      <p:to>
                                        <a:srgbClr val="FF3399"/>
                                      </p:to>
                                    </p:animClr>
                                    <p:animClr clrSpc="rgb" dir="cw">
                                      <p:cBhvr>
                                        <p:cTn id="391" dur="250" autoRev="1" fill="remove"/>
                                        <p:tgtEl>
                                          <p:spTgt spid="271"/>
                                        </p:tgtEl>
                                        <p:attrNameLst>
                                          <p:attrName>fillcolor</p:attrName>
                                        </p:attrNameLst>
                                      </p:cBhvr>
                                      <p:to>
                                        <a:srgbClr val="FF3399"/>
                                      </p:to>
                                    </p:animClr>
                                    <p:set>
                                      <p:cBhvr>
                                        <p:cTn id="392" dur="250" autoRev="1" fill="remove"/>
                                        <p:tgtEl>
                                          <p:spTgt spid="271"/>
                                        </p:tgtEl>
                                        <p:attrNameLst>
                                          <p:attrName>fill.type</p:attrName>
                                        </p:attrNameLst>
                                      </p:cBhvr>
                                      <p:to>
                                        <p:strVal val="solid"/>
                                      </p:to>
                                    </p:set>
                                    <p:set>
                                      <p:cBhvr>
                                        <p:cTn id="393" dur="250" autoRev="1" fill="remove"/>
                                        <p:tgtEl>
                                          <p:spTgt spid="271"/>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1"/>
                  </p:tgtEl>
                </p:cond>
              </p:nextCondLst>
            </p:seq>
            <p:seq concurrent="1" nextAc="seek">
              <p:cTn id="394" restart="whenNotActive" fill="hold" evtFilter="cancelBubble" nodeType="interactiveSeq">
                <p:stCondLst>
                  <p:cond evt="onClick" delay="0">
                    <p:tgtEl>
                      <p:spTgt spid="272"/>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272"/>
                                        </p:tgtEl>
                                        <p:attrNameLst>
                                          <p:attrName>style.color</p:attrName>
                                        </p:attrNameLst>
                                      </p:cBhvr>
                                      <p:to>
                                        <a:srgbClr val="FF3399"/>
                                      </p:to>
                                    </p:animClr>
                                    <p:animClr clrSpc="rgb" dir="cw">
                                      <p:cBhvr>
                                        <p:cTn id="399" dur="250" autoRev="1" fill="remove"/>
                                        <p:tgtEl>
                                          <p:spTgt spid="272"/>
                                        </p:tgtEl>
                                        <p:attrNameLst>
                                          <p:attrName>fillcolor</p:attrName>
                                        </p:attrNameLst>
                                      </p:cBhvr>
                                      <p:to>
                                        <a:srgbClr val="FF3399"/>
                                      </p:to>
                                    </p:animClr>
                                    <p:set>
                                      <p:cBhvr>
                                        <p:cTn id="400" dur="250" autoRev="1" fill="remove"/>
                                        <p:tgtEl>
                                          <p:spTgt spid="272"/>
                                        </p:tgtEl>
                                        <p:attrNameLst>
                                          <p:attrName>fill.type</p:attrName>
                                        </p:attrNameLst>
                                      </p:cBhvr>
                                      <p:to>
                                        <p:strVal val="solid"/>
                                      </p:to>
                                    </p:set>
                                    <p:set>
                                      <p:cBhvr>
                                        <p:cTn id="401" dur="250" autoRev="1" fill="remove"/>
                                        <p:tgtEl>
                                          <p:spTgt spid="272"/>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2"/>
                  </p:tgtEl>
                </p:cond>
              </p:nextCondLst>
            </p:seq>
            <p:seq concurrent="1" nextAc="seek">
              <p:cTn id="402" restart="whenNotActive" fill="hold" evtFilter="cancelBubble" nodeType="interactiveSeq">
                <p:stCondLst>
                  <p:cond evt="onClick" delay="0">
                    <p:tgtEl>
                      <p:spTgt spid="273"/>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273"/>
                                        </p:tgtEl>
                                        <p:attrNameLst>
                                          <p:attrName>style.color</p:attrName>
                                        </p:attrNameLst>
                                      </p:cBhvr>
                                      <p:to>
                                        <a:srgbClr val="FF3399"/>
                                      </p:to>
                                    </p:animClr>
                                    <p:animClr clrSpc="rgb" dir="cw">
                                      <p:cBhvr>
                                        <p:cTn id="407" dur="250" autoRev="1" fill="remove"/>
                                        <p:tgtEl>
                                          <p:spTgt spid="273"/>
                                        </p:tgtEl>
                                        <p:attrNameLst>
                                          <p:attrName>fillcolor</p:attrName>
                                        </p:attrNameLst>
                                      </p:cBhvr>
                                      <p:to>
                                        <a:srgbClr val="FF3399"/>
                                      </p:to>
                                    </p:animClr>
                                    <p:set>
                                      <p:cBhvr>
                                        <p:cTn id="408" dur="250" autoRev="1" fill="remove"/>
                                        <p:tgtEl>
                                          <p:spTgt spid="273"/>
                                        </p:tgtEl>
                                        <p:attrNameLst>
                                          <p:attrName>fill.type</p:attrName>
                                        </p:attrNameLst>
                                      </p:cBhvr>
                                      <p:to>
                                        <p:strVal val="solid"/>
                                      </p:to>
                                    </p:set>
                                    <p:set>
                                      <p:cBhvr>
                                        <p:cTn id="409" dur="250" autoRev="1" fill="remove"/>
                                        <p:tgtEl>
                                          <p:spTgt spid="273"/>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3"/>
                  </p:tgtEl>
                </p:cond>
              </p:nextCondLst>
            </p:seq>
            <p:seq concurrent="1" nextAc="seek">
              <p:cTn id="410" restart="whenNotActive" fill="hold" evtFilter="cancelBubble" nodeType="interactiveSeq">
                <p:stCondLst>
                  <p:cond evt="onClick" delay="0">
                    <p:tgtEl>
                      <p:spTgt spid="274"/>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274"/>
                                        </p:tgtEl>
                                        <p:attrNameLst>
                                          <p:attrName>style.color</p:attrName>
                                        </p:attrNameLst>
                                      </p:cBhvr>
                                      <p:to>
                                        <a:srgbClr val="FF3399"/>
                                      </p:to>
                                    </p:animClr>
                                    <p:animClr clrSpc="rgb" dir="cw">
                                      <p:cBhvr>
                                        <p:cTn id="415" dur="250" autoRev="1" fill="remove"/>
                                        <p:tgtEl>
                                          <p:spTgt spid="274"/>
                                        </p:tgtEl>
                                        <p:attrNameLst>
                                          <p:attrName>fillcolor</p:attrName>
                                        </p:attrNameLst>
                                      </p:cBhvr>
                                      <p:to>
                                        <a:srgbClr val="FF3399"/>
                                      </p:to>
                                    </p:animClr>
                                    <p:set>
                                      <p:cBhvr>
                                        <p:cTn id="416" dur="250" autoRev="1" fill="remove"/>
                                        <p:tgtEl>
                                          <p:spTgt spid="274"/>
                                        </p:tgtEl>
                                        <p:attrNameLst>
                                          <p:attrName>fill.type</p:attrName>
                                        </p:attrNameLst>
                                      </p:cBhvr>
                                      <p:to>
                                        <p:strVal val="solid"/>
                                      </p:to>
                                    </p:set>
                                    <p:set>
                                      <p:cBhvr>
                                        <p:cTn id="417" dur="250" autoRev="1" fill="remove"/>
                                        <p:tgtEl>
                                          <p:spTgt spid="274"/>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4"/>
                  </p:tgtEl>
                </p:cond>
              </p:nextCondLst>
            </p:seq>
            <p:seq concurrent="1" nextAc="seek">
              <p:cTn id="418" restart="whenNotActive" fill="hold" evtFilter="cancelBubble" nodeType="interactiveSeq">
                <p:stCondLst>
                  <p:cond evt="onClick" delay="0">
                    <p:tgtEl>
                      <p:spTgt spid="275"/>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275"/>
                                        </p:tgtEl>
                                        <p:attrNameLst>
                                          <p:attrName>style.color</p:attrName>
                                        </p:attrNameLst>
                                      </p:cBhvr>
                                      <p:to>
                                        <a:srgbClr val="FF3399"/>
                                      </p:to>
                                    </p:animClr>
                                    <p:animClr clrSpc="rgb" dir="cw">
                                      <p:cBhvr>
                                        <p:cTn id="423" dur="250" autoRev="1" fill="remove"/>
                                        <p:tgtEl>
                                          <p:spTgt spid="275"/>
                                        </p:tgtEl>
                                        <p:attrNameLst>
                                          <p:attrName>fillcolor</p:attrName>
                                        </p:attrNameLst>
                                      </p:cBhvr>
                                      <p:to>
                                        <a:srgbClr val="FF3399"/>
                                      </p:to>
                                    </p:animClr>
                                    <p:set>
                                      <p:cBhvr>
                                        <p:cTn id="424" dur="250" autoRev="1" fill="remove"/>
                                        <p:tgtEl>
                                          <p:spTgt spid="275"/>
                                        </p:tgtEl>
                                        <p:attrNameLst>
                                          <p:attrName>fill.type</p:attrName>
                                        </p:attrNameLst>
                                      </p:cBhvr>
                                      <p:to>
                                        <p:strVal val="solid"/>
                                      </p:to>
                                    </p:set>
                                    <p:set>
                                      <p:cBhvr>
                                        <p:cTn id="425" dur="250" autoRev="1" fill="remove"/>
                                        <p:tgtEl>
                                          <p:spTgt spid="275"/>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5"/>
                  </p:tgtEl>
                </p:cond>
              </p:nextCondLst>
            </p:seq>
            <p:seq concurrent="1" nextAc="seek">
              <p:cTn id="426" restart="whenNotActive" fill="hold" evtFilter="cancelBubble" nodeType="interactiveSeq">
                <p:stCondLst>
                  <p:cond evt="onClick" delay="0">
                    <p:tgtEl>
                      <p:spTgt spid="276"/>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276"/>
                                        </p:tgtEl>
                                        <p:attrNameLst>
                                          <p:attrName>style.color</p:attrName>
                                        </p:attrNameLst>
                                      </p:cBhvr>
                                      <p:to>
                                        <a:srgbClr val="FF3399"/>
                                      </p:to>
                                    </p:animClr>
                                    <p:animClr clrSpc="rgb" dir="cw">
                                      <p:cBhvr>
                                        <p:cTn id="431" dur="250" autoRev="1" fill="remove"/>
                                        <p:tgtEl>
                                          <p:spTgt spid="276"/>
                                        </p:tgtEl>
                                        <p:attrNameLst>
                                          <p:attrName>fillcolor</p:attrName>
                                        </p:attrNameLst>
                                      </p:cBhvr>
                                      <p:to>
                                        <a:srgbClr val="FF3399"/>
                                      </p:to>
                                    </p:animClr>
                                    <p:set>
                                      <p:cBhvr>
                                        <p:cTn id="432" dur="250" autoRev="1" fill="remove"/>
                                        <p:tgtEl>
                                          <p:spTgt spid="276"/>
                                        </p:tgtEl>
                                        <p:attrNameLst>
                                          <p:attrName>fill.type</p:attrName>
                                        </p:attrNameLst>
                                      </p:cBhvr>
                                      <p:to>
                                        <p:strVal val="solid"/>
                                      </p:to>
                                    </p:set>
                                    <p:set>
                                      <p:cBhvr>
                                        <p:cTn id="433" dur="250" autoRev="1" fill="remove"/>
                                        <p:tgtEl>
                                          <p:spTgt spid="276"/>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6"/>
                  </p:tgtEl>
                </p:cond>
              </p:nextCondLst>
            </p:seq>
            <p:seq concurrent="1" nextAc="seek">
              <p:cTn id="434" restart="whenNotActive" fill="hold" evtFilter="cancelBubble" nodeType="interactiveSeq">
                <p:stCondLst>
                  <p:cond evt="onClick" delay="0">
                    <p:tgtEl>
                      <p:spTgt spid="277"/>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277"/>
                                        </p:tgtEl>
                                        <p:attrNameLst>
                                          <p:attrName>style.color</p:attrName>
                                        </p:attrNameLst>
                                      </p:cBhvr>
                                      <p:to>
                                        <a:srgbClr val="FF3399"/>
                                      </p:to>
                                    </p:animClr>
                                    <p:animClr clrSpc="rgb" dir="cw">
                                      <p:cBhvr>
                                        <p:cTn id="439" dur="250" autoRev="1" fill="remove"/>
                                        <p:tgtEl>
                                          <p:spTgt spid="277"/>
                                        </p:tgtEl>
                                        <p:attrNameLst>
                                          <p:attrName>fillcolor</p:attrName>
                                        </p:attrNameLst>
                                      </p:cBhvr>
                                      <p:to>
                                        <a:srgbClr val="FF3399"/>
                                      </p:to>
                                    </p:animClr>
                                    <p:set>
                                      <p:cBhvr>
                                        <p:cTn id="440" dur="250" autoRev="1" fill="remove"/>
                                        <p:tgtEl>
                                          <p:spTgt spid="277"/>
                                        </p:tgtEl>
                                        <p:attrNameLst>
                                          <p:attrName>fill.type</p:attrName>
                                        </p:attrNameLst>
                                      </p:cBhvr>
                                      <p:to>
                                        <p:strVal val="solid"/>
                                      </p:to>
                                    </p:set>
                                    <p:set>
                                      <p:cBhvr>
                                        <p:cTn id="441" dur="250" autoRev="1" fill="remove"/>
                                        <p:tgtEl>
                                          <p:spTgt spid="277"/>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7"/>
                  </p:tgtEl>
                </p:cond>
              </p:nextCondLst>
            </p:seq>
            <p:seq concurrent="1" nextAc="seek">
              <p:cTn id="442" restart="whenNotActive" fill="hold" evtFilter="cancelBubble" nodeType="interactiveSeq">
                <p:stCondLst>
                  <p:cond evt="onClick" delay="0">
                    <p:tgtEl>
                      <p:spTgt spid="278"/>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278"/>
                                        </p:tgtEl>
                                        <p:attrNameLst>
                                          <p:attrName>style.color</p:attrName>
                                        </p:attrNameLst>
                                      </p:cBhvr>
                                      <p:to>
                                        <a:srgbClr val="FF3399"/>
                                      </p:to>
                                    </p:animClr>
                                    <p:animClr clrSpc="rgb" dir="cw">
                                      <p:cBhvr>
                                        <p:cTn id="447" dur="250" autoRev="1" fill="remove"/>
                                        <p:tgtEl>
                                          <p:spTgt spid="278"/>
                                        </p:tgtEl>
                                        <p:attrNameLst>
                                          <p:attrName>fillcolor</p:attrName>
                                        </p:attrNameLst>
                                      </p:cBhvr>
                                      <p:to>
                                        <a:srgbClr val="FF3399"/>
                                      </p:to>
                                    </p:animClr>
                                    <p:set>
                                      <p:cBhvr>
                                        <p:cTn id="448" dur="250" autoRev="1" fill="remove"/>
                                        <p:tgtEl>
                                          <p:spTgt spid="278"/>
                                        </p:tgtEl>
                                        <p:attrNameLst>
                                          <p:attrName>fill.type</p:attrName>
                                        </p:attrNameLst>
                                      </p:cBhvr>
                                      <p:to>
                                        <p:strVal val="solid"/>
                                      </p:to>
                                    </p:set>
                                    <p:set>
                                      <p:cBhvr>
                                        <p:cTn id="449" dur="250" autoRev="1" fill="remove"/>
                                        <p:tgtEl>
                                          <p:spTgt spid="278"/>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8"/>
                  </p:tgtEl>
                </p:cond>
              </p:nextCondLst>
            </p:seq>
            <p:seq concurrent="1" nextAc="seek">
              <p:cTn id="450" restart="whenNotActive" fill="hold" evtFilter="cancelBubble" nodeType="interactiveSeq">
                <p:stCondLst>
                  <p:cond evt="onClick" delay="0">
                    <p:tgtEl>
                      <p:spTgt spid="279"/>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279"/>
                                        </p:tgtEl>
                                        <p:attrNameLst>
                                          <p:attrName>style.color</p:attrName>
                                        </p:attrNameLst>
                                      </p:cBhvr>
                                      <p:to>
                                        <a:srgbClr val="FF3399"/>
                                      </p:to>
                                    </p:animClr>
                                    <p:animClr clrSpc="rgb" dir="cw">
                                      <p:cBhvr>
                                        <p:cTn id="455" dur="250" autoRev="1" fill="remove"/>
                                        <p:tgtEl>
                                          <p:spTgt spid="279"/>
                                        </p:tgtEl>
                                        <p:attrNameLst>
                                          <p:attrName>fillcolor</p:attrName>
                                        </p:attrNameLst>
                                      </p:cBhvr>
                                      <p:to>
                                        <a:srgbClr val="FF3399"/>
                                      </p:to>
                                    </p:animClr>
                                    <p:set>
                                      <p:cBhvr>
                                        <p:cTn id="456" dur="250" autoRev="1" fill="remove"/>
                                        <p:tgtEl>
                                          <p:spTgt spid="279"/>
                                        </p:tgtEl>
                                        <p:attrNameLst>
                                          <p:attrName>fill.type</p:attrName>
                                        </p:attrNameLst>
                                      </p:cBhvr>
                                      <p:to>
                                        <p:strVal val="solid"/>
                                      </p:to>
                                    </p:set>
                                    <p:set>
                                      <p:cBhvr>
                                        <p:cTn id="457" dur="250" autoRev="1" fill="remove"/>
                                        <p:tgtEl>
                                          <p:spTgt spid="279"/>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9"/>
                  </p:tgtEl>
                </p:cond>
              </p:nextCondLst>
            </p:seq>
            <p:seq concurrent="1" nextAc="seek">
              <p:cTn id="458" restart="whenNotActive" fill="hold" evtFilter="cancelBubble" nodeType="interactiveSeq">
                <p:stCondLst>
                  <p:cond evt="onClick" delay="0">
                    <p:tgtEl>
                      <p:spTgt spid="280"/>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280"/>
                                        </p:tgtEl>
                                        <p:attrNameLst>
                                          <p:attrName>style.color</p:attrName>
                                        </p:attrNameLst>
                                      </p:cBhvr>
                                      <p:to>
                                        <a:srgbClr val="FF3399"/>
                                      </p:to>
                                    </p:animClr>
                                    <p:animClr clrSpc="rgb" dir="cw">
                                      <p:cBhvr>
                                        <p:cTn id="463" dur="250" autoRev="1" fill="remove"/>
                                        <p:tgtEl>
                                          <p:spTgt spid="280"/>
                                        </p:tgtEl>
                                        <p:attrNameLst>
                                          <p:attrName>fillcolor</p:attrName>
                                        </p:attrNameLst>
                                      </p:cBhvr>
                                      <p:to>
                                        <a:srgbClr val="FF3399"/>
                                      </p:to>
                                    </p:animClr>
                                    <p:set>
                                      <p:cBhvr>
                                        <p:cTn id="464" dur="250" autoRev="1" fill="remove"/>
                                        <p:tgtEl>
                                          <p:spTgt spid="280"/>
                                        </p:tgtEl>
                                        <p:attrNameLst>
                                          <p:attrName>fill.type</p:attrName>
                                        </p:attrNameLst>
                                      </p:cBhvr>
                                      <p:to>
                                        <p:strVal val="solid"/>
                                      </p:to>
                                    </p:set>
                                    <p:set>
                                      <p:cBhvr>
                                        <p:cTn id="465" dur="250" autoRev="1" fill="remove"/>
                                        <p:tgtEl>
                                          <p:spTgt spid="280"/>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0"/>
                  </p:tgtEl>
                </p:cond>
              </p:nextCondLst>
            </p:seq>
            <p:seq concurrent="1" nextAc="seek">
              <p:cTn id="466" restart="whenNotActive" fill="hold" evtFilter="cancelBubble" nodeType="interactiveSeq">
                <p:stCondLst>
                  <p:cond evt="onClick" delay="0">
                    <p:tgtEl>
                      <p:spTgt spid="281"/>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281"/>
                                        </p:tgtEl>
                                        <p:attrNameLst>
                                          <p:attrName>style.color</p:attrName>
                                        </p:attrNameLst>
                                      </p:cBhvr>
                                      <p:to>
                                        <a:srgbClr val="FF3399"/>
                                      </p:to>
                                    </p:animClr>
                                    <p:animClr clrSpc="rgb" dir="cw">
                                      <p:cBhvr>
                                        <p:cTn id="471" dur="250" autoRev="1" fill="remove"/>
                                        <p:tgtEl>
                                          <p:spTgt spid="281"/>
                                        </p:tgtEl>
                                        <p:attrNameLst>
                                          <p:attrName>fillcolor</p:attrName>
                                        </p:attrNameLst>
                                      </p:cBhvr>
                                      <p:to>
                                        <a:srgbClr val="FF3399"/>
                                      </p:to>
                                    </p:animClr>
                                    <p:set>
                                      <p:cBhvr>
                                        <p:cTn id="472" dur="250" autoRev="1" fill="remove"/>
                                        <p:tgtEl>
                                          <p:spTgt spid="281"/>
                                        </p:tgtEl>
                                        <p:attrNameLst>
                                          <p:attrName>fill.type</p:attrName>
                                        </p:attrNameLst>
                                      </p:cBhvr>
                                      <p:to>
                                        <p:strVal val="solid"/>
                                      </p:to>
                                    </p:set>
                                    <p:set>
                                      <p:cBhvr>
                                        <p:cTn id="473" dur="250" autoRev="1" fill="remove"/>
                                        <p:tgtEl>
                                          <p:spTgt spid="281"/>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1"/>
                  </p:tgtEl>
                </p:cond>
              </p:nextCondLst>
            </p:seq>
            <p:seq concurrent="1" nextAc="seek">
              <p:cTn id="474" restart="whenNotActive" fill="hold" evtFilter="cancelBubble" nodeType="interactiveSeq">
                <p:stCondLst>
                  <p:cond evt="onClick" delay="0">
                    <p:tgtEl>
                      <p:spTgt spid="282"/>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282"/>
                                        </p:tgtEl>
                                        <p:attrNameLst>
                                          <p:attrName>style.color</p:attrName>
                                        </p:attrNameLst>
                                      </p:cBhvr>
                                      <p:to>
                                        <a:srgbClr val="FF3399"/>
                                      </p:to>
                                    </p:animClr>
                                    <p:animClr clrSpc="rgb" dir="cw">
                                      <p:cBhvr>
                                        <p:cTn id="479" dur="250" autoRev="1" fill="remove"/>
                                        <p:tgtEl>
                                          <p:spTgt spid="282"/>
                                        </p:tgtEl>
                                        <p:attrNameLst>
                                          <p:attrName>fillcolor</p:attrName>
                                        </p:attrNameLst>
                                      </p:cBhvr>
                                      <p:to>
                                        <a:srgbClr val="FF3399"/>
                                      </p:to>
                                    </p:animClr>
                                    <p:set>
                                      <p:cBhvr>
                                        <p:cTn id="480" dur="250" autoRev="1" fill="remove"/>
                                        <p:tgtEl>
                                          <p:spTgt spid="282"/>
                                        </p:tgtEl>
                                        <p:attrNameLst>
                                          <p:attrName>fill.type</p:attrName>
                                        </p:attrNameLst>
                                      </p:cBhvr>
                                      <p:to>
                                        <p:strVal val="solid"/>
                                      </p:to>
                                    </p:set>
                                    <p:set>
                                      <p:cBhvr>
                                        <p:cTn id="481" dur="250" autoRev="1" fill="remove"/>
                                        <p:tgtEl>
                                          <p:spTgt spid="282"/>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2"/>
                  </p:tgtEl>
                </p:cond>
              </p:nextCondLst>
            </p:seq>
            <p:seq concurrent="1" nextAc="seek">
              <p:cTn id="482" restart="whenNotActive" fill="hold" evtFilter="cancelBubble" nodeType="interactiveSeq">
                <p:stCondLst>
                  <p:cond evt="onClick" delay="0">
                    <p:tgtEl>
                      <p:spTgt spid="283"/>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283"/>
                                        </p:tgtEl>
                                        <p:attrNameLst>
                                          <p:attrName>style.color</p:attrName>
                                        </p:attrNameLst>
                                      </p:cBhvr>
                                      <p:to>
                                        <a:srgbClr val="FF3399"/>
                                      </p:to>
                                    </p:animClr>
                                    <p:animClr clrSpc="rgb" dir="cw">
                                      <p:cBhvr>
                                        <p:cTn id="487" dur="250" autoRev="1" fill="remove"/>
                                        <p:tgtEl>
                                          <p:spTgt spid="283"/>
                                        </p:tgtEl>
                                        <p:attrNameLst>
                                          <p:attrName>fillcolor</p:attrName>
                                        </p:attrNameLst>
                                      </p:cBhvr>
                                      <p:to>
                                        <a:srgbClr val="FF3399"/>
                                      </p:to>
                                    </p:animClr>
                                    <p:set>
                                      <p:cBhvr>
                                        <p:cTn id="488" dur="250" autoRev="1" fill="remove"/>
                                        <p:tgtEl>
                                          <p:spTgt spid="283"/>
                                        </p:tgtEl>
                                        <p:attrNameLst>
                                          <p:attrName>fill.type</p:attrName>
                                        </p:attrNameLst>
                                      </p:cBhvr>
                                      <p:to>
                                        <p:strVal val="solid"/>
                                      </p:to>
                                    </p:set>
                                    <p:set>
                                      <p:cBhvr>
                                        <p:cTn id="489" dur="250" autoRev="1" fill="remove"/>
                                        <p:tgtEl>
                                          <p:spTgt spid="283"/>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3"/>
                  </p:tgtEl>
                </p:cond>
              </p:nextCondLst>
            </p:seq>
            <p:seq concurrent="1" nextAc="seek">
              <p:cTn id="490" restart="whenNotActive" fill="hold" evtFilter="cancelBubble" nodeType="interactiveSeq">
                <p:stCondLst>
                  <p:cond evt="onClick" delay="0">
                    <p:tgtEl>
                      <p:spTgt spid="284"/>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284"/>
                                        </p:tgtEl>
                                        <p:attrNameLst>
                                          <p:attrName>style.color</p:attrName>
                                        </p:attrNameLst>
                                      </p:cBhvr>
                                      <p:to>
                                        <a:srgbClr val="FF3399"/>
                                      </p:to>
                                    </p:animClr>
                                    <p:animClr clrSpc="rgb" dir="cw">
                                      <p:cBhvr>
                                        <p:cTn id="495" dur="250" autoRev="1" fill="remove"/>
                                        <p:tgtEl>
                                          <p:spTgt spid="284"/>
                                        </p:tgtEl>
                                        <p:attrNameLst>
                                          <p:attrName>fillcolor</p:attrName>
                                        </p:attrNameLst>
                                      </p:cBhvr>
                                      <p:to>
                                        <a:srgbClr val="FF3399"/>
                                      </p:to>
                                    </p:animClr>
                                    <p:set>
                                      <p:cBhvr>
                                        <p:cTn id="496" dur="250" autoRev="1" fill="remove"/>
                                        <p:tgtEl>
                                          <p:spTgt spid="284"/>
                                        </p:tgtEl>
                                        <p:attrNameLst>
                                          <p:attrName>fill.type</p:attrName>
                                        </p:attrNameLst>
                                      </p:cBhvr>
                                      <p:to>
                                        <p:strVal val="solid"/>
                                      </p:to>
                                    </p:set>
                                    <p:set>
                                      <p:cBhvr>
                                        <p:cTn id="497" dur="250" autoRev="1" fill="remove"/>
                                        <p:tgtEl>
                                          <p:spTgt spid="284"/>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4"/>
                  </p:tgtEl>
                </p:cond>
              </p:nextCondLst>
            </p:seq>
            <p:seq concurrent="1" nextAc="seek">
              <p:cTn id="498" restart="whenNotActive" fill="hold" evtFilter="cancelBubble" nodeType="interactiveSeq">
                <p:stCondLst>
                  <p:cond evt="onClick" delay="0">
                    <p:tgtEl>
                      <p:spTgt spid="285"/>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285"/>
                                        </p:tgtEl>
                                        <p:attrNameLst>
                                          <p:attrName>style.color</p:attrName>
                                        </p:attrNameLst>
                                      </p:cBhvr>
                                      <p:to>
                                        <a:srgbClr val="FF3399"/>
                                      </p:to>
                                    </p:animClr>
                                    <p:animClr clrSpc="rgb" dir="cw">
                                      <p:cBhvr>
                                        <p:cTn id="503" dur="250" autoRev="1" fill="remove"/>
                                        <p:tgtEl>
                                          <p:spTgt spid="285"/>
                                        </p:tgtEl>
                                        <p:attrNameLst>
                                          <p:attrName>fillcolor</p:attrName>
                                        </p:attrNameLst>
                                      </p:cBhvr>
                                      <p:to>
                                        <a:srgbClr val="FF3399"/>
                                      </p:to>
                                    </p:animClr>
                                    <p:set>
                                      <p:cBhvr>
                                        <p:cTn id="504" dur="250" autoRev="1" fill="remove"/>
                                        <p:tgtEl>
                                          <p:spTgt spid="285"/>
                                        </p:tgtEl>
                                        <p:attrNameLst>
                                          <p:attrName>fill.type</p:attrName>
                                        </p:attrNameLst>
                                      </p:cBhvr>
                                      <p:to>
                                        <p:strVal val="solid"/>
                                      </p:to>
                                    </p:set>
                                    <p:set>
                                      <p:cBhvr>
                                        <p:cTn id="505" dur="250" autoRev="1" fill="remove"/>
                                        <p:tgtEl>
                                          <p:spTgt spid="285"/>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5"/>
                  </p:tgtEl>
                </p:cond>
              </p:nextCondLst>
            </p:seq>
            <p:seq concurrent="1" nextAc="seek">
              <p:cTn id="506" restart="whenNotActive" fill="hold" evtFilter="cancelBubble" nodeType="interactiveSeq">
                <p:stCondLst>
                  <p:cond evt="onClick" delay="0">
                    <p:tgtEl>
                      <p:spTgt spid="286"/>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286"/>
                                        </p:tgtEl>
                                        <p:attrNameLst>
                                          <p:attrName>style.color</p:attrName>
                                        </p:attrNameLst>
                                      </p:cBhvr>
                                      <p:to>
                                        <a:srgbClr val="FF3399"/>
                                      </p:to>
                                    </p:animClr>
                                    <p:animClr clrSpc="rgb" dir="cw">
                                      <p:cBhvr>
                                        <p:cTn id="511" dur="250" autoRev="1" fill="remove"/>
                                        <p:tgtEl>
                                          <p:spTgt spid="286"/>
                                        </p:tgtEl>
                                        <p:attrNameLst>
                                          <p:attrName>fillcolor</p:attrName>
                                        </p:attrNameLst>
                                      </p:cBhvr>
                                      <p:to>
                                        <a:srgbClr val="FF3399"/>
                                      </p:to>
                                    </p:animClr>
                                    <p:set>
                                      <p:cBhvr>
                                        <p:cTn id="512" dur="250" autoRev="1" fill="remove"/>
                                        <p:tgtEl>
                                          <p:spTgt spid="286"/>
                                        </p:tgtEl>
                                        <p:attrNameLst>
                                          <p:attrName>fill.type</p:attrName>
                                        </p:attrNameLst>
                                      </p:cBhvr>
                                      <p:to>
                                        <p:strVal val="solid"/>
                                      </p:to>
                                    </p:set>
                                    <p:set>
                                      <p:cBhvr>
                                        <p:cTn id="513" dur="250" autoRev="1" fill="remove"/>
                                        <p:tgtEl>
                                          <p:spTgt spid="286"/>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6"/>
                  </p:tgtEl>
                </p:cond>
              </p:nextCondLst>
            </p:seq>
            <p:seq concurrent="1" nextAc="seek">
              <p:cTn id="514" restart="whenNotActive" fill="hold" evtFilter="cancelBubble" nodeType="interactiveSeq">
                <p:stCondLst>
                  <p:cond evt="onClick" delay="0">
                    <p:tgtEl>
                      <p:spTgt spid="287"/>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287"/>
                                        </p:tgtEl>
                                        <p:attrNameLst>
                                          <p:attrName>style.color</p:attrName>
                                        </p:attrNameLst>
                                      </p:cBhvr>
                                      <p:to>
                                        <a:srgbClr val="FF3399"/>
                                      </p:to>
                                    </p:animClr>
                                    <p:animClr clrSpc="rgb" dir="cw">
                                      <p:cBhvr>
                                        <p:cTn id="519" dur="250" autoRev="1" fill="remove"/>
                                        <p:tgtEl>
                                          <p:spTgt spid="287"/>
                                        </p:tgtEl>
                                        <p:attrNameLst>
                                          <p:attrName>fillcolor</p:attrName>
                                        </p:attrNameLst>
                                      </p:cBhvr>
                                      <p:to>
                                        <a:srgbClr val="FF3399"/>
                                      </p:to>
                                    </p:animClr>
                                    <p:set>
                                      <p:cBhvr>
                                        <p:cTn id="520" dur="250" autoRev="1" fill="remove"/>
                                        <p:tgtEl>
                                          <p:spTgt spid="287"/>
                                        </p:tgtEl>
                                        <p:attrNameLst>
                                          <p:attrName>fill.type</p:attrName>
                                        </p:attrNameLst>
                                      </p:cBhvr>
                                      <p:to>
                                        <p:strVal val="solid"/>
                                      </p:to>
                                    </p:set>
                                    <p:set>
                                      <p:cBhvr>
                                        <p:cTn id="521" dur="250" autoRev="1" fill="remove"/>
                                        <p:tgtEl>
                                          <p:spTgt spid="287"/>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7"/>
                  </p:tgtEl>
                </p:cond>
              </p:nextCondLst>
            </p:seq>
            <p:seq concurrent="1" nextAc="seek">
              <p:cTn id="522" restart="whenNotActive" fill="hold" evtFilter="cancelBubble" nodeType="interactiveSeq">
                <p:stCondLst>
                  <p:cond evt="onClick" delay="0">
                    <p:tgtEl>
                      <p:spTgt spid="288"/>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288"/>
                                        </p:tgtEl>
                                        <p:attrNameLst>
                                          <p:attrName>style.color</p:attrName>
                                        </p:attrNameLst>
                                      </p:cBhvr>
                                      <p:to>
                                        <a:srgbClr val="FF3399"/>
                                      </p:to>
                                    </p:animClr>
                                    <p:animClr clrSpc="rgb" dir="cw">
                                      <p:cBhvr>
                                        <p:cTn id="527" dur="250" autoRev="1" fill="remove"/>
                                        <p:tgtEl>
                                          <p:spTgt spid="288"/>
                                        </p:tgtEl>
                                        <p:attrNameLst>
                                          <p:attrName>fillcolor</p:attrName>
                                        </p:attrNameLst>
                                      </p:cBhvr>
                                      <p:to>
                                        <a:srgbClr val="FF3399"/>
                                      </p:to>
                                    </p:animClr>
                                    <p:set>
                                      <p:cBhvr>
                                        <p:cTn id="528" dur="250" autoRev="1" fill="remove"/>
                                        <p:tgtEl>
                                          <p:spTgt spid="288"/>
                                        </p:tgtEl>
                                        <p:attrNameLst>
                                          <p:attrName>fill.type</p:attrName>
                                        </p:attrNameLst>
                                      </p:cBhvr>
                                      <p:to>
                                        <p:strVal val="solid"/>
                                      </p:to>
                                    </p:set>
                                    <p:set>
                                      <p:cBhvr>
                                        <p:cTn id="529" dur="250" autoRev="1" fill="remove"/>
                                        <p:tgtEl>
                                          <p:spTgt spid="288"/>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8"/>
                  </p:tgtEl>
                </p:cond>
              </p:nextCondLst>
            </p:seq>
            <p:seq concurrent="1" nextAc="seek">
              <p:cTn id="530" restart="whenNotActive" fill="hold" evtFilter="cancelBubble" nodeType="interactiveSeq">
                <p:stCondLst>
                  <p:cond evt="onClick" delay="0">
                    <p:tgtEl>
                      <p:spTgt spid="289"/>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289"/>
                                        </p:tgtEl>
                                        <p:attrNameLst>
                                          <p:attrName>style.color</p:attrName>
                                        </p:attrNameLst>
                                      </p:cBhvr>
                                      <p:to>
                                        <a:srgbClr val="FF3399"/>
                                      </p:to>
                                    </p:animClr>
                                    <p:animClr clrSpc="rgb" dir="cw">
                                      <p:cBhvr>
                                        <p:cTn id="535" dur="250" autoRev="1" fill="remove"/>
                                        <p:tgtEl>
                                          <p:spTgt spid="289"/>
                                        </p:tgtEl>
                                        <p:attrNameLst>
                                          <p:attrName>fillcolor</p:attrName>
                                        </p:attrNameLst>
                                      </p:cBhvr>
                                      <p:to>
                                        <a:srgbClr val="FF3399"/>
                                      </p:to>
                                    </p:animClr>
                                    <p:set>
                                      <p:cBhvr>
                                        <p:cTn id="536" dur="250" autoRev="1" fill="remove"/>
                                        <p:tgtEl>
                                          <p:spTgt spid="289"/>
                                        </p:tgtEl>
                                        <p:attrNameLst>
                                          <p:attrName>fill.type</p:attrName>
                                        </p:attrNameLst>
                                      </p:cBhvr>
                                      <p:to>
                                        <p:strVal val="solid"/>
                                      </p:to>
                                    </p:set>
                                    <p:set>
                                      <p:cBhvr>
                                        <p:cTn id="537" dur="250" autoRev="1" fill="remove"/>
                                        <p:tgtEl>
                                          <p:spTgt spid="289"/>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9"/>
                  </p:tgtEl>
                </p:cond>
              </p:nextCondLst>
            </p:seq>
            <p:seq concurrent="1" nextAc="seek">
              <p:cTn id="538" restart="whenNotActive" fill="hold" evtFilter="cancelBubble" nodeType="interactiveSeq">
                <p:stCondLst>
                  <p:cond evt="onClick" delay="0">
                    <p:tgtEl>
                      <p:spTgt spid="290"/>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290"/>
                                        </p:tgtEl>
                                        <p:attrNameLst>
                                          <p:attrName>style.color</p:attrName>
                                        </p:attrNameLst>
                                      </p:cBhvr>
                                      <p:to>
                                        <a:srgbClr val="FF3399"/>
                                      </p:to>
                                    </p:animClr>
                                    <p:animClr clrSpc="rgb" dir="cw">
                                      <p:cBhvr>
                                        <p:cTn id="543" dur="250" autoRev="1" fill="remove"/>
                                        <p:tgtEl>
                                          <p:spTgt spid="290"/>
                                        </p:tgtEl>
                                        <p:attrNameLst>
                                          <p:attrName>fillcolor</p:attrName>
                                        </p:attrNameLst>
                                      </p:cBhvr>
                                      <p:to>
                                        <a:srgbClr val="FF3399"/>
                                      </p:to>
                                    </p:animClr>
                                    <p:set>
                                      <p:cBhvr>
                                        <p:cTn id="544" dur="250" autoRev="1" fill="remove"/>
                                        <p:tgtEl>
                                          <p:spTgt spid="290"/>
                                        </p:tgtEl>
                                        <p:attrNameLst>
                                          <p:attrName>fill.type</p:attrName>
                                        </p:attrNameLst>
                                      </p:cBhvr>
                                      <p:to>
                                        <p:strVal val="solid"/>
                                      </p:to>
                                    </p:set>
                                    <p:set>
                                      <p:cBhvr>
                                        <p:cTn id="545" dur="250" autoRev="1" fill="remove"/>
                                        <p:tgtEl>
                                          <p:spTgt spid="290"/>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0"/>
                  </p:tgtEl>
                </p:cond>
              </p:nextCondLst>
            </p:seq>
            <p:seq concurrent="1" nextAc="seek">
              <p:cTn id="546" restart="whenNotActive" fill="hold" evtFilter="cancelBubble" nodeType="interactiveSeq">
                <p:stCondLst>
                  <p:cond evt="onClick" delay="0">
                    <p:tgtEl>
                      <p:spTgt spid="291"/>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291"/>
                                        </p:tgtEl>
                                        <p:attrNameLst>
                                          <p:attrName>style.color</p:attrName>
                                        </p:attrNameLst>
                                      </p:cBhvr>
                                      <p:to>
                                        <a:srgbClr val="FF3399"/>
                                      </p:to>
                                    </p:animClr>
                                    <p:animClr clrSpc="rgb" dir="cw">
                                      <p:cBhvr>
                                        <p:cTn id="551" dur="250" autoRev="1" fill="remove"/>
                                        <p:tgtEl>
                                          <p:spTgt spid="291"/>
                                        </p:tgtEl>
                                        <p:attrNameLst>
                                          <p:attrName>fillcolor</p:attrName>
                                        </p:attrNameLst>
                                      </p:cBhvr>
                                      <p:to>
                                        <a:srgbClr val="FF3399"/>
                                      </p:to>
                                    </p:animClr>
                                    <p:set>
                                      <p:cBhvr>
                                        <p:cTn id="552" dur="250" autoRev="1" fill="remove"/>
                                        <p:tgtEl>
                                          <p:spTgt spid="291"/>
                                        </p:tgtEl>
                                        <p:attrNameLst>
                                          <p:attrName>fill.type</p:attrName>
                                        </p:attrNameLst>
                                      </p:cBhvr>
                                      <p:to>
                                        <p:strVal val="solid"/>
                                      </p:to>
                                    </p:set>
                                    <p:set>
                                      <p:cBhvr>
                                        <p:cTn id="553" dur="250" autoRev="1" fill="remove"/>
                                        <p:tgtEl>
                                          <p:spTgt spid="291"/>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1"/>
                  </p:tgtEl>
                </p:cond>
              </p:nextCondLst>
            </p:seq>
            <p:seq concurrent="1" nextAc="seek">
              <p:cTn id="554" restart="whenNotActive" fill="hold" evtFilter="cancelBubble" nodeType="interactiveSeq">
                <p:stCondLst>
                  <p:cond evt="onClick" delay="0">
                    <p:tgtEl>
                      <p:spTgt spid="292"/>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292"/>
                                        </p:tgtEl>
                                        <p:attrNameLst>
                                          <p:attrName>style.color</p:attrName>
                                        </p:attrNameLst>
                                      </p:cBhvr>
                                      <p:to>
                                        <a:srgbClr val="FF3399"/>
                                      </p:to>
                                    </p:animClr>
                                    <p:animClr clrSpc="rgb" dir="cw">
                                      <p:cBhvr>
                                        <p:cTn id="559" dur="250" autoRev="1" fill="remove"/>
                                        <p:tgtEl>
                                          <p:spTgt spid="292"/>
                                        </p:tgtEl>
                                        <p:attrNameLst>
                                          <p:attrName>fillcolor</p:attrName>
                                        </p:attrNameLst>
                                      </p:cBhvr>
                                      <p:to>
                                        <a:srgbClr val="FF3399"/>
                                      </p:to>
                                    </p:animClr>
                                    <p:set>
                                      <p:cBhvr>
                                        <p:cTn id="560" dur="250" autoRev="1" fill="remove"/>
                                        <p:tgtEl>
                                          <p:spTgt spid="292"/>
                                        </p:tgtEl>
                                        <p:attrNameLst>
                                          <p:attrName>fill.type</p:attrName>
                                        </p:attrNameLst>
                                      </p:cBhvr>
                                      <p:to>
                                        <p:strVal val="solid"/>
                                      </p:to>
                                    </p:set>
                                    <p:set>
                                      <p:cBhvr>
                                        <p:cTn id="561" dur="250" autoRev="1" fill="remove"/>
                                        <p:tgtEl>
                                          <p:spTgt spid="292"/>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2"/>
                  </p:tgtEl>
                </p:cond>
              </p:nextCondLst>
            </p:seq>
            <p:seq concurrent="1" nextAc="seek">
              <p:cTn id="562" restart="whenNotActive" fill="hold" evtFilter="cancelBubble" nodeType="interactiveSeq">
                <p:stCondLst>
                  <p:cond evt="onClick" delay="0">
                    <p:tgtEl>
                      <p:spTgt spid="293"/>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293"/>
                                        </p:tgtEl>
                                        <p:attrNameLst>
                                          <p:attrName>style.color</p:attrName>
                                        </p:attrNameLst>
                                      </p:cBhvr>
                                      <p:to>
                                        <a:srgbClr val="FF3399"/>
                                      </p:to>
                                    </p:animClr>
                                    <p:animClr clrSpc="rgb" dir="cw">
                                      <p:cBhvr>
                                        <p:cTn id="567" dur="250" autoRev="1" fill="remove"/>
                                        <p:tgtEl>
                                          <p:spTgt spid="293"/>
                                        </p:tgtEl>
                                        <p:attrNameLst>
                                          <p:attrName>fillcolor</p:attrName>
                                        </p:attrNameLst>
                                      </p:cBhvr>
                                      <p:to>
                                        <a:srgbClr val="FF3399"/>
                                      </p:to>
                                    </p:animClr>
                                    <p:set>
                                      <p:cBhvr>
                                        <p:cTn id="568" dur="250" autoRev="1" fill="remove"/>
                                        <p:tgtEl>
                                          <p:spTgt spid="293"/>
                                        </p:tgtEl>
                                        <p:attrNameLst>
                                          <p:attrName>fill.type</p:attrName>
                                        </p:attrNameLst>
                                      </p:cBhvr>
                                      <p:to>
                                        <p:strVal val="solid"/>
                                      </p:to>
                                    </p:set>
                                    <p:set>
                                      <p:cBhvr>
                                        <p:cTn id="569" dur="250" autoRev="1" fill="remove"/>
                                        <p:tgtEl>
                                          <p:spTgt spid="293"/>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3"/>
                  </p:tgtEl>
                </p:cond>
              </p:nextCondLst>
            </p:seq>
            <p:seq concurrent="1" nextAc="seek">
              <p:cTn id="570" restart="whenNotActive" fill="hold" evtFilter="cancelBubble" nodeType="interactiveSeq">
                <p:stCondLst>
                  <p:cond evt="onClick" delay="0">
                    <p:tgtEl>
                      <p:spTgt spid="294"/>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294"/>
                                        </p:tgtEl>
                                        <p:attrNameLst>
                                          <p:attrName>style.color</p:attrName>
                                        </p:attrNameLst>
                                      </p:cBhvr>
                                      <p:to>
                                        <a:srgbClr val="FF3399"/>
                                      </p:to>
                                    </p:animClr>
                                    <p:animClr clrSpc="rgb" dir="cw">
                                      <p:cBhvr>
                                        <p:cTn id="575" dur="250" autoRev="1" fill="remove"/>
                                        <p:tgtEl>
                                          <p:spTgt spid="294"/>
                                        </p:tgtEl>
                                        <p:attrNameLst>
                                          <p:attrName>fillcolor</p:attrName>
                                        </p:attrNameLst>
                                      </p:cBhvr>
                                      <p:to>
                                        <a:srgbClr val="FF3399"/>
                                      </p:to>
                                    </p:animClr>
                                    <p:set>
                                      <p:cBhvr>
                                        <p:cTn id="576" dur="250" autoRev="1" fill="remove"/>
                                        <p:tgtEl>
                                          <p:spTgt spid="294"/>
                                        </p:tgtEl>
                                        <p:attrNameLst>
                                          <p:attrName>fill.type</p:attrName>
                                        </p:attrNameLst>
                                      </p:cBhvr>
                                      <p:to>
                                        <p:strVal val="solid"/>
                                      </p:to>
                                    </p:set>
                                    <p:set>
                                      <p:cBhvr>
                                        <p:cTn id="577" dur="250" autoRev="1" fill="remove"/>
                                        <p:tgtEl>
                                          <p:spTgt spid="294"/>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4"/>
                  </p:tgtEl>
                </p:cond>
              </p:nextCondLst>
            </p:seq>
            <p:seq concurrent="1" nextAc="seek">
              <p:cTn id="578" restart="whenNotActive" fill="hold" evtFilter="cancelBubble" nodeType="interactiveSeq">
                <p:stCondLst>
                  <p:cond evt="onClick" delay="0">
                    <p:tgtEl>
                      <p:spTgt spid="295"/>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295"/>
                                        </p:tgtEl>
                                        <p:attrNameLst>
                                          <p:attrName>style.color</p:attrName>
                                        </p:attrNameLst>
                                      </p:cBhvr>
                                      <p:to>
                                        <a:srgbClr val="FF3399"/>
                                      </p:to>
                                    </p:animClr>
                                    <p:animClr clrSpc="rgb" dir="cw">
                                      <p:cBhvr>
                                        <p:cTn id="583" dur="250" autoRev="1" fill="remove"/>
                                        <p:tgtEl>
                                          <p:spTgt spid="295"/>
                                        </p:tgtEl>
                                        <p:attrNameLst>
                                          <p:attrName>fillcolor</p:attrName>
                                        </p:attrNameLst>
                                      </p:cBhvr>
                                      <p:to>
                                        <a:srgbClr val="FF3399"/>
                                      </p:to>
                                    </p:animClr>
                                    <p:set>
                                      <p:cBhvr>
                                        <p:cTn id="584" dur="250" autoRev="1" fill="remove"/>
                                        <p:tgtEl>
                                          <p:spTgt spid="295"/>
                                        </p:tgtEl>
                                        <p:attrNameLst>
                                          <p:attrName>fill.type</p:attrName>
                                        </p:attrNameLst>
                                      </p:cBhvr>
                                      <p:to>
                                        <p:strVal val="solid"/>
                                      </p:to>
                                    </p:set>
                                    <p:set>
                                      <p:cBhvr>
                                        <p:cTn id="585" dur="250" autoRev="1" fill="remove"/>
                                        <p:tgtEl>
                                          <p:spTgt spid="295"/>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5"/>
                  </p:tgtEl>
                </p:cond>
              </p:nextCondLst>
            </p:seq>
            <p:seq concurrent="1" nextAc="seek">
              <p:cTn id="586" restart="whenNotActive" fill="hold" evtFilter="cancelBubble" nodeType="interactiveSeq">
                <p:stCondLst>
                  <p:cond evt="onClick" delay="0">
                    <p:tgtEl>
                      <p:spTgt spid="296"/>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296"/>
                                        </p:tgtEl>
                                        <p:attrNameLst>
                                          <p:attrName>style.color</p:attrName>
                                        </p:attrNameLst>
                                      </p:cBhvr>
                                      <p:to>
                                        <a:srgbClr val="FF3399"/>
                                      </p:to>
                                    </p:animClr>
                                    <p:animClr clrSpc="rgb" dir="cw">
                                      <p:cBhvr>
                                        <p:cTn id="591" dur="250" autoRev="1" fill="remove"/>
                                        <p:tgtEl>
                                          <p:spTgt spid="296"/>
                                        </p:tgtEl>
                                        <p:attrNameLst>
                                          <p:attrName>fillcolor</p:attrName>
                                        </p:attrNameLst>
                                      </p:cBhvr>
                                      <p:to>
                                        <a:srgbClr val="FF3399"/>
                                      </p:to>
                                    </p:animClr>
                                    <p:set>
                                      <p:cBhvr>
                                        <p:cTn id="592" dur="250" autoRev="1" fill="remove"/>
                                        <p:tgtEl>
                                          <p:spTgt spid="296"/>
                                        </p:tgtEl>
                                        <p:attrNameLst>
                                          <p:attrName>fill.type</p:attrName>
                                        </p:attrNameLst>
                                      </p:cBhvr>
                                      <p:to>
                                        <p:strVal val="solid"/>
                                      </p:to>
                                    </p:set>
                                    <p:set>
                                      <p:cBhvr>
                                        <p:cTn id="593" dur="250" autoRev="1" fill="remove"/>
                                        <p:tgtEl>
                                          <p:spTgt spid="296"/>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6"/>
                  </p:tgtEl>
                </p:cond>
              </p:nextCondLst>
            </p:seq>
            <p:seq concurrent="1" nextAc="seek">
              <p:cTn id="594" restart="whenNotActive" fill="hold" evtFilter="cancelBubble" nodeType="interactiveSeq">
                <p:stCondLst>
                  <p:cond evt="onClick" delay="0">
                    <p:tgtEl>
                      <p:spTgt spid="297"/>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297"/>
                                        </p:tgtEl>
                                        <p:attrNameLst>
                                          <p:attrName>style.color</p:attrName>
                                        </p:attrNameLst>
                                      </p:cBhvr>
                                      <p:to>
                                        <a:srgbClr val="FF3399"/>
                                      </p:to>
                                    </p:animClr>
                                    <p:animClr clrSpc="rgb" dir="cw">
                                      <p:cBhvr>
                                        <p:cTn id="599" dur="250" autoRev="1" fill="remove"/>
                                        <p:tgtEl>
                                          <p:spTgt spid="297"/>
                                        </p:tgtEl>
                                        <p:attrNameLst>
                                          <p:attrName>fillcolor</p:attrName>
                                        </p:attrNameLst>
                                      </p:cBhvr>
                                      <p:to>
                                        <a:srgbClr val="FF3399"/>
                                      </p:to>
                                    </p:animClr>
                                    <p:set>
                                      <p:cBhvr>
                                        <p:cTn id="600" dur="250" autoRev="1" fill="remove"/>
                                        <p:tgtEl>
                                          <p:spTgt spid="297"/>
                                        </p:tgtEl>
                                        <p:attrNameLst>
                                          <p:attrName>fill.type</p:attrName>
                                        </p:attrNameLst>
                                      </p:cBhvr>
                                      <p:to>
                                        <p:strVal val="solid"/>
                                      </p:to>
                                    </p:set>
                                    <p:set>
                                      <p:cBhvr>
                                        <p:cTn id="601" dur="250" autoRev="1" fill="remove"/>
                                        <p:tgtEl>
                                          <p:spTgt spid="297"/>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7"/>
                  </p:tgtEl>
                </p:cond>
              </p:nextCondLst>
            </p:seq>
            <p:seq concurrent="1" nextAc="seek">
              <p:cTn id="602" restart="whenNotActive" fill="hold" evtFilter="cancelBubble" nodeType="interactiveSeq">
                <p:stCondLst>
                  <p:cond evt="onClick" delay="0">
                    <p:tgtEl>
                      <p:spTgt spid="298"/>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298"/>
                                        </p:tgtEl>
                                        <p:attrNameLst>
                                          <p:attrName>style.color</p:attrName>
                                        </p:attrNameLst>
                                      </p:cBhvr>
                                      <p:to>
                                        <a:srgbClr val="FF3399"/>
                                      </p:to>
                                    </p:animClr>
                                    <p:animClr clrSpc="rgb" dir="cw">
                                      <p:cBhvr>
                                        <p:cTn id="607" dur="250" autoRev="1" fill="remove"/>
                                        <p:tgtEl>
                                          <p:spTgt spid="298"/>
                                        </p:tgtEl>
                                        <p:attrNameLst>
                                          <p:attrName>fillcolor</p:attrName>
                                        </p:attrNameLst>
                                      </p:cBhvr>
                                      <p:to>
                                        <a:srgbClr val="FF3399"/>
                                      </p:to>
                                    </p:animClr>
                                    <p:set>
                                      <p:cBhvr>
                                        <p:cTn id="608" dur="250" autoRev="1" fill="remove"/>
                                        <p:tgtEl>
                                          <p:spTgt spid="298"/>
                                        </p:tgtEl>
                                        <p:attrNameLst>
                                          <p:attrName>fill.type</p:attrName>
                                        </p:attrNameLst>
                                      </p:cBhvr>
                                      <p:to>
                                        <p:strVal val="solid"/>
                                      </p:to>
                                    </p:set>
                                    <p:set>
                                      <p:cBhvr>
                                        <p:cTn id="609" dur="250" autoRev="1" fill="remove"/>
                                        <p:tgtEl>
                                          <p:spTgt spid="298"/>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8"/>
                  </p:tgtEl>
                </p:cond>
              </p:nextCondLst>
            </p:seq>
            <p:seq concurrent="1" nextAc="seek">
              <p:cTn id="610" restart="whenNotActive" fill="hold" evtFilter="cancelBubble" nodeType="interactiveSeq">
                <p:stCondLst>
                  <p:cond evt="onClick" delay="0">
                    <p:tgtEl>
                      <p:spTgt spid="299"/>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299"/>
                                        </p:tgtEl>
                                        <p:attrNameLst>
                                          <p:attrName>style.color</p:attrName>
                                        </p:attrNameLst>
                                      </p:cBhvr>
                                      <p:to>
                                        <a:srgbClr val="FF3399"/>
                                      </p:to>
                                    </p:animClr>
                                    <p:animClr clrSpc="rgb" dir="cw">
                                      <p:cBhvr>
                                        <p:cTn id="615" dur="250" autoRev="1" fill="remove"/>
                                        <p:tgtEl>
                                          <p:spTgt spid="299"/>
                                        </p:tgtEl>
                                        <p:attrNameLst>
                                          <p:attrName>fillcolor</p:attrName>
                                        </p:attrNameLst>
                                      </p:cBhvr>
                                      <p:to>
                                        <a:srgbClr val="FF3399"/>
                                      </p:to>
                                    </p:animClr>
                                    <p:set>
                                      <p:cBhvr>
                                        <p:cTn id="616" dur="250" autoRev="1" fill="remove"/>
                                        <p:tgtEl>
                                          <p:spTgt spid="299"/>
                                        </p:tgtEl>
                                        <p:attrNameLst>
                                          <p:attrName>fill.type</p:attrName>
                                        </p:attrNameLst>
                                      </p:cBhvr>
                                      <p:to>
                                        <p:strVal val="solid"/>
                                      </p:to>
                                    </p:set>
                                    <p:set>
                                      <p:cBhvr>
                                        <p:cTn id="617" dur="250" autoRev="1" fill="remove"/>
                                        <p:tgtEl>
                                          <p:spTgt spid="299"/>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9"/>
                  </p:tgtEl>
                </p:cond>
              </p:nextCondLst>
            </p:seq>
            <p:seq concurrent="1" nextAc="seek">
              <p:cTn id="618" restart="whenNotActive" fill="hold" evtFilter="cancelBubble" nodeType="interactiveSeq">
                <p:stCondLst>
                  <p:cond evt="onClick" delay="0">
                    <p:tgtEl>
                      <p:spTgt spid="300"/>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300"/>
                                        </p:tgtEl>
                                        <p:attrNameLst>
                                          <p:attrName>style.color</p:attrName>
                                        </p:attrNameLst>
                                      </p:cBhvr>
                                      <p:to>
                                        <a:srgbClr val="FF3399"/>
                                      </p:to>
                                    </p:animClr>
                                    <p:animClr clrSpc="rgb" dir="cw">
                                      <p:cBhvr>
                                        <p:cTn id="623" dur="250" autoRev="1" fill="remove"/>
                                        <p:tgtEl>
                                          <p:spTgt spid="300"/>
                                        </p:tgtEl>
                                        <p:attrNameLst>
                                          <p:attrName>fillcolor</p:attrName>
                                        </p:attrNameLst>
                                      </p:cBhvr>
                                      <p:to>
                                        <a:srgbClr val="FF3399"/>
                                      </p:to>
                                    </p:animClr>
                                    <p:set>
                                      <p:cBhvr>
                                        <p:cTn id="624" dur="250" autoRev="1" fill="remove"/>
                                        <p:tgtEl>
                                          <p:spTgt spid="300"/>
                                        </p:tgtEl>
                                        <p:attrNameLst>
                                          <p:attrName>fill.type</p:attrName>
                                        </p:attrNameLst>
                                      </p:cBhvr>
                                      <p:to>
                                        <p:strVal val="solid"/>
                                      </p:to>
                                    </p:set>
                                    <p:set>
                                      <p:cBhvr>
                                        <p:cTn id="625" dur="250" autoRev="1" fill="remove"/>
                                        <p:tgtEl>
                                          <p:spTgt spid="300"/>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0"/>
                  </p:tgtEl>
                </p:cond>
              </p:nextCondLst>
            </p:seq>
            <p:seq concurrent="1" nextAc="seek">
              <p:cTn id="626" restart="whenNotActive" fill="hold" evtFilter="cancelBubble" nodeType="interactiveSeq">
                <p:stCondLst>
                  <p:cond evt="onClick" delay="0">
                    <p:tgtEl>
                      <p:spTgt spid="301"/>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301"/>
                                        </p:tgtEl>
                                        <p:attrNameLst>
                                          <p:attrName>style.color</p:attrName>
                                        </p:attrNameLst>
                                      </p:cBhvr>
                                      <p:to>
                                        <a:srgbClr val="FF3399"/>
                                      </p:to>
                                    </p:animClr>
                                    <p:animClr clrSpc="rgb" dir="cw">
                                      <p:cBhvr>
                                        <p:cTn id="631" dur="250" autoRev="1" fill="remove"/>
                                        <p:tgtEl>
                                          <p:spTgt spid="301"/>
                                        </p:tgtEl>
                                        <p:attrNameLst>
                                          <p:attrName>fillcolor</p:attrName>
                                        </p:attrNameLst>
                                      </p:cBhvr>
                                      <p:to>
                                        <a:srgbClr val="FF3399"/>
                                      </p:to>
                                    </p:animClr>
                                    <p:set>
                                      <p:cBhvr>
                                        <p:cTn id="632" dur="250" autoRev="1" fill="remove"/>
                                        <p:tgtEl>
                                          <p:spTgt spid="301"/>
                                        </p:tgtEl>
                                        <p:attrNameLst>
                                          <p:attrName>fill.type</p:attrName>
                                        </p:attrNameLst>
                                      </p:cBhvr>
                                      <p:to>
                                        <p:strVal val="solid"/>
                                      </p:to>
                                    </p:set>
                                    <p:set>
                                      <p:cBhvr>
                                        <p:cTn id="633" dur="250" autoRev="1" fill="remove"/>
                                        <p:tgtEl>
                                          <p:spTgt spid="301"/>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1"/>
                  </p:tgtEl>
                </p:cond>
              </p:nextCondLst>
            </p:seq>
            <p:seq concurrent="1" nextAc="seek">
              <p:cTn id="634" restart="whenNotActive" fill="hold" evtFilter="cancelBubble" nodeType="interactiveSeq">
                <p:stCondLst>
                  <p:cond evt="onClick" delay="0">
                    <p:tgtEl>
                      <p:spTgt spid="302"/>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302"/>
                                        </p:tgtEl>
                                        <p:attrNameLst>
                                          <p:attrName>style.color</p:attrName>
                                        </p:attrNameLst>
                                      </p:cBhvr>
                                      <p:to>
                                        <a:srgbClr val="FF3399"/>
                                      </p:to>
                                    </p:animClr>
                                    <p:animClr clrSpc="rgb" dir="cw">
                                      <p:cBhvr>
                                        <p:cTn id="639" dur="250" autoRev="1" fill="remove"/>
                                        <p:tgtEl>
                                          <p:spTgt spid="302"/>
                                        </p:tgtEl>
                                        <p:attrNameLst>
                                          <p:attrName>fillcolor</p:attrName>
                                        </p:attrNameLst>
                                      </p:cBhvr>
                                      <p:to>
                                        <a:srgbClr val="FF3399"/>
                                      </p:to>
                                    </p:animClr>
                                    <p:set>
                                      <p:cBhvr>
                                        <p:cTn id="640" dur="250" autoRev="1" fill="remove"/>
                                        <p:tgtEl>
                                          <p:spTgt spid="302"/>
                                        </p:tgtEl>
                                        <p:attrNameLst>
                                          <p:attrName>fill.type</p:attrName>
                                        </p:attrNameLst>
                                      </p:cBhvr>
                                      <p:to>
                                        <p:strVal val="solid"/>
                                      </p:to>
                                    </p:set>
                                    <p:set>
                                      <p:cBhvr>
                                        <p:cTn id="641" dur="250" autoRev="1" fill="remove"/>
                                        <p:tgtEl>
                                          <p:spTgt spid="302"/>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2"/>
                  </p:tgtEl>
                </p:cond>
              </p:nextCondLst>
            </p:seq>
          </p:childTnLst>
        </p:cTn>
      </p:par>
    </p:tnLst>
    <p:bldLst>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CC80E02-2665-4494-BDC4-08D865F86031}"/>
              </a:ext>
            </a:extLst>
          </p:cNvPr>
          <p:cNvPicPr>
            <a:picLocks noChangeAspect="1"/>
          </p:cNvPicPr>
          <p:nvPr/>
        </p:nvPicPr>
        <p:blipFill>
          <a:blip r:embed="rId3"/>
          <a:stretch>
            <a:fillRect/>
          </a:stretch>
        </p:blipFill>
        <p:spPr>
          <a:xfrm>
            <a:off x="1" y="0"/>
            <a:ext cx="12217400" cy="6858000"/>
          </a:xfrm>
          <a:prstGeom prst="rect">
            <a:avLst/>
          </a:prstGeom>
          <a:ln>
            <a:noFill/>
          </a:ln>
        </p:spPr>
      </p:pic>
      <p:sp>
        <p:nvSpPr>
          <p:cNvPr id="3" name="椭圆 2">
            <a:extLst>
              <a:ext uri="{FF2B5EF4-FFF2-40B4-BE49-F238E27FC236}">
                <a16:creationId xmlns:a16="http://schemas.microsoft.com/office/drawing/2014/main" id="{BE7844D5-4300-41E6-83EC-1A029D1DA762}"/>
              </a:ext>
            </a:extLst>
          </p:cNvPr>
          <p:cNvSpPr/>
          <p:nvPr/>
        </p:nvSpPr>
        <p:spPr>
          <a:xfrm>
            <a:off x="2399272" y="71609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21D0B13-0508-4E6F-AA4E-CAA1E9C57D0A}"/>
              </a:ext>
            </a:extLst>
          </p:cNvPr>
          <p:cNvSpPr/>
          <p:nvPr/>
        </p:nvSpPr>
        <p:spPr>
          <a:xfrm>
            <a:off x="4239089" y="145422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1C95E9D-8F72-4F1A-9025-820C228FBD17}"/>
              </a:ext>
            </a:extLst>
          </p:cNvPr>
          <p:cNvSpPr/>
          <p:nvPr/>
        </p:nvSpPr>
        <p:spPr>
          <a:xfrm>
            <a:off x="5838430" y="119665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D96D4D7-57D9-4090-BA48-25C6486578D6}"/>
              </a:ext>
            </a:extLst>
          </p:cNvPr>
          <p:cNvSpPr/>
          <p:nvPr/>
        </p:nvSpPr>
        <p:spPr>
          <a:xfrm>
            <a:off x="5967215" y="25737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D402AE4-A12D-4053-A314-9597EC57D9D3}"/>
              </a:ext>
            </a:extLst>
          </p:cNvPr>
          <p:cNvSpPr/>
          <p:nvPr/>
        </p:nvSpPr>
        <p:spPr>
          <a:xfrm>
            <a:off x="7663813" y="186868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4B3B98E-93B3-4470-A981-1EFA75479500}"/>
              </a:ext>
            </a:extLst>
          </p:cNvPr>
          <p:cNvSpPr/>
          <p:nvPr/>
        </p:nvSpPr>
        <p:spPr>
          <a:xfrm>
            <a:off x="3576555" y="270255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5C7B0C1-07DA-4B74-96A1-B18210602E43}"/>
              </a:ext>
            </a:extLst>
          </p:cNvPr>
          <p:cNvSpPr/>
          <p:nvPr/>
        </p:nvSpPr>
        <p:spPr>
          <a:xfrm>
            <a:off x="2894572" y="151691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83D2F49-745E-4B92-AA78-E3A6EFC2BD54}"/>
              </a:ext>
            </a:extLst>
          </p:cNvPr>
          <p:cNvSpPr/>
          <p:nvPr/>
        </p:nvSpPr>
        <p:spPr>
          <a:xfrm>
            <a:off x="4734389" y="225504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F92D8D1-ECC7-425F-A2F3-7D5D3C4FCB99}"/>
              </a:ext>
            </a:extLst>
          </p:cNvPr>
          <p:cNvSpPr/>
          <p:nvPr/>
        </p:nvSpPr>
        <p:spPr>
          <a:xfrm>
            <a:off x="6333730" y="199747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96826DA-FC17-4236-B21C-E6CB818F3BEA}"/>
              </a:ext>
            </a:extLst>
          </p:cNvPr>
          <p:cNvSpPr/>
          <p:nvPr/>
        </p:nvSpPr>
        <p:spPr>
          <a:xfrm>
            <a:off x="6462515" y="337457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3A2C6D2-24C4-45ED-A366-F171FB4E218B}"/>
              </a:ext>
            </a:extLst>
          </p:cNvPr>
          <p:cNvSpPr/>
          <p:nvPr/>
        </p:nvSpPr>
        <p:spPr>
          <a:xfrm>
            <a:off x="8159113" y="266949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375523E-4B59-459F-82EB-653FE0F2350D}"/>
              </a:ext>
            </a:extLst>
          </p:cNvPr>
          <p:cNvSpPr/>
          <p:nvPr/>
        </p:nvSpPr>
        <p:spPr>
          <a:xfrm>
            <a:off x="4071855" y="350336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B4BE19B-3B80-4624-995C-787546F97950}"/>
              </a:ext>
            </a:extLst>
          </p:cNvPr>
          <p:cNvSpPr/>
          <p:nvPr/>
        </p:nvSpPr>
        <p:spPr>
          <a:xfrm>
            <a:off x="9940085" y="4253480"/>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8657E78-1AE0-48E2-A57C-D59E81A78F34}"/>
              </a:ext>
            </a:extLst>
          </p:cNvPr>
          <p:cNvSpPr/>
          <p:nvPr/>
        </p:nvSpPr>
        <p:spPr>
          <a:xfrm>
            <a:off x="5170844" y="390170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A84FCE7-76F0-4CE2-A6AA-F582E2A3477C}"/>
              </a:ext>
            </a:extLst>
          </p:cNvPr>
          <p:cNvSpPr/>
          <p:nvPr/>
        </p:nvSpPr>
        <p:spPr>
          <a:xfrm>
            <a:off x="7010661"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F333A3C-3A0D-4A77-A278-90598AD91A6A}"/>
              </a:ext>
            </a:extLst>
          </p:cNvPr>
          <p:cNvSpPr/>
          <p:nvPr/>
        </p:nvSpPr>
        <p:spPr>
          <a:xfrm>
            <a:off x="8610002" y="43822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CF30D23-71AA-40AF-B221-9133DE975213}"/>
              </a:ext>
            </a:extLst>
          </p:cNvPr>
          <p:cNvSpPr/>
          <p:nvPr/>
        </p:nvSpPr>
        <p:spPr>
          <a:xfrm>
            <a:off x="8738787" y="575937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A040190-C7AE-42DB-A1D6-41F273F0DF2F}"/>
              </a:ext>
            </a:extLst>
          </p:cNvPr>
          <p:cNvSpPr/>
          <p:nvPr/>
        </p:nvSpPr>
        <p:spPr>
          <a:xfrm>
            <a:off x="10435385" y="5054294"/>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5F59732-3410-46FD-A3B3-555A248D1098}"/>
              </a:ext>
            </a:extLst>
          </p:cNvPr>
          <p:cNvSpPr/>
          <p:nvPr/>
        </p:nvSpPr>
        <p:spPr>
          <a:xfrm>
            <a:off x="6348127" y="58881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1DF9986-F532-473B-8A22-89C98C8D4ED1}"/>
              </a:ext>
            </a:extLst>
          </p:cNvPr>
          <p:cNvSpPr/>
          <p:nvPr/>
        </p:nvSpPr>
        <p:spPr>
          <a:xfrm>
            <a:off x="9887171" y="167492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D11A1E2-432B-44A5-AC8B-1F032EC210ED}"/>
              </a:ext>
            </a:extLst>
          </p:cNvPr>
          <p:cNvSpPr/>
          <p:nvPr/>
        </p:nvSpPr>
        <p:spPr>
          <a:xfrm>
            <a:off x="11668143" y="3258903"/>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4809731-D418-4D38-87A6-3CC2574D25BE}"/>
              </a:ext>
            </a:extLst>
          </p:cNvPr>
          <p:cNvSpPr/>
          <p:nvPr/>
        </p:nvSpPr>
        <p:spPr>
          <a:xfrm>
            <a:off x="6898902" y="290712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19DF1A3-98DF-4B25-A9E3-E6A0ED93C60D}"/>
              </a:ext>
            </a:extLst>
          </p:cNvPr>
          <p:cNvSpPr/>
          <p:nvPr/>
        </p:nvSpPr>
        <p:spPr>
          <a:xfrm>
            <a:off x="8738719" y="3645259"/>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16DFBD8B-D6BD-4C34-BB80-D576A1639BA2}"/>
              </a:ext>
            </a:extLst>
          </p:cNvPr>
          <p:cNvSpPr/>
          <p:nvPr/>
        </p:nvSpPr>
        <p:spPr>
          <a:xfrm>
            <a:off x="10338060" y="338768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FBD0AC9-7592-4593-9266-D54538123B9F}"/>
              </a:ext>
            </a:extLst>
          </p:cNvPr>
          <p:cNvSpPr/>
          <p:nvPr/>
        </p:nvSpPr>
        <p:spPr>
          <a:xfrm>
            <a:off x="10466845" y="476479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676D513-F79D-4C95-9F3F-E71F5D787F97}"/>
              </a:ext>
            </a:extLst>
          </p:cNvPr>
          <p:cNvSpPr/>
          <p:nvPr/>
        </p:nvSpPr>
        <p:spPr>
          <a:xfrm>
            <a:off x="12163443" y="4059717"/>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ADB291-5CBB-4BAC-A374-C7FC409FFF99}"/>
              </a:ext>
            </a:extLst>
          </p:cNvPr>
          <p:cNvSpPr/>
          <p:nvPr/>
        </p:nvSpPr>
        <p:spPr>
          <a:xfrm>
            <a:off x="8076185" y="489358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CA14722-0BFF-4FB4-B0FF-37737A9974E4}"/>
              </a:ext>
            </a:extLst>
          </p:cNvPr>
          <p:cNvSpPr/>
          <p:nvPr/>
        </p:nvSpPr>
        <p:spPr>
          <a:xfrm>
            <a:off x="3698651" y="5505628"/>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55E118C-B368-4ADE-9813-D414172816E9}"/>
              </a:ext>
            </a:extLst>
          </p:cNvPr>
          <p:cNvSpPr/>
          <p:nvPr/>
        </p:nvSpPr>
        <p:spPr>
          <a:xfrm>
            <a:off x="4193951" y="6306442"/>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8DEF262-3761-4FAD-AEB9-63FAA86EE09A}"/>
              </a:ext>
            </a:extLst>
          </p:cNvPr>
          <p:cNvSpPr/>
          <p:nvPr/>
        </p:nvSpPr>
        <p:spPr>
          <a:xfrm>
            <a:off x="5426709" y="4511051"/>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8B837F0-99C0-4FC2-8249-9C4F124B2B2A}"/>
              </a:ext>
            </a:extLst>
          </p:cNvPr>
          <p:cNvSpPr/>
          <p:nvPr/>
        </p:nvSpPr>
        <p:spPr>
          <a:xfrm>
            <a:off x="4096626" y="4639836"/>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63461DC-8A2E-4E36-8035-36AFFE1566F8}"/>
              </a:ext>
            </a:extLst>
          </p:cNvPr>
          <p:cNvSpPr/>
          <p:nvPr/>
        </p:nvSpPr>
        <p:spPr>
          <a:xfrm>
            <a:off x="4225411" y="601694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5ACC5A5-C2B1-4BC8-B777-01C74994B384}"/>
              </a:ext>
            </a:extLst>
          </p:cNvPr>
          <p:cNvSpPr/>
          <p:nvPr/>
        </p:nvSpPr>
        <p:spPr>
          <a:xfrm>
            <a:off x="5922009" y="5311865"/>
            <a:ext cx="28800" cy="28800"/>
          </a:xfrm>
          <a:prstGeom prst="ellipse">
            <a:avLst/>
          </a:pr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17044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childTnLst>
                                    <p:animScale>
                                      <p:cBhvr>
                                        <p:cTn id="6" dur="3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3"/>
                                        </p:tgtEl>
                                        <p:attrNameLst>
                                          <p:attrName>style.color</p:attrName>
                                        </p:attrNameLst>
                                      </p:cBhvr>
                                      <p:to>
                                        <a:srgbClr val="0000FF"/>
                                      </p:to>
                                    </p:animClr>
                                    <p:animClr clrSpc="rgb" dir="cw">
                                      <p:cBhvr>
                                        <p:cTn id="12" dur="250" autoRev="1" fill="remove"/>
                                        <p:tgtEl>
                                          <p:spTgt spid="3"/>
                                        </p:tgtEl>
                                        <p:attrNameLst>
                                          <p:attrName>fillcolor</p:attrName>
                                        </p:attrNameLst>
                                      </p:cBhvr>
                                      <p:to>
                                        <a:srgbClr val="0000FF"/>
                                      </p:to>
                                    </p:animClr>
                                    <p:set>
                                      <p:cBhvr>
                                        <p:cTn id="13" dur="250" autoRev="1" fill="remove"/>
                                        <p:tgtEl>
                                          <p:spTgt spid="3"/>
                                        </p:tgtEl>
                                        <p:attrNameLst>
                                          <p:attrName>fill.type</p:attrName>
                                        </p:attrNameLst>
                                      </p:cBhvr>
                                      <p:to>
                                        <p:strVal val="solid"/>
                                      </p:to>
                                    </p:set>
                                    <p:set>
                                      <p:cBhvr>
                                        <p:cTn id="14" dur="250" autoRev="1" fill="remove"/>
                                        <p:tgtEl>
                                          <p:spTgt spid="3"/>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5"/>
                                        </p:tgtEl>
                                        <p:attrNameLst>
                                          <p:attrName>style.color</p:attrName>
                                        </p:attrNameLst>
                                      </p:cBhvr>
                                      <p:to>
                                        <a:srgbClr val="0000FF"/>
                                      </p:to>
                                    </p:animClr>
                                    <p:animClr clrSpc="rgb" dir="cw">
                                      <p:cBhvr>
                                        <p:cTn id="20" dur="250" autoRev="1" fill="remove"/>
                                        <p:tgtEl>
                                          <p:spTgt spid="5"/>
                                        </p:tgtEl>
                                        <p:attrNameLst>
                                          <p:attrName>fillcolor</p:attrName>
                                        </p:attrNameLst>
                                      </p:cBhvr>
                                      <p:to>
                                        <a:srgbClr val="0000FF"/>
                                      </p:to>
                                    </p:animClr>
                                    <p:set>
                                      <p:cBhvr>
                                        <p:cTn id="21" dur="250" autoRev="1" fill="remove"/>
                                        <p:tgtEl>
                                          <p:spTgt spid="5"/>
                                        </p:tgtEl>
                                        <p:attrNameLst>
                                          <p:attrName>fill.type</p:attrName>
                                        </p:attrNameLst>
                                      </p:cBhvr>
                                      <p:to>
                                        <p:strVal val="solid"/>
                                      </p:to>
                                    </p:set>
                                    <p:set>
                                      <p:cBhvr>
                                        <p:cTn id="22" dur="250" autoRev="1" fill="remove"/>
                                        <p:tgtEl>
                                          <p:spTgt spid="5"/>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5"/>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6"/>
                                        </p:tgtEl>
                                        <p:attrNameLst>
                                          <p:attrName>style.color</p:attrName>
                                        </p:attrNameLst>
                                      </p:cBhvr>
                                      <p:to>
                                        <a:srgbClr val="0000FF"/>
                                      </p:to>
                                    </p:animClr>
                                    <p:animClr clrSpc="rgb" dir="cw">
                                      <p:cBhvr>
                                        <p:cTn id="28" dur="250" autoRev="1" fill="remove"/>
                                        <p:tgtEl>
                                          <p:spTgt spid="6"/>
                                        </p:tgtEl>
                                        <p:attrNameLst>
                                          <p:attrName>fillcolor</p:attrName>
                                        </p:attrNameLst>
                                      </p:cBhvr>
                                      <p:to>
                                        <a:srgbClr val="0000FF"/>
                                      </p:to>
                                    </p:animClr>
                                    <p:set>
                                      <p:cBhvr>
                                        <p:cTn id="29" dur="250" autoRev="1" fill="remove"/>
                                        <p:tgtEl>
                                          <p:spTgt spid="6"/>
                                        </p:tgtEl>
                                        <p:attrNameLst>
                                          <p:attrName>fill.type</p:attrName>
                                        </p:attrNameLst>
                                      </p:cBhvr>
                                      <p:to>
                                        <p:strVal val="solid"/>
                                      </p:to>
                                    </p:set>
                                    <p:set>
                                      <p:cBhvr>
                                        <p:cTn id="30" dur="250" autoRev="1" fill="remove"/>
                                        <p:tgtEl>
                                          <p:spTgt spid="6"/>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6"/>
                  </p:tgtEl>
                </p:cond>
              </p:nextCondLst>
            </p:seq>
            <p:seq concurrent="1" nextAc="seek">
              <p:cTn id="31" restart="whenNotActive" fill="hold" evtFilter="cancelBubble" nodeType="interactiveSeq">
                <p:stCondLst>
                  <p:cond evt="onClick" delay="0">
                    <p:tgtEl>
                      <p:spTgt spid="7"/>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7"/>
                                        </p:tgtEl>
                                        <p:attrNameLst>
                                          <p:attrName>style.color</p:attrName>
                                        </p:attrNameLst>
                                      </p:cBhvr>
                                      <p:to>
                                        <a:srgbClr val="0000FF"/>
                                      </p:to>
                                    </p:animClr>
                                    <p:animClr clrSpc="rgb" dir="cw">
                                      <p:cBhvr>
                                        <p:cTn id="36" dur="250" autoRev="1" fill="remove"/>
                                        <p:tgtEl>
                                          <p:spTgt spid="7"/>
                                        </p:tgtEl>
                                        <p:attrNameLst>
                                          <p:attrName>fillcolor</p:attrName>
                                        </p:attrNameLst>
                                      </p:cBhvr>
                                      <p:to>
                                        <a:srgbClr val="0000FF"/>
                                      </p:to>
                                    </p:animClr>
                                    <p:set>
                                      <p:cBhvr>
                                        <p:cTn id="37" dur="250" autoRev="1" fill="remove"/>
                                        <p:tgtEl>
                                          <p:spTgt spid="7"/>
                                        </p:tgtEl>
                                        <p:attrNameLst>
                                          <p:attrName>fill.type</p:attrName>
                                        </p:attrNameLst>
                                      </p:cBhvr>
                                      <p:to>
                                        <p:strVal val="solid"/>
                                      </p:to>
                                    </p:set>
                                    <p:set>
                                      <p:cBhvr>
                                        <p:cTn id="38" dur="250" autoRev="1" fill="remove"/>
                                        <p:tgtEl>
                                          <p:spTgt spid="7"/>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7"/>
                  </p:tgtEl>
                </p:cond>
              </p:nextCondLst>
            </p:seq>
            <p:seq concurrent="1" nextAc="seek">
              <p:cTn id="39" restart="whenNotActive" fill="hold" evtFilter="cancelBubble" nodeType="interactiveSeq">
                <p:stCondLst>
                  <p:cond evt="onClick" delay="0">
                    <p:tgtEl>
                      <p:spTgt spid="8"/>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8"/>
                                        </p:tgtEl>
                                        <p:attrNameLst>
                                          <p:attrName>style.color</p:attrName>
                                        </p:attrNameLst>
                                      </p:cBhvr>
                                      <p:to>
                                        <a:srgbClr val="0000FF"/>
                                      </p:to>
                                    </p:animClr>
                                    <p:animClr clrSpc="rgb" dir="cw">
                                      <p:cBhvr>
                                        <p:cTn id="44" dur="250" autoRev="1" fill="remove"/>
                                        <p:tgtEl>
                                          <p:spTgt spid="8"/>
                                        </p:tgtEl>
                                        <p:attrNameLst>
                                          <p:attrName>fillcolor</p:attrName>
                                        </p:attrNameLst>
                                      </p:cBhvr>
                                      <p:to>
                                        <a:srgbClr val="0000FF"/>
                                      </p:to>
                                    </p:animClr>
                                    <p:set>
                                      <p:cBhvr>
                                        <p:cTn id="45" dur="250" autoRev="1" fill="remove"/>
                                        <p:tgtEl>
                                          <p:spTgt spid="8"/>
                                        </p:tgtEl>
                                        <p:attrNameLst>
                                          <p:attrName>fill.type</p:attrName>
                                        </p:attrNameLst>
                                      </p:cBhvr>
                                      <p:to>
                                        <p:strVal val="solid"/>
                                      </p:to>
                                    </p:set>
                                    <p:set>
                                      <p:cBhvr>
                                        <p:cTn id="46" dur="250" autoRev="1" fill="remove"/>
                                        <p:tgtEl>
                                          <p:spTgt spid="8"/>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8"/>
                  </p:tgtEl>
                </p:cond>
              </p:nextCondLst>
            </p:seq>
            <p:seq concurrent="1" nextAc="seek">
              <p:cTn id="47" restart="whenNotActive" fill="hold" evtFilter="cancelBubble" nodeType="interactiveSeq">
                <p:stCondLst>
                  <p:cond evt="onClick" delay="0">
                    <p:tgtEl>
                      <p:spTgt spid="9"/>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
                                        </p:tgtEl>
                                        <p:attrNameLst>
                                          <p:attrName>style.color</p:attrName>
                                        </p:attrNameLst>
                                      </p:cBhvr>
                                      <p:to>
                                        <a:srgbClr val="0000FF"/>
                                      </p:to>
                                    </p:animClr>
                                    <p:animClr clrSpc="rgb" dir="cw">
                                      <p:cBhvr>
                                        <p:cTn id="52" dur="250" autoRev="1" fill="remove"/>
                                        <p:tgtEl>
                                          <p:spTgt spid="9"/>
                                        </p:tgtEl>
                                        <p:attrNameLst>
                                          <p:attrName>fillcolor</p:attrName>
                                        </p:attrNameLst>
                                      </p:cBhvr>
                                      <p:to>
                                        <a:srgbClr val="0000FF"/>
                                      </p:to>
                                    </p:animClr>
                                    <p:set>
                                      <p:cBhvr>
                                        <p:cTn id="53" dur="250" autoRev="1" fill="remove"/>
                                        <p:tgtEl>
                                          <p:spTgt spid="9"/>
                                        </p:tgtEl>
                                        <p:attrNameLst>
                                          <p:attrName>fill.type</p:attrName>
                                        </p:attrNameLst>
                                      </p:cBhvr>
                                      <p:to>
                                        <p:strVal val="solid"/>
                                      </p:to>
                                    </p:set>
                                    <p:set>
                                      <p:cBhvr>
                                        <p:cTn id="54" dur="250" autoRev="1" fill="remove"/>
                                        <p:tgtEl>
                                          <p:spTgt spid="9"/>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9"/>
                  </p:tgtEl>
                </p:cond>
              </p:nextCondLst>
            </p:seq>
            <p:seq concurrent="1" nextAc="seek">
              <p:cTn id="55" restart="whenNotActive" fill="hold" evtFilter="cancelBubble" nodeType="interactiveSeq">
                <p:stCondLst>
                  <p:cond evt="onClick" delay="0">
                    <p:tgtEl>
                      <p:spTgt spid="10"/>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0"/>
                                        </p:tgtEl>
                                        <p:attrNameLst>
                                          <p:attrName>style.color</p:attrName>
                                        </p:attrNameLst>
                                      </p:cBhvr>
                                      <p:to>
                                        <a:srgbClr val="0000FF"/>
                                      </p:to>
                                    </p:animClr>
                                    <p:animClr clrSpc="rgb" dir="cw">
                                      <p:cBhvr>
                                        <p:cTn id="60" dur="250" autoRev="1" fill="remove"/>
                                        <p:tgtEl>
                                          <p:spTgt spid="10"/>
                                        </p:tgtEl>
                                        <p:attrNameLst>
                                          <p:attrName>fillcolor</p:attrName>
                                        </p:attrNameLst>
                                      </p:cBhvr>
                                      <p:to>
                                        <a:srgbClr val="0000FF"/>
                                      </p:to>
                                    </p:animClr>
                                    <p:set>
                                      <p:cBhvr>
                                        <p:cTn id="61" dur="250" autoRev="1" fill="remove"/>
                                        <p:tgtEl>
                                          <p:spTgt spid="10"/>
                                        </p:tgtEl>
                                        <p:attrNameLst>
                                          <p:attrName>fill.type</p:attrName>
                                        </p:attrNameLst>
                                      </p:cBhvr>
                                      <p:to>
                                        <p:strVal val="solid"/>
                                      </p:to>
                                    </p:set>
                                    <p:set>
                                      <p:cBhvr>
                                        <p:cTn id="62" dur="250" autoRev="1" fill="remove"/>
                                        <p:tgtEl>
                                          <p:spTgt spid="10"/>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0"/>
                  </p:tgtEl>
                </p:cond>
              </p:nextCondLst>
            </p:seq>
            <p:seq concurrent="1" nextAc="seek">
              <p:cTn id="63" restart="whenNotActive" fill="hold" evtFilter="cancelBubble" nodeType="interactiveSeq">
                <p:stCondLst>
                  <p:cond evt="onClick" delay="0">
                    <p:tgtEl>
                      <p:spTgt spid="11"/>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1"/>
                                        </p:tgtEl>
                                        <p:attrNameLst>
                                          <p:attrName>style.color</p:attrName>
                                        </p:attrNameLst>
                                      </p:cBhvr>
                                      <p:to>
                                        <a:srgbClr val="0000FF"/>
                                      </p:to>
                                    </p:animClr>
                                    <p:animClr clrSpc="rgb" dir="cw">
                                      <p:cBhvr>
                                        <p:cTn id="68" dur="250" autoRev="1" fill="remove"/>
                                        <p:tgtEl>
                                          <p:spTgt spid="11"/>
                                        </p:tgtEl>
                                        <p:attrNameLst>
                                          <p:attrName>fillcolor</p:attrName>
                                        </p:attrNameLst>
                                      </p:cBhvr>
                                      <p:to>
                                        <a:srgbClr val="0000FF"/>
                                      </p:to>
                                    </p:animClr>
                                    <p:set>
                                      <p:cBhvr>
                                        <p:cTn id="69" dur="250" autoRev="1" fill="remove"/>
                                        <p:tgtEl>
                                          <p:spTgt spid="11"/>
                                        </p:tgtEl>
                                        <p:attrNameLst>
                                          <p:attrName>fill.type</p:attrName>
                                        </p:attrNameLst>
                                      </p:cBhvr>
                                      <p:to>
                                        <p:strVal val="solid"/>
                                      </p:to>
                                    </p:set>
                                    <p:set>
                                      <p:cBhvr>
                                        <p:cTn id="70" dur="250" autoRev="1" fill="remove"/>
                                        <p:tgtEl>
                                          <p:spTgt spid="11"/>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1"/>
                  </p:tgtEl>
                </p:cond>
              </p:nextCondLst>
            </p:seq>
            <p:seq concurrent="1" nextAc="seek">
              <p:cTn id="71" restart="whenNotActive" fill="hold" evtFilter="cancelBubble" nodeType="interactiveSeq">
                <p:stCondLst>
                  <p:cond evt="onClick" delay="0">
                    <p:tgtEl>
                      <p:spTgt spid="12"/>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2"/>
                                        </p:tgtEl>
                                        <p:attrNameLst>
                                          <p:attrName>style.color</p:attrName>
                                        </p:attrNameLst>
                                      </p:cBhvr>
                                      <p:to>
                                        <a:srgbClr val="0000FF"/>
                                      </p:to>
                                    </p:animClr>
                                    <p:animClr clrSpc="rgb" dir="cw">
                                      <p:cBhvr>
                                        <p:cTn id="76" dur="250" autoRev="1" fill="remove"/>
                                        <p:tgtEl>
                                          <p:spTgt spid="12"/>
                                        </p:tgtEl>
                                        <p:attrNameLst>
                                          <p:attrName>fillcolor</p:attrName>
                                        </p:attrNameLst>
                                      </p:cBhvr>
                                      <p:to>
                                        <a:srgbClr val="0000FF"/>
                                      </p:to>
                                    </p:animClr>
                                    <p:set>
                                      <p:cBhvr>
                                        <p:cTn id="77" dur="250" autoRev="1" fill="remove"/>
                                        <p:tgtEl>
                                          <p:spTgt spid="12"/>
                                        </p:tgtEl>
                                        <p:attrNameLst>
                                          <p:attrName>fill.type</p:attrName>
                                        </p:attrNameLst>
                                      </p:cBhvr>
                                      <p:to>
                                        <p:strVal val="solid"/>
                                      </p:to>
                                    </p:set>
                                    <p:set>
                                      <p:cBhvr>
                                        <p:cTn id="78" dur="250" autoRev="1" fill="remove"/>
                                        <p:tgtEl>
                                          <p:spTgt spid="12"/>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2"/>
                  </p:tgtEl>
                </p:cond>
              </p:nextCondLst>
            </p:seq>
            <p:seq concurrent="1" nextAc="seek">
              <p:cTn id="79" restart="whenNotActive" fill="hold" evtFilter="cancelBubble" nodeType="interactiveSeq">
                <p:stCondLst>
                  <p:cond evt="onClick" delay="0">
                    <p:tgtEl>
                      <p:spTgt spid="13"/>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3"/>
                                        </p:tgtEl>
                                        <p:attrNameLst>
                                          <p:attrName>style.color</p:attrName>
                                        </p:attrNameLst>
                                      </p:cBhvr>
                                      <p:to>
                                        <a:srgbClr val="0000FF"/>
                                      </p:to>
                                    </p:animClr>
                                    <p:animClr clrSpc="rgb" dir="cw">
                                      <p:cBhvr>
                                        <p:cTn id="84" dur="250" autoRev="1" fill="remove"/>
                                        <p:tgtEl>
                                          <p:spTgt spid="13"/>
                                        </p:tgtEl>
                                        <p:attrNameLst>
                                          <p:attrName>fillcolor</p:attrName>
                                        </p:attrNameLst>
                                      </p:cBhvr>
                                      <p:to>
                                        <a:srgbClr val="0000FF"/>
                                      </p:to>
                                    </p:animClr>
                                    <p:set>
                                      <p:cBhvr>
                                        <p:cTn id="85" dur="250" autoRev="1" fill="remove"/>
                                        <p:tgtEl>
                                          <p:spTgt spid="13"/>
                                        </p:tgtEl>
                                        <p:attrNameLst>
                                          <p:attrName>fill.type</p:attrName>
                                        </p:attrNameLst>
                                      </p:cBhvr>
                                      <p:to>
                                        <p:strVal val="solid"/>
                                      </p:to>
                                    </p:set>
                                    <p:set>
                                      <p:cBhvr>
                                        <p:cTn id="86" dur="250" autoRev="1" fill="remove"/>
                                        <p:tgtEl>
                                          <p:spTgt spid="13"/>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3"/>
                  </p:tgtEl>
                </p:cond>
              </p:nextCondLst>
            </p:seq>
            <p:seq concurrent="1" nextAc="seek">
              <p:cTn id="87" restart="whenNotActive" fill="hold" evtFilter="cancelBubble" nodeType="interactiveSeq">
                <p:stCondLst>
                  <p:cond evt="onClick" delay="0">
                    <p:tgtEl>
                      <p:spTgt spid="14"/>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4"/>
                                        </p:tgtEl>
                                        <p:attrNameLst>
                                          <p:attrName>style.color</p:attrName>
                                        </p:attrNameLst>
                                      </p:cBhvr>
                                      <p:to>
                                        <a:srgbClr val="0000FF"/>
                                      </p:to>
                                    </p:animClr>
                                    <p:animClr clrSpc="rgb" dir="cw">
                                      <p:cBhvr>
                                        <p:cTn id="92" dur="250" autoRev="1" fill="remove"/>
                                        <p:tgtEl>
                                          <p:spTgt spid="14"/>
                                        </p:tgtEl>
                                        <p:attrNameLst>
                                          <p:attrName>fillcolor</p:attrName>
                                        </p:attrNameLst>
                                      </p:cBhvr>
                                      <p:to>
                                        <a:srgbClr val="0000FF"/>
                                      </p:to>
                                    </p:animClr>
                                    <p:set>
                                      <p:cBhvr>
                                        <p:cTn id="93" dur="250" autoRev="1" fill="remove"/>
                                        <p:tgtEl>
                                          <p:spTgt spid="14"/>
                                        </p:tgtEl>
                                        <p:attrNameLst>
                                          <p:attrName>fill.type</p:attrName>
                                        </p:attrNameLst>
                                      </p:cBhvr>
                                      <p:to>
                                        <p:strVal val="solid"/>
                                      </p:to>
                                    </p:set>
                                    <p:set>
                                      <p:cBhvr>
                                        <p:cTn id="94" dur="250" autoRev="1" fill="remove"/>
                                        <p:tgtEl>
                                          <p:spTgt spid="14"/>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4"/>
                  </p:tgtEl>
                </p:cond>
              </p:nextCondLst>
            </p:seq>
            <p:seq concurrent="1" nextAc="seek">
              <p:cTn id="95" restart="whenNotActive" fill="hold" evtFilter="cancelBubble" nodeType="interactiveSeq">
                <p:stCondLst>
                  <p:cond evt="onClick" delay="0">
                    <p:tgtEl>
                      <p:spTgt spid="15"/>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5"/>
                                        </p:tgtEl>
                                        <p:attrNameLst>
                                          <p:attrName>style.color</p:attrName>
                                        </p:attrNameLst>
                                      </p:cBhvr>
                                      <p:to>
                                        <a:srgbClr val="0000FF"/>
                                      </p:to>
                                    </p:animClr>
                                    <p:animClr clrSpc="rgb" dir="cw">
                                      <p:cBhvr>
                                        <p:cTn id="100" dur="250" autoRev="1" fill="remove"/>
                                        <p:tgtEl>
                                          <p:spTgt spid="15"/>
                                        </p:tgtEl>
                                        <p:attrNameLst>
                                          <p:attrName>fillcolor</p:attrName>
                                        </p:attrNameLst>
                                      </p:cBhvr>
                                      <p:to>
                                        <a:srgbClr val="0000FF"/>
                                      </p:to>
                                    </p:animClr>
                                    <p:set>
                                      <p:cBhvr>
                                        <p:cTn id="101" dur="250" autoRev="1" fill="remove"/>
                                        <p:tgtEl>
                                          <p:spTgt spid="15"/>
                                        </p:tgtEl>
                                        <p:attrNameLst>
                                          <p:attrName>fill.type</p:attrName>
                                        </p:attrNameLst>
                                      </p:cBhvr>
                                      <p:to>
                                        <p:strVal val="solid"/>
                                      </p:to>
                                    </p:set>
                                    <p:set>
                                      <p:cBhvr>
                                        <p:cTn id="102" dur="250" autoRev="1" fill="remove"/>
                                        <p:tgtEl>
                                          <p:spTgt spid="15"/>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5"/>
                  </p:tgtEl>
                </p:cond>
              </p:nextCondLst>
            </p:seq>
            <p:seq concurrent="1" nextAc="seek">
              <p:cTn id="103" restart="whenNotActive" fill="hold" evtFilter="cancelBubble" nodeType="interactiveSeq">
                <p:stCondLst>
                  <p:cond evt="onClick" delay="0">
                    <p:tgtEl>
                      <p:spTgt spid="16"/>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6"/>
                                        </p:tgtEl>
                                        <p:attrNameLst>
                                          <p:attrName>style.color</p:attrName>
                                        </p:attrNameLst>
                                      </p:cBhvr>
                                      <p:to>
                                        <a:srgbClr val="0000FF"/>
                                      </p:to>
                                    </p:animClr>
                                    <p:animClr clrSpc="rgb" dir="cw">
                                      <p:cBhvr>
                                        <p:cTn id="108" dur="250" autoRev="1" fill="remove"/>
                                        <p:tgtEl>
                                          <p:spTgt spid="16"/>
                                        </p:tgtEl>
                                        <p:attrNameLst>
                                          <p:attrName>fillcolor</p:attrName>
                                        </p:attrNameLst>
                                      </p:cBhvr>
                                      <p:to>
                                        <a:srgbClr val="0000FF"/>
                                      </p:to>
                                    </p:animClr>
                                    <p:set>
                                      <p:cBhvr>
                                        <p:cTn id="109" dur="250" autoRev="1" fill="remove"/>
                                        <p:tgtEl>
                                          <p:spTgt spid="16"/>
                                        </p:tgtEl>
                                        <p:attrNameLst>
                                          <p:attrName>fill.type</p:attrName>
                                        </p:attrNameLst>
                                      </p:cBhvr>
                                      <p:to>
                                        <p:strVal val="solid"/>
                                      </p:to>
                                    </p:set>
                                    <p:set>
                                      <p:cBhvr>
                                        <p:cTn id="110" dur="250" autoRev="1" fill="remove"/>
                                        <p:tgtEl>
                                          <p:spTgt spid="16"/>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6"/>
                  </p:tgtEl>
                </p:cond>
              </p:nextCondLst>
            </p:seq>
            <p:seq concurrent="1" nextAc="seek">
              <p:cTn id="111" restart="whenNotActive" fill="hold" evtFilter="cancelBubble" nodeType="interactiveSeq">
                <p:stCondLst>
                  <p:cond evt="onClick" delay="0">
                    <p:tgtEl>
                      <p:spTgt spid="17"/>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7"/>
                                        </p:tgtEl>
                                        <p:attrNameLst>
                                          <p:attrName>style.color</p:attrName>
                                        </p:attrNameLst>
                                      </p:cBhvr>
                                      <p:to>
                                        <a:srgbClr val="0000FF"/>
                                      </p:to>
                                    </p:animClr>
                                    <p:animClr clrSpc="rgb" dir="cw">
                                      <p:cBhvr>
                                        <p:cTn id="116" dur="250" autoRev="1" fill="remove"/>
                                        <p:tgtEl>
                                          <p:spTgt spid="17"/>
                                        </p:tgtEl>
                                        <p:attrNameLst>
                                          <p:attrName>fillcolor</p:attrName>
                                        </p:attrNameLst>
                                      </p:cBhvr>
                                      <p:to>
                                        <a:srgbClr val="0000FF"/>
                                      </p:to>
                                    </p:animClr>
                                    <p:set>
                                      <p:cBhvr>
                                        <p:cTn id="117" dur="250" autoRev="1" fill="remove"/>
                                        <p:tgtEl>
                                          <p:spTgt spid="17"/>
                                        </p:tgtEl>
                                        <p:attrNameLst>
                                          <p:attrName>fill.type</p:attrName>
                                        </p:attrNameLst>
                                      </p:cBhvr>
                                      <p:to>
                                        <p:strVal val="solid"/>
                                      </p:to>
                                    </p:set>
                                    <p:set>
                                      <p:cBhvr>
                                        <p:cTn id="118" dur="250" autoRev="1" fill="remove"/>
                                        <p:tgtEl>
                                          <p:spTgt spid="17"/>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7"/>
                  </p:tgtEl>
                </p:cond>
              </p:nextCondLst>
            </p:seq>
            <p:seq concurrent="1" nextAc="seek">
              <p:cTn id="119" restart="whenNotActive" fill="hold" evtFilter="cancelBubble" nodeType="interactiveSeq">
                <p:stCondLst>
                  <p:cond evt="onClick" delay="0">
                    <p:tgtEl>
                      <p:spTgt spid="18"/>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8"/>
                                        </p:tgtEl>
                                        <p:attrNameLst>
                                          <p:attrName>style.color</p:attrName>
                                        </p:attrNameLst>
                                      </p:cBhvr>
                                      <p:to>
                                        <a:srgbClr val="0000FF"/>
                                      </p:to>
                                    </p:animClr>
                                    <p:animClr clrSpc="rgb" dir="cw">
                                      <p:cBhvr>
                                        <p:cTn id="124" dur="250" autoRev="1" fill="remove"/>
                                        <p:tgtEl>
                                          <p:spTgt spid="18"/>
                                        </p:tgtEl>
                                        <p:attrNameLst>
                                          <p:attrName>fillcolor</p:attrName>
                                        </p:attrNameLst>
                                      </p:cBhvr>
                                      <p:to>
                                        <a:srgbClr val="0000FF"/>
                                      </p:to>
                                    </p:animClr>
                                    <p:set>
                                      <p:cBhvr>
                                        <p:cTn id="125" dur="250" autoRev="1" fill="remove"/>
                                        <p:tgtEl>
                                          <p:spTgt spid="18"/>
                                        </p:tgtEl>
                                        <p:attrNameLst>
                                          <p:attrName>fill.type</p:attrName>
                                        </p:attrNameLst>
                                      </p:cBhvr>
                                      <p:to>
                                        <p:strVal val="solid"/>
                                      </p:to>
                                    </p:set>
                                    <p:set>
                                      <p:cBhvr>
                                        <p:cTn id="126" dur="250" autoRev="1" fill="remove"/>
                                        <p:tgtEl>
                                          <p:spTgt spid="18"/>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8"/>
                  </p:tgtEl>
                </p:cond>
              </p:nextCondLst>
            </p:seq>
            <p:seq concurrent="1" nextAc="seek">
              <p:cTn id="127" restart="whenNotActive" fill="hold" evtFilter="cancelBubble" nodeType="interactiveSeq">
                <p:stCondLst>
                  <p:cond evt="onClick" delay="0">
                    <p:tgtEl>
                      <p:spTgt spid="19"/>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9"/>
                                        </p:tgtEl>
                                        <p:attrNameLst>
                                          <p:attrName>style.color</p:attrName>
                                        </p:attrNameLst>
                                      </p:cBhvr>
                                      <p:to>
                                        <a:srgbClr val="0000FF"/>
                                      </p:to>
                                    </p:animClr>
                                    <p:animClr clrSpc="rgb" dir="cw">
                                      <p:cBhvr>
                                        <p:cTn id="132" dur="250" autoRev="1" fill="remove"/>
                                        <p:tgtEl>
                                          <p:spTgt spid="19"/>
                                        </p:tgtEl>
                                        <p:attrNameLst>
                                          <p:attrName>fillcolor</p:attrName>
                                        </p:attrNameLst>
                                      </p:cBhvr>
                                      <p:to>
                                        <a:srgbClr val="0000FF"/>
                                      </p:to>
                                    </p:animClr>
                                    <p:set>
                                      <p:cBhvr>
                                        <p:cTn id="133" dur="250" autoRev="1" fill="remove"/>
                                        <p:tgtEl>
                                          <p:spTgt spid="19"/>
                                        </p:tgtEl>
                                        <p:attrNameLst>
                                          <p:attrName>fill.type</p:attrName>
                                        </p:attrNameLst>
                                      </p:cBhvr>
                                      <p:to>
                                        <p:strVal val="solid"/>
                                      </p:to>
                                    </p:set>
                                    <p:set>
                                      <p:cBhvr>
                                        <p:cTn id="134" dur="250" autoRev="1" fill="remove"/>
                                        <p:tgtEl>
                                          <p:spTgt spid="19"/>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19"/>
                  </p:tgtEl>
                </p:cond>
              </p:nextCondLst>
            </p:seq>
            <p:seq concurrent="1" nextAc="seek">
              <p:cTn id="135" restart="whenNotActive" fill="hold" evtFilter="cancelBubble" nodeType="interactiveSeq">
                <p:stCondLst>
                  <p:cond evt="onClick" delay="0">
                    <p:tgtEl>
                      <p:spTgt spid="20"/>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20"/>
                                        </p:tgtEl>
                                        <p:attrNameLst>
                                          <p:attrName>style.color</p:attrName>
                                        </p:attrNameLst>
                                      </p:cBhvr>
                                      <p:to>
                                        <a:srgbClr val="0000FF"/>
                                      </p:to>
                                    </p:animClr>
                                    <p:animClr clrSpc="rgb" dir="cw">
                                      <p:cBhvr>
                                        <p:cTn id="140" dur="250" autoRev="1" fill="remove"/>
                                        <p:tgtEl>
                                          <p:spTgt spid="20"/>
                                        </p:tgtEl>
                                        <p:attrNameLst>
                                          <p:attrName>fillcolor</p:attrName>
                                        </p:attrNameLst>
                                      </p:cBhvr>
                                      <p:to>
                                        <a:srgbClr val="0000FF"/>
                                      </p:to>
                                    </p:animClr>
                                    <p:set>
                                      <p:cBhvr>
                                        <p:cTn id="141" dur="250" autoRev="1" fill="remove"/>
                                        <p:tgtEl>
                                          <p:spTgt spid="20"/>
                                        </p:tgtEl>
                                        <p:attrNameLst>
                                          <p:attrName>fill.type</p:attrName>
                                        </p:attrNameLst>
                                      </p:cBhvr>
                                      <p:to>
                                        <p:strVal val="solid"/>
                                      </p:to>
                                    </p:set>
                                    <p:set>
                                      <p:cBhvr>
                                        <p:cTn id="142" dur="250" autoRev="1" fill="remove"/>
                                        <p:tgtEl>
                                          <p:spTgt spid="20"/>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0"/>
                  </p:tgtEl>
                </p:cond>
              </p:nextCondLst>
            </p:seq>
            <p:seq concurrent="1" nextAc="seek">
              <p:cTn id="143" restart="whenNotActive" fill="hold" evtFilter="cancelBubble" nodeType="interactiveSeq">
                <p:stCondLst>
                  <p:cond evt="onClick" delay="0">
                    <p:tgtEl>
                      <p:spTgt spid="21"/>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21"/>
                                        </p:tgtEl>
                                        <p:attrNameLst>
                                          <p:attrName>style.color</p:attrName>
                                        </p:attrNameLst>
                                      </p:cBhvr>
                                      <p:to>
                                        <a:srgbClr val="0000FF"/>
                                      </p:to>
                                    </p:animClr>
                                    <p:animClr clrSpc="rgb" dir="cw">
                                      <p:cBhvr>
                                        <p:cTn id="148" dur="250" autoRev="1" fill="remove"/>
                                        <p:tgtEl>
                                          <p:spTgt spid="21"/>
                                        </p:tgtEl>
                                        <p:attrNameLst>
                                          <p:attrName>fillcolor</p:attrName>
                                        </p:attrNameLst>
                                      </p:cBhvr>
                                      <p:to>
                                        <a:srgbClr val="0000FF"/>
                                      </p:to>
                                    </p:animClr>
                                    <p:set>
                                      <p:cBhvr>
                                        <p:cTn id="149" dur="250" autoRev="1" fill="remove"/>
                                        <p:tgtEl>
                                          <p:spTgt spid="21"/>
                                        </p:tgtEl>
                                        <p:attrNameLst>
                                          <p:attrName>fill.type</p:attrName>
                                        </p:attrNameLst>
                                      </p:cBhvr>
                                      <p:to>
                                        <p:strVal val="solid"/>
                                      </p:to>
                                    </p:set>
                                    <p:set>
                                      <p:cBhvr>
                                        <p:cTn id="150" dur="250" autoRev="1" fill="remove"/>
                                        <p:tgtEl>
                                          <p:spTgt spid="21"/>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1"/>
                  </p:tgtEl>
                </p:cond>
              </p:nextCondLst>
            </p:seq>
            <p:seq concurrent="1" nextAc="seek">
              <p:cTn id="151" restart="whenNotActive" fill="hold" evtFilter="cancelBubble" nodeType="interactiveSeq">
                <p:stCondLst>
                  <p:cond evt="onClick" delay="0">
                    <p:tgtEl>
                      <p:spTgt spid="22"/>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22"/>
                                        </p:tgtEl>
                                        <p:attrNameLst>
                                          <p:attrName>style.color</p:attrName>
                                        </p:attrNameLst>
                                      </p:cBhvr>
                                      <p:to>
                                        <a:srgbClr val="0000FF"/>
                                      </p:to>
                                    </p:animClr>
                                    <p:animClr clrSpc="rgb" dir="cw">
                                      <p:cBhvr>
                                        <p:cTn id="156" dur="250" autoRev="1" fill="remove"/>
                                        <p:tgtEl>
                                          <p:spTgt spid="22"/>
                                        </p:tgtEl>
                                        <p:attrNameLst>
                                          <p:attrName>fillcolor</p:attrName>
                                        </p:attrNameLst>
                                      </p:cBhvr>
                                      <p:to>
                                        <a:srgbClr val="0000FF"/>
                                      </p:to>
                                    </p:animClr>
                                    <p:set>
                                      <p:cBhvr>
                                        <p:cTn id="157" dur="250" autoRev="1" fill="remove"/>
                                        <p:tgtEl>
                                          <p:spTgt spid="22"/>
                                        </p:tgtEl>
                                        <p:attrNameLst>
                                          <p:attrName>fill.type</p:attrName>
                                        </p:attrNameLst>
                                      </p:cBhvr>
                                      <p:to>
                                        <p:strVal val="solid"/>
                                      </p:to>
                                    </p:set>
                                    <p:set>
                                      <p:cBhvr>
                                        <p:cTn id="158" dur="250" autoRev="1" fill="remove"/>
                                        <p:tgtEl>
                                          <p:spTgt spid="22"/>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2"/>
                  </p:tgtEl>
                </p:cond>
              </p:nextCondLst>
            </p:seq>
            <p:seq concurrent="1" nextAc="seek">
              <p:cTn id="159" restart="whenNotActive" fill="hold" evtFilter="cancelBubble" nodeType="interactiveSeq">
                <p:stCondLst>
                  <p:cond evt="onClick" delay="0">
                    <p:tgtEl>
                      <p:spTgt spid="23"/>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23"/>
                                        </p:tgtEl>
                                        <p:attrNameLst>
                                          <p:attrName>style.color</p:attrName>
                                        </p:attrNameLst>
                                      </p:cBhvr>
                                      <p:to>
                                        <a:srgbClr val="0000FF"/>
                                      </p:to>
                                    </p:animClr>
                                    <p:animClr clrSpc="rgb" dir="cw">
                                      <p:cBhvr>
                                        <p:cTn id="164" dur="250" autoRev="1" fill="remove"/>
                                        <p:tgtEl>
                                          <p:spTgt spid="23"/>
                                        </p:tgtEl>
                                        <p:attrNameLst>
                                          <p:attrName>fillcolor</p:attrName>
                                        </p:attrNameLst>
                                      </p:cBhvr>
                                      <p:to>
                                        <a:srgbClr val="0000FF"/>
                                      </p:to>
                                    </p:animClr>
                                    <p:set>
                                      <p:cBhvr>
                                        <p:cTn id="165" dur="250" autoRev="1" fill="remove"/>
                                        <p:tgtEl>
                                          <p:spTgt spid="23"/>
                                        </p:tgtEl>
                                        <p:attrNameLst>
                                          <p:attrName>fill.type</p:attrName>
                                        </p:attrNameLst>
                                      </p:cBhvr>
                                      <p:to>
                                        <p:strVal val="solid"/>
                                      </p:to>
                                    </p:set>
                                    <p:set>
                                      <p:cBhvr>
                                        <p:cTn id="166" dur="250" autoRev="1" fill="remove"/>
                                        <p:tgtEl>
                                          <p:spTgt spid="23"/>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3"/>
                  </p:tgtEl>
                </p:cond>
              </p:nextCondLst>
            </p:seq>
            <p:seq concurrent="1" nextAc="seek">
              <p:cTn id="167" restart="whenNotActive" fill="hold" evtFilter="cancelBubble" nodeType="interactiveSeq">
                <p:stCondLst>
                  <p:cond evt="onClick" delay="0">
                    <p:tgtEl>
                      <p:spTgt spid="24"/>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24"/>
                                        </p:tgtEl>
                                        <p:attrNameLst>
                                          <p:attrName>style.color</p:attrName>
                                        </p:attrNameLst>
                                      </p:cBhvr>
                                      <p:to>
                                        <a:srgbClr val="0000FF"/>
                                      </p:to>
                                    </p:animClr>
                                    <p:animClr clrSpc="rgb" dir="cw">
                                      <p:cBhvr>
                                        <p:cTn id="172" dur="250" autoRev="1" fill="remove"/>
                                        <p:tgtEl>
                                          <p:spTgt spid="24"/>
                                        </p:tgtEl>
                                        <p:attrNameLst>
                                          <p:attrName>fillcolor</p:attrName>
                                        </p:attrNameLst>
                                      </p:cBhvr>
                                      <p:to>
                                        <a:srgbClr val="0000FF"/>
                                      </p:to>
                                    </p:animClr>
                                    <p:set>
                                      <p:cBhvr>
                                        <p:cTn id="173" dur="250" autoRev="1" fill="remove"/>
                                        <p:tgtEl>
                                          <p:spTgt spid="24"/>
                                        </p:tgtEl>
                                        <p:attrNameLst>
                                          <p:attrName>fill.type</p:attrName>
                                        </p:attrNameLst>
                                      </p:cBhvr>
                                      <p:to>
                                        <p:strVal val="solid"/>
                                      </p:to>
                                    </p:set>
                                    <p:set>
                                      <p:cBhvr>
                                        <p:cTn id="174" dur="250" autoRev="1" fill="remove"/>
                                        <p:tgtEl>
                                          <p:spTgt spid="24"/>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4"/>
                  </p:tgtEl>
                </p:cond>
              </p:nextCondLst>
            </p:seq>
            <p:seq concurrent="1" nextAc="seek">
              <p:cTn id="175" restart="whenNotActive" fill="hold" evtFilter="cancelBubble" nodeType="interactiveSeq">
                <p:stCondLst>
                  <p:cond evt="onClick" delay="0">
                    <p:tgtEl>
                      <p:spTgt spid="25"/>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25"/>
                                        </p:tgtEl>
                                        <p:attrNameLst>
                                          <p:attrName>style.color</p:attrName>
                                        </p:attrNameLst>
                                      </p:cBhvr>
                                      <p:to>
                                        <a:srgbClr val="0000FF"/>
                                      </p:to>
                                    </p:animClr>
                                    <p:animClr clrSpc="rgb" dir="cw">
                                      <p:cBhvr>
                                        <p:cTn id="180" dur="250" autoRev="1" fill="remove"/>
                                        <p:tgtEl>
                                          <p:spTgt spid="25"/>
                                        </p:tgtEl>
                                        <p:attrNameLst>
                                          <p:attrName>fillcolor</p:attrName>
                                        </p:attrNameLst>
                                      </p:cBhvr>
                                      <p:to>
                                        <a:srgbClr val="0000FF"/>
                                      </p:to>
                                    </p:animClr>
                                    <p:set>
                                      <p:cBhvr>
                                        <p:cTn id="181" dur="250" autoRev="1" fill="remove"/>
                                        <p:tgtEl>
                                          <p:spTgt spid="25"/>
                                        </p:tgtEl>
                                        <p:attrNameLst>
                                          <p:attrName>fill.type</p:attrName>
                                        </p:attrNameLst>
                                      </p:cBhvr>
                                      <p:to>
                                        <p:strVal val="solid"/>
                                      </p:to>
                                    </p:set>
                                    <p:set>
                                      <p:cBhvr>
                                        <p:cTn id="182" dur="250" autoRev="1" fill="remove"/>
                                        <p:tgtEl>
                                          <p:spTgt spid="25"/>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5"/>
                  </p:tgtEl>
                </p:cond>
              </p:nextCondLst>
            </p:seq>
            <p:seq concurrent="1" nextAc="seek">
              <p:cTn id="183" restart="whenNotActive" fill="hold" evtFilter="cancelBubble" nodeType="interactiveSeq">
                <p:stCondLst>
                  <p:cond evt="onClick" delay="0">
                    <p:tgtEl>
                      <p:spTgt spid="26"/>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26"/>
                                        </p:tgtEl>
                                        <p:attrNameLst>
                                          <p:attrName>style.color</p:attrName>
                                        </p:attrNameLst>
                                      </p:cBhvr>
                                      <p:to>
                                        <a:srgbClr val="0000FF"/>
                                      </p:to>
                                    </p:animClr>
                                    <p:animClr clrSpc="rgb" dir="cw">
                                      <p:cBhvr>
                                        <p:cTn id="188" dur="250" autoRev="1" fill="remove"/>
                                        <p:tgtEl>
                                          <p:spTgt spid="26"/>
                                        </p:tgtEl>
                                        <p:attrNameLst>
                                          <p:attrName>fillcolor</p:attrName>
                                        </p:attrNameLst>
                                      </p:cBhvr>
                                      <p:to>
                                        <a:srgbClr val="0000FF"/>
                                      </p:to>
                                    </p:animClr>
                                    <p:set>
                                      <p:cBhvr>
                                        <p:cTn id="189" dur="250" autoRev="1" fill="remove"/>
                                        <p:tgtEl>
                                          <p:spTgt spid="26"/>
                                        </p:tgtEl>
                                        <p:attrNameLst>
                                          <p:attrName>fill.type</p:attrName>
                                        </p:attrNameLst>
                                      </p:cBhvr>
                                      <p:to>
                                        <p:strVal val="solid"/>
                                      </p:to>
                                    </p:set>
                                    <p:set>
                                      <p:cBhvr>
                                        <p:cTn id="190" dur="250" autoRev="1" fill="remove"/>
                                        <p:tgtEl>
                                          <p:spTgt spid="26"/>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6"/>
                  </p:tgtEl>
                </p:cond>
              </p:nextCondLst>
            </p:seq>
            <p:seq concurrent="1" nextAc="seek">
              <p:cTn id="191" restart="whenNotActive" fill="hold" evtFilter="cancelBubble" nodeType="interactiveSeq">
                <p:stCondLst>
                  <p:cond evt="onClick" delay="0">
                    <p:tgtEl>
                      <p:spTgt spid="27"/>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27"/>
                                        </p:tgtEl>
                                        <p:attrNameLst>
                                          <p:attrName>style.color</p:attrName>
                                        </p:attrNameLst>
                                      </p:cBhvr>
                                      <p:to>
                                        <a:srgbClr val="0000FF"/>
                                      </p:to>
                                    </p:animClr>
                                    <p:animClr clrSpc="rgb" dir="cw">
                                      <p:cBhvr>
                                        <p:cTn id="196" dur="250" autoRev="1" fill="remove"/>
                                        <p:tgtEl>
                                          <p:spTgt spid="27"/>
                                        </p:tgtEl>
                                        <p:attrNameLst>
                                          <p:attrName>fillcolor</p:attrName>
                                        </p:attrNameLst>
                                      </p:cBhvr>
                                      <p:to>
                                        <a:srgbClr val="0000FF"/>
                                      </p:to>
                                    </p:animClr>
                                    <p:set>
                                      <p:cBhvr>
                                        <p:cTn id="197" dur="250" autoRev="1" fill="remove"/>
                                        <p:tgtEl>
                                          <p:spTgt spid="27"/>
                                        </p:tgtEl>
                                        <p:attrNameLst>
                                          <p:attrName>fill.type</p:attrName>
                                        </p:attrNameLst>
                                      </p:cBhvr>
                                      <p:to>
                                        <p:strVal val="solid"/>
                                      </p:to>
                                    </p:set>
                                    <p:set>
                                      <p:cBhvr>
                                        <p:cTn id="198" dur="250" autoRev="1" fill="remove"/>
                                        <p:tgtEl>
                                          <p:spTgt spid="27"/>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7"/>
                  </p:tgtEl>
                </p:cond>
              </p:nextCondLst>
            </p:seq>
            <p:seq concurrent="1" nextAc="seek">
              <p:cTn id="199" restart="whenNotActive" fill="hold" evtFilter="cancelBubble" nodeType="interactiveSeq">
                <p:stCondLst>
                  <p:cond evt="onClick" delay="0">
                    <p:tgtEl>
                      <p:spTgt spid="28"/>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28"/>
                                        </p:tgtEl>
                                        <p:attrNameLst>
                                          <p:attrName>style.color</p:attrName>
                                        </p:attrNameLst>
                                      </p:cBhvr>
                                      <p:to>
                                        <a:srgbClr val="0000FF"/>
                                      </p:to>
                                    </p:animClr>
                                    <p:animClr clrSpc="rgb" dir="cw">
                                      <p:cBhvr>
                                        <p:cTn id="204" dur="250" autoRev="1" fill="remove"/>
                                        <p:tgtEl>
                                          <p:spTgt spid="28"/>
                                        </p:tgtEl>
                                        <p:attrNameLst>
                                          <p:attrName>fillcolor</p:attrName>
                                        </p:attrNameLst>
                                      </p:cBhvr>
                                      <p:to>
                                        <a:srgbClr val="0000FF"/>
                                      </p:to>
                                    </p:animClr>
                                    <p:set>
                                      <p:cBhvr>
                                        <p:cTn id="205" dur="250" autoRev="1" fill="remove"/>
                                        <p:tgtEl>
                                          <p:spTgt spid="28"/>
                                        </p:tgtEl>
                                        <p:attrNameLst>
                                          <p:attrName>fill.type</p:attrName>
                                        </p:attrNameLst>
                                      </p:cBhvr>
                                      <p:to>
                                        <p:strVal val="solid"/>
                                      </p:to>
                                    </p:set>
                                    <p:set>
                                      <p:cBhvr>
                                        <p:cTn id="206" dur="250" autoRev="1" fill="remove"/>
                                        <p:tgtEl>
                                          <p:spTgt spid="28"/>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8"/>
                  </p:tgtEl>
                </p:cond>
              </p:nextCondLst>
            </p:seq>
            <p:seq concurrent="1" nextAc="seek">
              <p:cTn id="207" restart="whenNotActive" fill="hold" evtFilter="cancelBubble" nodeType="interactiveSeq">
                <p:stCondLst>
                  <p:cond evt="onClick" delay="0">
                    <p:tgtEl>
                      <p:spTgt spid="29"/>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29"/>
                                        </p:tgtEl>
                                        <p:attrNameLst>
                                          <p:attrName>style.color</p:attrName>
                                        </p:attrNameLst>
                                      </p:cBhvr>
                                      <p:to>
                                        <a:srgbClr val="0000FF"/>
                                      </p:to>
                                    </p:animClr>
                                    <p:animClr clrSpc="rgb" dir="cw">
                                      <p:cBhvr>
                                        <p:cTn id="212" dur="250" autoRev="1" fill="remove"/>
                                        <p:tgtEl>
                                          <p:spTgt spid="29"/>
                                        </p:tgtEl>
                                        <p:attrNameLst>
                                          <p:attrName>fillcolor</p:attrName>
                                        </p:attrNameLst>
                                      </p:cBhvr>
                                      <p:to>
                                        <a:srgbClr val="0000FF"/>
                                      </p:to>
                                    </p:animClr>
                                    <p:set>
                                      <p:cBhvr>
                                        <p:cTn id="213" dur="250" autoRev="1" fill="remove"/>
                                        <p:tgtEl>
                                          <p:spTgt spid="29"/>
                                        </p:tgtEl>
                                        <p:attrNameLst>
                                          <p:attrName>fill.type</p:attrName>
                                        </p:attrNameLst>
                                      </p:cBhvr>
                                      <p:to>
                                        <p:strVal val="solid"/>
                                      </p:to>
                                    </p:set>
                                    <p:set>
                                      <p:cBhvr>
                                        <p:cTn id="214" dur="250" autoRev="1" fill="remove"/>
                                        <p:tgtEl>
                                          <p:spTgt spid="29"/>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29"/>
                  </p:tgtEl>
                </p:cond>
              </p:nextCondLst>
            </p:seq>
            <p:seq concurrent="1" nextAc="seek">
              <p:cTn id="215" restart="whenNotActive" fill="hold" evtFilter="cancelBubble" nodeType="interactiveSeq">
                <p:stCondLst>
                  <p:cond evt="onClick" delay="0">
                    <p:tgtEl>
                      <p:spTgt spid="30"/>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30"/>
                                        </p:tgtEl>
                                        <p:attrNameLst>
                                          <p:attrName>style.color</p:attrName>
                                        </p:attrNameLst>
                                      </p:cBhvr>
                                      <p:to>
                                        <a:srgbClr val="0000FF"/>
                                      </p:to>
                                    </p:animClr>
                                    <p:animClr clrSpc="rgb" dir="cw">
                                      <p:cBhvr>
                                        <p:cTn id="220" dur="250" autoRev="1" fill="remove"/>
                                        <p:tgtEl>
                                          <p:spTgt spid="30"/>
                                        </p:tgtEl>
                                        <p:attrNameLst>
                                          <p:attrName>fillcolor</p:attrName>
                                        </p:attrNameLst>
                                      </p:cBhvr>
                                      <p:to>
                                        <a:srgbClr val="0000FF"/>
                                      </p:to>
                                    </p:animClr>
                                    <p:set>
                                      <p:cBhvr>
                                        <p:cTn id="221" dur="250" autoRev="1" fill="remove"/>
                                        <p:tgtEl>
                                          <p:spTgt spid="30"/>
                                        </p:tgtEl>
                                        <p:attrNameLst>
                                          <p:attrName>fill.type</p:attrName>
                                        </p:attrNameLst>
                                      </p:cBhvr>
                                      <p:to>
                                        <p:strVal val="solid"/>
                                      </p:to>
                                    </p:set>
                                    <p:set>
                                      <p:cBhvr>
                                        <p:cTn id="222" dur="250" autoRev="1" fill="remove"/>
                                        <p:tgtEl>
                                          <p:spTgt spid="30"/>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0"/>
                  </p:tgtEl>
                </p:cond>
              </p:nextCondLst>
            </p:seq>
            <p:seq concurrent="1" nextAc="seek">
              <p:cTn id="223" restart="whenNotActive" fill="hold" evtFilter="cancelBubble" nodeType="interactiveSeq">
                <p:stCondLst>
                  <p:cond evt="onClick" delay="0">
                    <p:tgtEl>
                      <p:spTgt spid="31"/>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31"/>
                                        </p:tgtEl>
                                        <p:attrNameLst>
                                          <p:attrName>style.color</p:attrName>
                                        </p:attrNameLst>
                                      </p:cBhvr>
                                      <p:to>
                                        <a:srgbClr val="0000FF"/>
                                      </p:to>
                                    </p:animClr>
                                    <p:animClr clrSpc="rgb" dir="cw">
                                      <p:cBhvr>
                                        <p:cTn id="228" dur="250" autoRev="1" fill="remove"/>
                                        <p:tgtEl>
                                          <p:spTgt spid="31"/>
                                        </p:tgtEl>
                                        <p:attrNameLst>
                                          <p:attrName>fillcolor</p:attrName>
                                        </p:attrNameLst>
                                      </p:cBhvr>
                                      <p:to>
                                        <a:srgbClr val="0000FF"/>
                                      </p:to>
                                    </p:animClr>
                                    <p:set>
                                      <p:cBhvr>
                                        <p:cTn id="229" dur="250" autoRev="1" fill="remove"/>
                                        <p:tgtEl>
                                          <p:spTgt spid="31"/>
                                        </p:tgtEl>
                                        <p:attrNameLst>
                                          <p:attrName>fill.type</p:attrName>
                                        </p:attrNameLst>
                                      </p:cBhvr>
                                      <p:to>
                                        <p:strVal val="solid"/>
                                      </p:to>
                                    </p:set>
                                    <p:set>
                                      <p:cBhvr>
                                        <p:cTn id="230" dur="250" autoRev="1" fill="remove"/>
                                        <p:tgtEl>
                                          <p:spTgt spid="31"/>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1"/>
                  </p:tgtEl>
                </p:cond>
              </p:nextCondLst>
            </p:seq>
            <p:seq concurrent="1" nextAc="seek">
              <p:cTn id="231" restart="whenNotActive" fill="hold" evtFilter="cancelBubble" nodeType="interactiveSeq">
                <p:stCondLst>
                  <p:cond evt="onClick" delay="0">
                    <p:tgtEl>
                      <p:spTgt spid="32"/>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32"/>
                                        </p:tgtEl>
                                        <p:attrNameLst>
                                          <p:attrName>style.color</p:attrName>
                                        </p:attrNameLst>
                                      </p:cBhvr>
                                      <p:to>
                                        <a:srgbClr val="0000FF"/>
                                      </p:to>
                                    </p:animClr>
                                    <p:animClr clrSpc="rgb" dir="cw">
                                      <p:cBhvr>
                                        <p:cTn id="236" dur="250" autoRev="1" fill="remove"/>
                                        <p:tgtEl>
                                          <p:spTgt spid="32"/>
                                        </p:tgtEl>
                                        <p:attrNameLst>
                                          <p:attrName>fillcolor</p:attrName>
                                        </p:attrNameLst>
                                      </p:cBhvr>
                                      <p:to>
                                        <a:srgbClr val="0000FF"/>
                                      </p:to>
                                    </p:animClr>
                                    <p:set>
                                      <p:cBhvr>
                                        <p:cTn id="237" dur="250" autoRev="1" fill="remove"/>
                                        <p:tgtEl>
                                          <p:spTgt spid="32"/>
                                        </p:tgtEl>
                                        <p:attrNameLst>
                                          <p:attrName>fill.type</p:attrName>
                                        </p:attrNameLst>
                                      </p:cBhvr>
                                      <p:to>
                                        <p:strVal val="solid"/>
                                      </p:to>
                                    </p:set>
                                    <p:set>
                                      <p:cBhvr>
                                        <p:cTn id="238" dur="250" autoRev="1" fill="remove"/>
                                        <p:tgtEl>
                                          <p:spTgt spid="32"/>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2"/>
                  </p:tgtEl>
                </p:cond>
              </p:nextCondLst>
            </p:seq>
            <p:seq concurrent="1" nextAc="seek">
              <p:cTn id="239" restart="whenNotActive" fill="hold" evtFilter="cancelBubble" nodeType="interactiveSeq">
                <p:stCondLst>
                  <p:cond evt="onClick" delay="0">
                    <p:tgtEl>
                      <p:spTgt spid="33"/>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33"/>
                                        </p:tgtEl>
                                        <p:attrNameLst>
                                          <p:attrName>style.color</p:attrName>
                                        </p:attrNameLst>
                                      </p:cBhvr>
                                      <p:to>
                                        <a:srgbClr val="0000FF"/>
                                      </p:to>
                                    </p:animClr>
                                    <p:animClr clrSpc="rgb" dir="cw">
                                      <p:cBhvr>
                                        <p:cTn id="244" dur="250" autoRev="1" fill="remove"/>
                                        <p:tgtEl>
                                          <p:spTgt spid="33"/>
                                        </p:tgtEl>
                                        <p:attrNameLst>
                                          <p:attrName>fillcolor</p:attrName>
                                        </p:attrNameLst>
                                      </p:cBhvr>
                                      <p:to>
                                        <a:srgbClr val="0000FF"/>
                                      </p:to>
                                    </p:animClr>
                                    <p:set>
                                      <p:cBhvr>
                                        <p:cTn id="245" dur="250" autoRev="1" fill="remove"/>
                                        <p:tgtEl>
                                          <p:spTgt spid="33"/>
                                        </p:tgtEl>
                                        <p:attrNameLst>
                                          <p:attrName>fill.type</p:attrName>
                                        </p:attrNameLst>
                                      </p:cBhvr>
                                      <p:to>
                                        <p:strVal val="solid"/>
                                      </p:to>
                                    </p:set>
                                    <p:set>
                                      <p:cBhvr>
                                        <p:cTn id="246" dur="250" autoRev="1" fill="remove"/>
                                        <p:tgtEl>
                                          <p:spTgt spid="33"/>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3"/>
                  </p:tgtEl>
                </p:cond>
              </p:nextCondLst>
            </p:seq>
            <p:seq concurrent="1" nextAc="seek">
              <p:cTn id="247" restart="whenNotActive" fill="hold" evtFilter="cancelBubble" nodeType="interactiveSeq">
                <p:stCondLst>
                  <p:cond evt="onClick" delay="0">
                    <p:tgtEl>
                      <p:spTgt spid="34"/>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34"/>
                                        </p:tgtEl>
                                        <p:attrNameLst>
                                          <p:attrName>style.color</p:attrName>
                                        </p:attrNameLst>
                                      </p:cBhvr>
                                      <p:to>
                                        <a:srgbClr val="0000FF"/>
                                      </p:to>
                                    </p:animClr>
                                    <p:animClr clrSpc="rgb" dir="cw">
                                      <p:cBhvr>
                                        <p:cTn id="252" dur="250" autoRev="1" fill="remove"/>
                                        <p:tgtEl>
                                          <p:spTgt spid="34"/>
                                        </p:tgtEl>
                                        <p:attrNameLst>
                                          <p:attrName>fillcolor</p:attrName>
                                        </p:attrNameLst>
                                      </p:cBhvr>
                                      <p:to>
                                        <a:srgbClr val="0000FF"/>
                                      </p:to>
                                    </p:animClr>
                                    <p:set>
                                      <p:cBhvr>
                                        <p:cTn id="253" dur="250" autoRev="1" fill="remove"/>
                                        <p:tgtEl>
                                          <p:spTgt spid="34"/>
                                        </p:tgtEl>
                                        <p:attrNameLst>
                                          <p:attrName>fill.type</p:attrName>
                                        </p:attrNameLst>
                                      </p:cBhvr>
                                      <p:to>
                                        <p:strVal val="solid"/>
                                      </p:to>
                                    </p:set>
                                    <p:set>
                                      <p:cBhvr>
                                        <p:cTn id="254" dur="250" autoRev="1" fill="remove"/>
                                        <p:tgtEl>
                                          <p:spTgt spid="34"/>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4"/>
                  </p:tgtEl>
                </p:cond>
              </p:nextCondLst>
            </p:seq>
            <p:seq concurrent="1" nextAc="seek">
              <p:cTn id="255" restart="whenNotActive" fill="hold" evtFilter="cancelBubble" nodeType="interactiveSeq">
                <p:stCondLst>
                  <p:cond evt="onClick" delay="0">
                    <p:tgtEl>
                      <p:spTgt spid="35"/>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35"/>
                                        </p:tgtEl>
                                        <p:attrNameLst>
                                          <p:attrName>style.color</p:attrName>
                                        </p:attrNameLst>
                                      </p:cBhvr>
                                      <p:to>
                                        <a:srgbClr val="0000FF"/>
                                      </p:to>
                                    </p:animClr>
                                    <p:animClr clrSpc="rgb" dir="cw">
                                      <p:cBhvr>
                                        <p:cTn id="260" dur="250" autoRev="1" fill="remove"/>
                                        <p:tgtEl>
                                          <p:spTgt spid="35"/>
                                        </p:tgtEl>
                                        <p:attrNameLst>
                                          <p:attrName>fillcolor</p:attrName>
                                        </p:attrNameLst>
                                      </p:cBhvr>
                                      <p:to>
                                        <a:srgbClr val="0000FF"/>
                                      </p:to>
                                    </p:animClr>
                                    <p:set>
                                      <p:cBhvr>
                                        <p:cTn id="261" dur="250" autoRev="1" fill="remove"/>
                                        <p:tgtEl>
                                          <p:spTgt spid="35"/>
                                        </p:tgtEl>
                                        <p:attrNameLst>
                                          <p:attrName>fill.type</p:attrName>
                                        </p:attrNameLst>
                                      </p:cBhvr>
                                      <p:to>
                                        <p:strVal val="solid"/>
                                      </p:to>
                                    </p:set>
                                    <p:set>
                                      <p:cBhvr>
                                        <p:cTn id="262" dur="250" autoRev="1" fill="remove"/>
                                        <p:tgtEl>
                                          <p:spTgt spid="35"/>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5"/>
                  </p:tgtEl>
                </p:cond>
              </p:nextCondLst>
            </p:seq>
            <p:seq concurrent="1" nextAc="seek">
              <p:cTn id="263" restart="whenNotActive" fill="hold" evtFilter="cancelBubble" nodeType="interactiveSeq">
                <p:stCondLst>
                  <p:cond evt="onClick" delay="0">
                    <p:tgtEl>
                      <p:spTgt spid="36"/>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36"/>
                                        </p:tgtEl>
                                        <p:attrNameLst>
                                          <p:attrName>style.color</p:attrName>
                                        </p:attrNameLst>
                                      </p:cBhvr>
                                      <p:to>
                                        <a:srgbClr val="0000FF"/>
                                      </p:to>
                                    </p:animClr>
                                    <p:animClr clrSpc="rgb" dir="cw">
                                      <p:cBhvr>
                                        <p:cTn id="268" dur="250" autoRev="1" fill="remove"/>
                                        <p:tgtEl>
                                          <p:spTgt spid="36"/>
                                        </p:tgtEl>
                                        <p:attrNameLst>
                                          <p:attrName>fillcolor</p:attrName>
                                        </p:attrNameLst>
                                      </p:cBhvr>
                                      <p:to>
                                        <a:srgbClr val="0000FF"/>
                                      </p:to>
                                    </p:animClr>
                                    <p:set>
                                      <p:cBhvr>
                                        <p:cTn id="269" dur="250" autoRev="1" fill="remove"/>
                                        <p:tgtEl>
                                          <p:spTgt spid="36"/>
                                        </p:tgtEl>
                                        <p:attrNameLst>
                                          <p:attrName>fill.type</p:attrName>
                                        </p:attrNameLst>
                                      </p:cBhvr>
                                      <p:to>
                                        <p:strVal val="solid"/>
                                      </p:to>
                                    </p:set>
                                    <p:set>
                                      <p:cBhvr>
                                        <p:cTn id="270" dur="250" autoRev="1" fill="remove"/>
                                        <p:tgtEl>
                                          <p:spTgt spid="36"/>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laser.wav"/>
                                        </p:tgtEl>
                                      </p:cMediaNode>
                                    </p:audio>
                                  </p:subTnLst>
                                </p:cTn>
                              </p:par>
                            </p:childTnLst>
                          </p:cTn>
                        </p:par>
                      </p:childTnLst>
                    </p:cTn>
                  </p:par>
                </p:childTnLst>
              </p:cTn>
              <p:nextCondLst>
                <p:cond evt="onClick" delay="0">
                  <p:tgtEl>
                    <p:spTgt spid="36"/>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44892D-C99A-4B45-A525-C5BCDE39712E}"/>
              </a:ext>
            </a:extLst>
          </p:cNvPr>
          <p:cNvGrpSpPr/>
          <p:nvPr/>
        </p:nvGrpSpPr>
        <p:grpSpPr>
          <a:xfrm>
            <a:off x="0" y="16669"/>
            <a:ext cx="12157850" cy="6824662"/>
            <a:chOff x="0" y="16669"/>
            <a:chExt cx="12157850" cy="6824662"/>
          </a:xfrm>
        </p:grpSpPr>
        <p:pic>
          <p:nvPicPr>
            <p:cNvPr id="3074" name="Picture 2">
              <a:extLst>
                <a:ext uri="{FF2B5EF4-FFF2-40B4-BE49-F238E27FC236}">
                  <a16:creationId xmlns:a16="http://schemas.microsoft.com/office/drawing/2014/main" id="{D1D8E38A-E51F-4A56-B971-763A6F3D3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827" y="1832767"/>
              <a:ext cx="17526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s1.bdstatic.com/70cFuXSh_Q1YnxGkpoWK1HF6hhy/it/u=886402304,448244709&amp;fm=26&amp;gp=0.jpg">
              <a:extLst>
                <a:ext uri="{FF2B5EF4-FFF2-40B4-BE49-F238E27FC236}">
                  <a16:creationId xmlns:a16="http://schemas.microsoft.com/office/drawing/2014/main" id="{85C85733-2A42-4B8A-90C5-906D264F0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7016" y="101938"/>
              <a:ext cx="1752600" cy="176040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DD41615-2473-46B1-BDB3-D86E1CB3752B}"/>
                </a:ext>
              </a:extLst>
            </p:cNvPr>
            <p:cNvPicPr>
              <a:picLocks noChangeAspect="1"/>
            </p:cNvPicPr>
            <p:nvPr/>
          </p:nvPicPr>
          <p:blipFill>
            <a:blip r:embed="rId5"/>
            <a:stretch>
              <a:fillRect/>
            </a:stretch>
          </p:blipFill>
          <p:spPr>
            <a:xfrm>
              <a:off x="4495800" y="47081"/>
              <a:ext cx="1947114" cy="1760406"/>
            </a:xfrm>
            <a:prstGeom prst="rect">
              <a:avLst/>
            </a:prstGeom>
          </p:spPr>
        </p:pic>
        <p:pic>
          <p:nvPicPr>
            <p:cNvPr id="3080" name="Picture 8" descr="https://ss1.bdstatic.com/70cFuXSh_Q1YnxGkpoWK1HF6hhy/it/u=19871303,2433966270&amp;fm=26&amp;gp=0.jpg">
              <a:extLst>
                <a:ext uri="{FF2B5EF4-FFF2-40B4-BE49-F238E27FC236}">
                  <a16:creationId xmlns:a16="http://schemas.microsoft.com/office/drawing/2014/main" id="{6FE3500F-DB5E-4EC7-8BE1-475F382F9D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669"/>
              <a:ext cx="44958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9F2428C3-0DA1-4F28-A0E8-3B7D9B310322}"/>
                </a:ext>
              </a:extLst>
            </p:cNvPr>
            <p:cNvGrpSpPr/>
            <p:nvPr/>
          </p:nvGrpSpPr>
          <p:grpSpPr>
            <a:xfrm>
              <a:off x="6219427" y="1832303"/>
              <a:ext cx="1765300" cy="2629364"/>
              <a:chOff x="6270725" y="51724"/>
              <a:chExt cx="1765300" cy="2629364"/>
            </a:xfrm>
          </p:grpSpPr>
          <p:pic>
            <p:nvPicPr>
              <p:cNvPr id="3078" name="Picture 6" descr="https://ss0.bdstatic.com/70cFuHSh_Q1YnxGkpoWK1HF6hhy/it/u=1321608505,1411387881&amp;fm=26&amp;gp=0.jpg">
                <a:extLst>
                  <a:ext uri="{FF2B5EF4-FFF2-40B4-BE49-F238E27FC236}">
                    <a16:creationId xmlns:a16="http://schemas.microsoft.com/office/drawing/2014/main" id="{73D55B45-28C0-43AA-AC40-E2CE8E2998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ss0.bdstatic.com/70cFuHSh_Q1YnxGkpoWK1HF6hhy/it/u=1321608505,1411387881&amp;fm=26&amp;gp=0.jpg">
                <a:extLst>
                  <a:ext uri="{FF2B5EF4-FFF2-40B4-BE49-F238E27FC236}">
                    <a16:creationId xmlns:a16="http://schemas.microsoft.com/office/drawing/2014/main" id="{010A35AD-8483-46FB-A119-E25D4E198E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ss0.bdstatic.com/70cFuHSh_Q1YnxGkpoWK1HF6hhy/it/u=1321608505,1411387881&amp;fm=26&amp;gp=0.jpg">
                <a:extLst>
                  <a:ext uri="{FF2B5EF4-FFF2-40B4-BE49-F238E27FC236}">
                    <a16:creationId xmlns:a16="http://schemas.microsoft.com/office/drawing/2014/main" id="{E880AA47-7A4D-4812-BA40-19121AF275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ss0.bdstatic.com/70cFuHSh_Q1YnxGkpoWK1HF6hhy/it/u=1321608505,1411387881&amp;fm=26&amp;gp=0.jpg">
                <a:extLst>
                  <a:ext uri="{FF2B5EF4-FFF2-40B4-BE49-F238E27FC236}">
                    <a16:creationId xmlns:a16="http://schemas.microsoft.com/office/drawing/2014/main" id="{7A83731A-3544-44A4-804D-89469DF17C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ss0.bdstatic.com/70cFuHSh_Q1YnxGkpoWK1HF6hhy/it/u=1321608505,1411387881&amp;fm=26&amp;gp=0.jpg">
                <a:extLst>
                  <a:ext uri="{FF2B5EF4-FFF2-40B4-BE49-F238E27FC236}">
                    <a16:creationId xmlns:a16="http://schemas.microsoft.com/office/drawing/2014/main" id="{FE7A2A8A-B6C1-4A26-89D7-A9F251E5CB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ss0.bdstatic.com/70cFuHSh_Q1YnxGkpoWK1HF6hhy/it/u=1321608505,1411387881&amp;fm=26&amp;gp=0.jpg">
                <a:extLst>
                  <a:ext uri="{FF2B5EF4-FFF2-40B4-BE49-F238E27FC236}">
                    <a16:creationId xmlns:a16="http://schemas.microsoft.com/office/drawing/2014/main" id="{20A3852F-48C2-4020-8021-050179EA40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5D90B800-9E0D-460C-A3CE-C14096F75D96}"/>
                </a:ext>
              </a:extLst>
            </p:cNvPr>
            <p:cNvGrpSpPr/>
            <p:nvPr/>
          </p:nvGrpSpPr>
          <p:grpSpPr>
            <a:xfrm rot="5400000">
              <a:off x="569956" y="3942513"/>
              <a:ext cx="2328862" cy="3468774"/>
              <a:chOff x="6270725" y="51724"/>
              <a:chExt cx="1765300" cy="2629364"/>
            </a:xfrm>
          </p:grpSpPr>
          <p:pic>
            <p:nvPicPr>
              <p:cNvPr id="16" name="Picture 6" descr="https://ss0.bdstatic.com/70cFuHSh_Q1YnxGkpoWK1HF6hhy/it/u=1321608505,1411387881&amp;fm=26&amp;gp=0.jpg">
                <a:extLst>
                  <a:ext uri="{FF2B5EF4-FFF2-40B4-BE49-F238E27FC236}">
                    <a16:creationId xmlns:a16="http://schemas.microsoft.com/office/drawing/2014/main" id="{85D7480C-30AC-4CE0-A6FC-6EA449D0EF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ss0.bdstatic.com/70cFuHSh_Q1YnxGkpoWK1HF6hhy/it/u=1321608505,1411387881&amp;fm=26&amp;gp=0.jpg">
                <a:extLst>
                  <a:ext uri="{FF2B5EF4-FFF2-40B4-BE49-F238E27FC236}">
                    <a16:creationId xmlns:a16="http://schemas.microsoft.com/office/drawing/2014/main" id="{15A0418A-48B0-4669-AB15-7A7641B941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ss0.bdstatic.com/70cFuHSh_Q1YnxGkpoWK1HF6hhy/it/u=1321608505,1411387881&amp;fm=26&amp;gp=0.jpg">
                <a:extLst>
                  <a:ext uri="{FF2B5EF4-FFF2-40B4-BE49-F238E27FC236}">
                    <a16:creationId xmlns:a16="http://schemas.microsoft.com/office/drawing/2014/main" id="{8F265061-683D-492C-B0DF-BD504282F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ss0.bdstatic.com/70cFuHSh_Q1YnxGkpoWK1HF6hhy/it/u=1321608505,1411387881&amp;fm=26&amp;gp=0.jpg">
                <a:extLst>
                  <a:ext uri="{FF2B5EF4-FFF2-40B4-BE49-F238E27FC236}">
                    <a16:creationId xmlns:a16="http://schemas.microsoft.com/office/drawing/2014/main" id="{97E8881F-E2FA-4223-940A-77E909A5BA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ss0.bdstatic.com/70cFuHSh_Q1YnxGkpoWK1HF6hhy/it/u=1321608505,1411387881&amp;fm=26&amp;gp=0.jpg">
                <a:extLst>
                  <a:ext uri="{FF2B5EF4-FFF2-40B4-BE49-F238E27FC236}">
                    <a16:creationId xmlns:a16="http://schemas.microsoft.com/office/drawing/2014/main" id="{389BE50D-8580-4DCD-ADF3-DD91F3DB16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s0.bdstatic.com/70cFuHSh_Q1YnxGkpoWK1HF6hhy/it/u=1321608505,1411387881&amp;fm=26&amp;gp=0.jpg">
                <a:extLst>
                  <a:ext uri="{FF2B5EF4-FFF2-40B4-BE49-F238E27FC236}">
                    <a16:creationId xmlns:a16="http://schemas.microsoft.com/office/drawing/2014/main" id="{0BAF053E-5049-4A02-AC64-FDFCEB7BCC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a:extLst>
                <a:ext uri="{FF2B5EF4-FFF2-40B4-BE49-F238E27FC236}">
                  <a16:creationId xmlns:a16="http://schemas.microsoft.com/office/drawing/2014/main" id="{2627E298-D7C4-4AC2-A31A-E8B811270452}"/>
                </a:ext>
              </a:extLst>
            </p:cNvPr>
            <p:cNvGrpSpPr/>
            <p:nvPr/>
          </p:nvGrpSpPr>
          <p:grpSpPr>
            <a:xfrm rot="5400000">
              <a:off x="4049756" y="3937286"/>
              <a:ext cx="2328862" cy="3468774"/>
              <a:chOff x="6270725" y="51724"/>
              <a:chExt cx="1765300" cy="2629364"/>
            </a:xfrm>
          </p:grpSpPr>
          <p:pic>
            <p:nvPicPr>
              <p:cNvPr id="23" name="Picture 6" descr="https://ss0.bdstatic.com/70cFuHSh_Q1YnxGkpoWK1HF6hhy/it/u=1321608505,1411387881&amp;fm=26&amp;gp=0.jpg">
                <a:extLst>
                  <a:ext uri="{FF2B5EF4-FFF2-40B4-BE49-F238E27FC236}">
                    <a16:creationId xmlns:a16="http://schemas.microsoft.com/office/drawing/2014/main" id="{EF5CB9F8-0C51-4E86-9190-5B3FCFC3F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ss0.bdstatic.com/70cFuHSh_Q1YnxGkpoWK1HF6hhy/it/u=1321608505,1411387881&amp;fm=26&amp;gp=0.jpg">
                <a:extLst>
                  <a:ext uri="{FF2B5EF4-FFF2-40B4-BE49-F238E27FC236}">
                    <a16:creationId xmlns:a16="http://schemas.microsoft.com/office/drawing/2014/main" id="{90F22EDC-CA06-40A1-AFF0-9FF188B121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ss0.bdstatic.com/70cFuHSh_Q1YnxGkpoWK1HF6hhy/it/u=1321608505,1411387881&amp;fm=26&amp;gp=0.jpg">
                <a:extLst>
                  <a:ext uri="{FF2B5EF4-FFF2-40B4-BE49-F238E27FC236}">
                    <a16:creationId xmlns:a16="http://schemas.microsoft.com/office/drawing/2014/main" id="{64192230-5834-4E77-A1EB-52FFD8E566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0.bdstatic.com/70cFuHSh_Q1YnxGkpoWK1HF6hhy/it/u=1321608505,1411387881&amp;fm=26&amp;gp=0.jpg">
                <a:extLst>
                  <a:ext uri="{FF2B5EF4-FFF2-40B4-BE49-F238E27FC236}">
                    <a16:creationId xmlns:a16="http://schemas.microsoft.com/office/drawing/2014/main" id="{39D835B5-7EBB-4B39-9CF5-939C0B98C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s0.bdstatic.com/70cFuHSh_Q1YnxGkpoWK1HF6hhy/it/u=1321608505,1411387881&amp;fm=26&amp;gp=0.jpg">
                <a:extLst>
                  <a:ext uri="{FF2B5EF4-FFF2-40B4-BE49-F238E27FC236}">
                    <a16:creationId xmlns:a16="http://schemas.microsoft.com/office/drawing/2014/main" id="{0E02461A-A694-4660-AF4B-FD8A8CFA3D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ss0.bdstatic.com/70cFuHSh_Q1YnxGkpoWK1HF6hhy/it/u=1321608505,1411387881&amp;fm=26&amp;gp=0.jpg">
                <a:extLst>
                  <a:ext uri="{FF2B5EF4-FFF2-40B4-BE49-F238E27FC236}">
                    <a16:creationId xmlns:a16="http://schemas.microsoft.com/office/drawing/2014/main" id="{87C53BC4-BDE7-4219-A266-9D051AFA1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
              <a:extLst>
                <a:ext uri="{FF2B5EF4-FFF2-40B4-BE49-F238E27FC236}">
                  <a16:creationId xmlns:a16="http://schemas.microsoft.com/office/drawing/2014/main" id="{09FE866E-0DB2-4372-BE5D-B675D7385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532037" y="3944088"/>
              <a:ext cx="2289750" cy="34346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9808F8E-6B8F-4BE5-92DE-F3DBD0100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5250" y="4507241"/>
              <a:ext cx="1752600" cy="231755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a:extLst>
                <a:ext uri="{FF2B5EF4-FFF2-40B4-BE49-F238E27FC236}">
                  <a16:creationId xmlns:a16="http://schemas.microsoft.com/office/drawing/2014/main" id="{FEBE0668-4B0C-4CE5-9DFF-44DFD73F3947}"/>
                </a:ext>
              </a:extLst>
            </p:cNvPr>
            <p:cNvGrpSpPr/>
            <p:nvPr/>
          </p:nvGrpSpPr>
          <p:grpSpPr>
            <a:xfrm rot="5400000">
              <a:off x="9220636" y="1534728"/>
              <a:ext cx="1765300" cy="4109125"/>
              <a:chOff x="6270725" y="51724"/>
              <a:chExt cx="1765300" cy="2629364"/>
            </a:xfrm>
          </p:grpSpPr>
          <p:pic>
            <p:nvPicPr>
              <p:cNvPr id="32" name="Picture 6" descr="https://ss0.bdstatic.com/70cFuHSh_Q1YnxGkpoWK1HF6hhy/it/u=1321608505,1411387881&amp;fm=26&amp;gp=0.jpg">
                <a:extLst>
                  <a:ext uri="{FF2B5EF4-FFF2-40B4-BE49-F238E27FC236}">
                    <a16:creationId xmlns:a16="http://schemas.microsoft.com/office/drawing/2014/main" id="{E1AA8E3E-143B-4CAF-9B57-D79AAFBE59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s://ss0.bdstatic.com/70cFuHSh_Q1YnxGkpoWK1HF6hhy/it/u=1321608505,1411387881&amp;fm=26&amp;gp=0.jpg">
                <a:extLst>
                  <a:ext uri="{FF2B5EF4-FFF2-40B4-BE49-F238E27FC236}">
                    <a16:creationId xmlns:a16="http://schemas.microsoft.com/office/drawing/2014/main" id="{22FFA26B-3C72-426D-A416-DA28B53DE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800"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s://ss0.bdstatic.com/70cFuHSh_Q1YnxGkpoWK1HF6hhy/it/u=1321608505,1411387881&amp;fm=26&amp;gp=0.jpg">
                <a:extLst>
                  <a:ext uri="{FF2B5EF4-FFF2-40B4-BE49-F238E27FC236}">
                    <a16:creationId xmlns:a16="http://schemas.microsoft.com/office/drawing/2014/main" id="{BC5E592A-369F-4931-8289-EDFB0BAC4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725" y="1804788"/>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ss0.bdstatic.com/70cFuHSh_Q1YnxGkpoWK1HF6hhy/it/u=1321608505,1411387881&amp;fm=26&amp;gp=0.jpg">
                <a:extLst>
                  <a:ext uri="{FF2B5EF4-FFF2-40B4-BE49-F238E27FC236}">
                    <a16:creationId xmlns:a16="http://schemas.microsoft.com/office/drawing/2014/main" id="{0798EFD4-AD09-418C-9B13-E85BBC58C5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517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s://ss0.bdstatic.com/70cFuHSh_Q1YnxGkpoWK1HF6hhy/it/u=1321608505,1411387881&amp;fm=26&amp;gp=0.jpg">
                <a:extLst>
                  <a:ext uri="{FF2B5EF4-FFF2-40B4-BE49-F238E27FC236}">
                    <a16:creationId xmlns:a16="http://schemas.microsoft.com/office/drawing/2014/main" id="{F1A227E2-B309-4C2D-82CF-1B26EA6861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725" y="928024"/>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s://ss0.bdstatic.com/70cFuHSh_Q1YnxGkpoWK1HF6hhy/it/u=1321608505,1411387881&amp;fm=26&amp;gp=0.jpg">
                <a:extLst>
                  <a:ext uri="{FF2B5EF4-FFF2-40B4-BE49-F238E27FC236}">
                    <a16:creationId xmlns:a16="http://schemas.microsoft.com/office/drawing/2014/main" id="{3E4427A1-848E-4E9B-B16A-78AA64893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650" y="1804788"/>
                <a:ext cx="876300"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a:extLst>
                <a:ext uri="{FF2B5EF4-FFF2-40B4-BE49-F238E27FC236}">
                  <a16:creationId xmlns:a16="http://schemas.microsoft.com/office/drawing/2014/main" id="{02F2F530-4F05-4ACB-8962-A085C0DFC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788836" y="-688389"/>
              <a:ext cx="2628901" cy="4109125"/>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椭圆 118">
            <a:extLst>
              <a:ext uri="{FF2B5EF4-FFF2-40B4-BE49-F238E27FC236}">
                <a16:creationId xmlns:a16="http://schemas.microsoft.com/office/drawing/2014/main" id="{2250A8A6-3F77-4558-83C8-29B9012B8A8D}"/>
              </a:ext>
            </a:extLst>
          </p:cNvPr>
          <p:cNvSpPr/>
          <p:nvPr/>
        </p:nvSpPr>
        <p:spPr>
          <a:xfrm>
            <a:off x="2399272" y="716097"/>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A06EDB0-148B-4E18-85C1-47367A3988C8}"/>
              </a:ext>
            </a:extLst>
          </p:cNvPr>
          <p:cNvSpPr/>
          <p:nvPr/>
        </p:nvSpPr>
        <p:spPr>
          <a:xfrm>
            <a:off x="4239089" y="1454227"/>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38ABEB5-2CD7-469E-85D8-CA021207DC05}"/>
              </a:ext>
            </a:extLst>
          </p:cNvPr>
          <p:cNvSpPr/>
          <p:nvPr/>
        </p:nvSpPr>
        <p:spPr>
          <a:xfrm>
            <a:off x="5838430" y="119665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6F98D161-D2EA-423E-8BF4-1BEF35FD8913}"/>
              </a:ext>
            </a:extLst>
          </p:cNvPr>
          <p:cNvSpPr/>
          <p:nvPr/>
        </p:nvSpPr>
        <p:spPr>
          <a:xfrm>
            <a:off x="5967215" y="257376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699DEB03-8C68-4C35-B8E4-E0EECE39CB50}"/>
              </a:ext>
            </a:extLst>
          </p:cNvPr>
          <p:cNvSpPr/>
          <p:nvPr/>
        </p:nvSpPr>
        <p:spPr>
          <a:xfrm>
            <a:off x="7663813" y="186868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5A4EDD8C-36B1-48ED-8C44-096215489BC5}"/>
              </a:ext>
            </a:extLst>
          </p:cNvPr>
          <p:cNvSpPr/>
          <p:nvPr/>
        </p:nvSpPr>
        <p:spPr>
          <a:xfrm>
            <a:off x="3576554" y="270254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A62C36AE-41C8-4895-93E3-806CC92686AE}"/>
              </a:ext>
            </a:extLst>
          </p:cNvPr>
          <p:cNvSpPr/>
          <p:nvPr/>
        </p:nvSpPr>
        <p:spPr>
          <a:xfrm>
            <a:off x="2894572" y="151691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9729B4BB-ED09-42C8-B8D6-DB2107DA93AA}"/>
              </a:ext>
            </a:extLst>
          </p:cNvPr>
          <p:cNvSpPr/>
          <p:nvPr/>
        </p:nvSpPr>
        <p:spPr>
          <a:xfrm>
            <a:off x="4734389" y="225504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4012233-7DEB-47A3-ADC3-6B0B74E52DF2}"/>
              </a:ext>
            </a:extLst>
          </p:cNvPr>
          <p:cNvSpPr/>
          <p:nvPr/>
        </p:nvSpPr>
        <p:spPr>
          <a:xfrm>
            <a:off x="6333730" y="199747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35AD020B-A069-460B-A67B-9091579C6C08}"/>
              </a:ext>
            </a:extLst>
          </p:cNvPr>
          <p:cNvSpPr/>
          <p:nvPr/>
        </p:nvSpPr>
        <p:spPr>
          <a:xfrm>
            <a:off x="6462515" y="337457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1118818A-55C6-4BB3-921D-3C8C46A69CE2}"/>
              </a:ext>
            </a:extLst>
          </p:cNvPr>
          <p:cNvSpPr/>
          <p:nvPr/>
        </p:nvSpPr>
        <p:spPr>
          <a:xfrm>
            <a:off x="8159113" y="266949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B4B4A287-E128-4D9B-AABD-E683E9F75EA5}"/>
              </a:ext>
            </a:extLst>
          </p:cNvPr>
          <p:cNvSpPr/>
          <p:nvPr/>
        </p:nvSpPr>
        <p:spPr>
          <a:xfrm>
            <a:off x="4071855" y="350336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52AA0A40-3EBF-43E1-84D5-4A35011C5429}"/>
              </a:ext>
            </a:extLst>
          </p:cNvPr>
          <p:cNvSpPr/>
          <p:nvPr/>
        </p:nvSpPr>
        <p:spPr>
          <a:xfrm>
            <a:off x="9890271" y="419465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FA8C62D8-9ACE-4760-9CE3-6EBB8B450A99}"/>
              </a:ext>
            </a:extLst>
          </p:cNvPr>
          <p:cNvSpPr/>
          <p:nvPr/>
        </p:nvSpPr>
        <p:spPr>
          <a:xfrm>
            <a:off x="5170844" y="390170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16AEFA2E-0997-4442-A4BB-82FD30793230}"/>
              </a:ext>
            </a:extLst>
          </p:cNvPr>
          <p:cNvSpPr/>
          <p:nvPr/>
        </p:nvSpPr>
        <p:spPr>
          <a:xfrm>
            <a:off x="7010661" y="463983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C862C46-AF91-42B8-9160-FB4E879F42BB}"/>
              </a:ext>
            </a:extLst>
          </p:cNvPr>
          <p:cNvSpPr/>
          <p:nvPr/>
        </p:nvSpPr>
        <p:spPr>
          <a:xfrm>
            <a:off x="8610002" y="438226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00AE2935-B5C7-4A72-90B3-C2F66F13D2CA}"/>
              </a:ext>
            </a:extLst>
          </p:cNvPr>
          <p:cNvSpPr/>
          <p:nvPr/>
        </p:nvSpPr>
        <p:spPr>
          <a:xfrm>
            <a:off x="8738787" y="575937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D91FD3AF-D3F3-4385-9BB6-7194F68BEE5D}"/>
              </a:ext>
            </a:extLst>
          </p:cNvPr>
          <p:cNvSpPr/>
          <p:nvPr/>
        </p:nvSpPr>
        <p:spPr>
          <a:xfrm>
            <a:off x="10385571" y="499546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C8D5F8E5-2E94-4ACF-9B5E-A9D369E895D2}"/>
              </a:ext>
            </a:extLst>
          </p:cNvPr>
          <p:cNvSpPr/>
          <p:nvPr/>
        </p:nvSpPr>
        <p:spPr>
          <a:xfrm>
            <a:off x="6348127" y="588815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DE3F6A14-9EDB-4DD5-B052-8947ECF6E382}"/>
              </a:ext>
            </a:extLst>
          </p:cNvPr>
          <p:cNvSpPr/>
          <p:nvPr/>
        </p:nvSpPr>
        <p:spPr>
          <a:xfrm>
            <a:off x="9837357" y="161609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FA390802-4393-408D-99DC-0EC378628F65}"/>
              </a:ext>
            </a:extLst>
          </p:cNvPr>
          <p:cNvSpPr/>
          <p:nvPr/>
        </p:nvSpPr>
        <p:spPr>
          <a:xfrm>
            <a:off x="11618329" y="320007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CC37336B-F244-410A-8F3D-AA839D05D66D}"/>
              </a:ext>
            </a:extLst>
          </p:cNvPr>
          <p:cNvSpPr/>
          <p:nvPr/>
        </p:nvSpPr>
        <p:spPr>
          <a:xfrm>
            <a:off x="6898902" y="290712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7A62A16-CA5E-4824-A60D-03BB57CDCB7F}"/>
              </a:ext>
            </a:extLst>
          </p:cNvPr>
          <p:cNvSpPr/>
          <p:nvPr/>
        </p:nvSpPr>
        <p:spPr>
          <a:xfrm>
            <a:off x="8738719" y="364525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27E64B62-2FF9-42B3-9B90-A77FFEB6692D}"/>
              </a:ext>
            </a:extLst>
          </p:cNvPr>
          <p:cNvSpPr/>
          <p:nvPr/>
        </p:nvSpPr>
        <p:spPr>
          <a:xfrm>
            <a:off x="10288246" y="332886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0E35E1EE-1399-4202-A4E3-A1A648940FE5}"/>
              </a:ext>
            </a:extLst>
          </p:cNvPr>
          <p:cNvSpPr/>
          <p:nvPr/>
        </p:nvSpPr>
        <p:spPr>
          <a:xfrm>
            <a:off x="10417031" y="470596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98381C76-7FED-46A3-AEA1-AA22BD5B7C98}"/>
              </a:ext>
            </a:extLst>
          </p:cNvPr>
          <p:cNvSpPr/>
          <p:nvPr/>
        </p:nvSpPr>
        <p:spPr>
          <a:xfrm>
            <a:off x="12113629" y="400088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BFDB2E5D-9127-4E8C-A75E-2752255A5D41}"/>
              </a:ext>
            </a:extLst>
          </p:cNvPr>
          <p:cNvSpPr/>
          <p:nvPr/>
        </p:nvSpPr>
        <p:spPr>
          <a:xfrm>
            <a:off x="8076185" y="489358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E02FB8E3-2077-4329-ABC0-9C5CBAB161F5}"/>
              </a:ext>
            </a:extLst>
          </p:cNvPr>
          <p:cNvSpPr/>
          <p:nvPr/>
        </p:nvSpPr>
        <p:spPr>
          <a:xfrm>
            <a:off x="3698651" y="5505628"/>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8B6D24E-A9BB-46F5-99F7-F8DF96485466}"/>
              </a:ext>
            </a:extLst>
          </p:cNvPr>
          <p:cNvSpPr/>
          <p:nvPr/>
        </p:nvSpPr>
        <p:spPr>
          <a:xfrm>
            <a:off x="4193951" y="630644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0BD93CC5-A93D-48E8-80A3-86279DE3D96F}"/>
              </a:ext>
            </a:extLst>
          </p:cNvPr>
          <p:cNvSpPr/>
          <p:nvPr/>
        </p:nvSpPr>
        <p:spPr>
          <a:xfrm>
            <a:off x="5426709" y="451105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18A3D37-D4A9-4A8D-A36E-187B1AA5859F}"/>
              </a:ext>
            </a:extLst>
          </p:cNvPr>
          <p:cNvSpPr/>
          <p:nvPr/>
        </p:nvSpPr>
        <p:spPr>
          <a:xfrm>
            <a:off x="4096626" y="463983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9ABF558-4924-4A2F-83A0-B1137DDE3E65}"/>
              </a:ext>
            </a:extLst>
          </p:cNvPr>
          <p:cNvSpPr/>
          <p:nvPr/>
        </p:nvSpPr>
        <p:spPr>
          <a:xfrm>
            <a:off x="4225411" y="601694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6B0854C5-2652-4435-8144-323155A7ECC0}"/>
              </a:ext>
            </a:extLst>
          </p:cNvPr>
          <p:cNvSpPr/>
          <p:nvPr/>
        </p:nvSpPr>
        <p:spPr>
          <a:xfrm>
            <a:off x="5922009" y="531186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06B93721-1497-4280-A5E2-B5AE43833A86}"/>
              </a:ext>
            </a:extLst>
          </p:cNvPr>
          <p:cNvSpPr/>
          <p:nvPr/>
        </p:nvSpPr>
        <p:spPr>
          <a:xfrm>
            <a:off x="2545322" y="89060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E58E1A2C-5BA7-4FC7-A8B6-CB729A10EF9C}"/>
              </a:ext>
            </a:extLst>
          </p:cNvPr>
          <p:cNvSpPr/>
          <p:nvPr/>
        </p:nvSpPr>
        <p:spPr>
          <a:xfrm>
            <a:off x="4385139" y="162873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B5CF402F-935C-4804-A7DA-178F4A0E0301}"/>
              </a:ext>
            </a:extLst>
          </p:cNvPr>
          <p:cNvSpPr/>
          <p:nvPr/>
        </p:nvSpPr>
        <p:spPr>
          <a:xfrm>
            <a:off x="5984480" y="137116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AA8D900F-5EEB-4FF0-83DA-EB173301F612}"/>
              </a:ext>
            </a:extLst>
          </p:cNvPr>
          <p:cNvSpPr/>
          <p:nvPr/>
        </p:nvSpPr>
        <p:spPr>
          <a:xfrm>
            <a:off x="6113265" y="274826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B3D166D2-A23B-4FB5-8182-081AA5E2F9FC}"/>
              </a:ext>
            </a:extLst>
          </p:cNvPr>
          <p:cNvSpPr/>
          <p:nvPr/>
        </p:nvSpPr>
        <p:spPr>
          <a:xfrm>
            <a:off x="7809863" y="204318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A685888A-C0C9-407A-801C-1C6844F0780B}"/>
              </a:ext>
            </a:extLst>
          </p:cNvPr>
          <p:cNvSpPr/>
          <p:nvPr/>
        </p:nvSpPr>
        <p:spPr>
          <a:xfrm>
            <a:off x="3722605" y="287705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82B09714-5104-4ECE-B8A4-23200BC41166}"/>
              </a:ext>
            </a:extLst>
          </p:cNvPr>
          <p:cNvSpPr/>
          <p:nvPr/>
        </p:nvSpPr>
        <p:spPr>
          <a:xfrm>
            <a:off x="3040622" y="169141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2F93CA76-B193-40D9-AEF0-1665E07AF3C7}"/>
              </a:ext>
            </a:extLst>
          </p:cNvPr>
          <p:cNvSpPr/>
          <p:nvPr/>
        </p:nvSpPr>
        <p:spPr>
          <a:xfrm>
            <a:off x="4880439" y="242954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3F9920A9-AE50-4EEC-88B7-37EC2872FEFE}"/>
              </a:ext>
            </a:extLst>
          </p:cNvPr>
          <p:cNvSpPr/>
          <p:nvPr/>
        </p:nvSpPr>
        <p:spPr>
          <a:xfrm>
            <a:off x="6479780" y="217197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36B02D46-298E-4000-9441-073F394D8546}"/>
              </a:ext>
            </a:extLst>
          </p:cNvPr>
          <p:cNvSpPr/>
          <p:nvPr/>
        </p:nvSpPr>
        <p:spPr>
          <a:xfrm>
            <a:off x="6608565" y="354908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3B6DE3CC-2170-4921-9833-69B946165307}"/>
              </a:ext>
            </a:extLst>
          </p:cNvPr>
          <p:cNvSpPr/>
          <p:nvPr/>
        </p:nvSpPr>
        <p:spPr>
          <a:xfrm>
            <a:off x="8305163" y="284400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07E04F29-8C34-4548-9A39-42AC7D96B7E8}"/>
              </a:ext>
            </a:extLst>
          </p:cNvPr>
          <p:cNvSpPr/>
          <p:nvPr/>
        </p:nvSpPr>
        <p:spPr>
          <a:xfrm>
            <a:off x="4217905" y="3677868"/>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15465E00-A572-4D57-9629-2FD831CFE20C}"/>
              </a:ext>
            </a:extLst>
          </p:cNvPr>
          <p:cNvSpPr/>
          <p:nvPr/>
        </p:nvSpPr>
        <p:spPr>
          <a:xfrm>
            <a:off x="10036321" y="436915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D0C98C4B-63CA-4C6C-BF2F-DB488305C611}"/>
              </a:ext>
            </a:extLst>
          </p:cNvPr>
          <p:cNvSpPr/>
          <p:nvPr/>
        </p:nvSpPr>
        <p:spPr>
          <a:xfrm>
            <a:off x="5316894" y="407621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1DD4A4B2-601E-4645-9F0F-796BD970A87D}"/>
              </a:ext>
            </a:extLst>
          </p:cNvPr>
          <p:cNvSpPr/>
          <p:nvPr/>
        </p:nvSpPr>
        <p:spPr>
          <a:xfrm>
            <a:off x="7156711" y="481434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36592F4E-168F-4F8F-8700-F7AADD40EC25}"/>
              </a:ext>
            </a:extLst>
          </p:cNvPr>
          <p:cNvSpPr/>
          <p:nvPr/>
        </p:nvSpPr>
        <p:spPr>
          <a:xfrm>
            <a:off x="8756052" y="455676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05483659-3B79-4A6E-9E66-D621F0498FEF}"/>
              </a:ext>
            </a:extLst>
          </p:cNvPr>
          <p:cNvSpPr/>
          <p:nvPr/>
        </p:nvSpPr>
        <p:spPr>
          <a:xfrm>
            <a:off x="8884837" y="5933878"/>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0077E9F6-1D55-4284-9BF9-751AC86F3FD9}"/>
              </a:ext>
            </a:extLst>
          </p:cNvPr>
          <p:cNvSpPr/>
          <p:nvPr/>
        </p:nvSpPr>
        <p:spPr>
          <a:xfrm>
            <a:off x="10531621" y="516997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E231178D-E31F-4DB0-B765-B84A45643B50}"/>
              </a:ext>
            </a:extLst>
          </p:cNvPr>
          <p:cNvSpPr/>
          <p:nvPr/>
        </p:nvSpPr>
        <p:spPr>
          <a:xfrm>
            <a:off x="6494177" y="606266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50168206-AF04-4CD5-BBC2-024DC969A3D9}"/>
              </a:ext>
            </a:extLst>
          </p:cNvPr>
          <p:cNvSpPr/>
          <p:nvPr/>
        </p:nvSpPr>
        <p:spPr>
          <a:xfrm>
            <a:off x="9983407" y="1790598"/>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E35001E4-D41F-4D8D-9AF6-0AF040545AF7}"/>
              </a:ext>
            </a:extLst>
          </p:cNvPr>
          <p:cNvSpPr/>
          <p:nvPr/>
        </p:nvSpPr>
        <p:spPr>
          <a:xfrm>
            <a:off x="11764379" y="337457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6BA4B2AE-E8EB-4ED7-B318-680FB2DBD56C}"/>
              </a:ext>
            </a:extLst>
          </p:cNvPr>
          <p:cNvSpPr/>
          <p:nvPr/>
        </p:nvSpPr>
        <p:spPr>
          <a:xfrm>
            <a:off x="7044952" y="308163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C728AC1B-F94F-4369-9F17-B66B5ECE180F}"/>
              </a:ext>
            </a:extLst>
          </p:cNvPr>
          <p:cNvSpPr/>
          <p:nvPr/>
        </p:nvSpPr>
        <p:spPr>
          <a:xfrm>
            <a:off x="8884769" y="381976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4CC11C4C-8FF8-41E8-A41E-5DD26F5D38DB}"/>
              </a:ext>
            </a:extLst>
          </p:cNvPr>
          <p:cNvSpPr/>
          <p:nvPr/>
        </p:nvSpPr>
        <p:spPr>
          <a:xfrm>
            <a:off x="10434296" y="350336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AE18C163-2BF4-44F0-99DD-9A62C86F3B08}"/>
              </a:ext>
            </a:extLst>
          </p:cNvPr>
          <p:cNvSpPr/>
          <p:nvPr/>
        </p:nvSpPr>
        <p:spPr>
          <a:xfrm>
            <a:off x="10563081" y="488047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EFDDBD44-9E9E-4F40-A0E9-47CC6DF50F0D}"/>
              </a:ext>
            </a:extLst>
          </p:cNvPr>
          <p:cNvSpPr/>
          <p:nvPr/>
        </p:nvSpPr>
        <p:spPr>
          <a:xfrm>
            <a:off x="12259679" y="417539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4B0481E4-26DC-42B2-A2BB-0F1EDBF5F81C}"/>
              </a:ext>
            </a:extLst>
          </p:cNvPr>
          <p:cNvSpPr/>
          <p:nvPr/>
        </p:nvSpPr>
        <p:spPr>
          <a:xfrm>
            <a:off x="8222235" y="506808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0158E4E2-6318-4318-B718-638EEA9AC9C8}"/>
              </a:ext>
            </a:extLst>
          </p:cNvPr>
          <p:cNvSpPr/>
          <p:nvPr/>
        </p:nvSpPr>
        <p:spPr>
          <a:xfrm>
            <a:off x="3844701" y="568013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9CCE9D03-F921-494A-9482-43551D611A65}"/>
              </a:ext>
            </a:extLst>
          </p:cNvPr>
          <p:cNvSpPr/>
          <p:nvPr/>
        </p:nvSpPr>
        <p:spPr>
          <a:xfrm>
            <a:off x="4340001" y="648094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A7990CDA-33FC-44CA-8D56-A0278FF924A8}"/>
              </a:ext>
            </a:extLst>
          </p:cNvPr>
          <p:cNvSpPr/>
          <p:nvPr/>
        </p:nvSpPr>
        <p:spPr>
          <a:xfrm>
            <a:off x="5572759" y="468555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8B7471AC-2920-4B86-B263-17048AF6DFA4}"/>
              </a:ext>
            </a:extLst>
          </p:cNvPr>
          <p:cNvSpPr/>
          <p:nvPr/>
        </p:nvSpPr>
        <p:spPr>
          <a:xfrm>
            <a:off x="4242676" y="481434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F521EC3E-C69C-4259-BE3F-B0E3AA6F5729}"/>
              </a:ext>
            </a:extLst>
          </p:cNvPr>
          <p:cNvSpPr/>
          <p:nvPr/>
        </p:nvSpPr>
        <p:spPr>
          <a:xfrm>
            <a:off x="4371461" y="619144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B4028DDA-0AF5-45E3-9B96-3C5C9AE842AD}"/>
              </a:ext>
            </a:extLst>
          </p:cNvPr>
          <p:cNvSpPr/>
          <p:nvPr/>
        </p:nvSpPr>
        <p:spPr>
          <a:xfrm>
            <a:off x="6068059" y="548636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9018BE7D-C03D-45B9-AD43-1AC90A0F8BE0}"/>
              </a:ext>
            </a:extLst>
          </p:cNvPr>
          <p:cNvSpPr/>
          <p:nvPr/>
        </p:nvSpPr>
        <p:spPr>
          <a:xfrm>
            <a:off x="9248571" y="4253008"/>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62C82652-03C0-45D0-88F8-74CBE52B5C12}"/>
              </a:ext>
            </a:extLst>
          </p:cNvPr>
          <p:cNvSpPr/>
          <p:nvPr/>
        </p:nvSpPr>
        <p:spPr>
          <a:xfrm>
            <a:off x="9743871" y="505382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393757CA-4270-4DE1-8425-3D42FDAF2EB8}"/>
              </a:ext>
            </a:extLst>
          </p:cNvPr>
          <p:cNvSpPr/>
          <p:nvPr/>
        </p:nvSpPr>
        <p:spPr>
          <a:xfrm>
            <a:off x="9195657" y="167445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1FA25F79-5589-4771-9E73-6C11859EEA53}"/>
              </a:ext>
            </a:extLst>
          </p:cNvPr>
          <p:cNvSpPr/>
          <p:nvPr/>
        </p:nvSpPr>
        <p:spPr>
          <a:xfrm>
            <a:off x="10976629" y="325843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10C7B21D-E063-4DA7-9D96-356014534AEA}"/>
              </a:ext>
            </a:extLst>
          </p:cNvPr>
          <p:cNvSpPr/>
          <p:nvPr/>
        </p:nvSpPr>
        <p:spPr>
          <a:xfrm>
            <a:off x="9646546" y="338721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F1E45144-9E7E-46CA-BF3F-837D5BC6F11D}"/>
              </a:ext>
            </a:extLst>
          </p:cNvPr>
          <p:cNvSpPr/>
          <p:nvPr/>
        </p:nvSpPr>
        <p:spPr>
          <a:xfrm>
            <a:off x="9775331" y="476432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2B473F75-7954-4F8C-B934-9B09063EC87A}"/>
              </a:ext>
            </a:extLst>
          </p:cNvPr>
          <p:cNvSpPr/>
          <p:nvPr/>
        </p:nvSpPr>
        <p:spPr>
          <a:xfrm>
            <a:off x="11471929" y="405924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1F4722B-D95E-435B-9099-D7E6A89B940E}"/>
              </a:ext>
            </a:extLst>
          </p:cNvPr>
          <p:cNvSpPr/>
          <p:nvPr/>
        </p:nvSpPr>
        <p:spPr>
          <a:xfrm>
            <a:off x="9394621" y="442751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E5069F28-94EA-4829-9580-CE7DFE362A16}"/>
              </a:ext>
            </a:extLst>
          </p:cNvPr>
          <p:cNvSpPr/>
          <p:nvPr/>
        </p:nvSpPr>
        <p:spPr>
          <a:xfrm>
            <a:off x="9889921" y="522832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9A3E8BD0-623B-433F-9729-40571D3F32E2}"/>
              </a:ext>
            </a:extLst>
          </p:cNvPr>
          <p:cNvSpPr/>
          <p:nvPr/>
        </p:nvSpPr>
        <p:spPr>
          <a:xfrm>
            <a:off x="9341707" y="184895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00E58FF9-4CE7-495E-8A98-F9C6AD744FF5}"/>
              </a:ext>
            </a:extLst>
          </p:cNvPr>
          <p:cNvSpPr/>
          <p:nvPr/>
        </p:nvSpPr>
        <p:spPr>
          <a:xfrm>
            <a:off x="11122679" y="343293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AEDAC07C-342F-4FD7-972C-8DA9BF748F1B}"/>
              </a:ext>
            </a:extLst>
          </p:cNvPr>
          <p:cNvSpPr/>
          <p:nvPr/>
        </p:nvSpPr>
        <p:spPr>
          <a:xfrm>
            <a:off x="9792596" y="356172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1C556953-C985-46AE-A356-A5343640C1D4}"/>
              </a:ext>
            </a:extLst>
          </p:cNvPr>
          <p:cNvSpPr/>
          <p:nvPr/>
        </p:nvSpPr>
        <p:spPr>
          <a:xfrm>
            <a:off x="9921381" y="493882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1598F9D1-F1FD-4EC7-9895-6393823FEB74}"/>
              </a:ext>
            </a:extLst>
          </p:cNvPr>
          <p:cNvSpPr/>
          <p:nvPr/>
        </p:nvSpPr>
        <p:spPr>
          <a:xfrm>
            <a:off x="11617979" y="423374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E50AFADA-82F0-43E3-8660-93AEECBE72F8}"/>
              </a:ext>
            </a:extLst>
          </p:cNvPr>
          <p:cNvSpPr/>
          <p:nvPr/>
        </p:nvSpPr>
        <p:spPr>
          <a:xfrm>
            <a:off x="2738330" y="731531"/>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B08919EE-9A77-496A-A773-74F80CE53D30}"/>
              </a:ext>
            </a:extLst>
          </p:cNvPr>
          <p:cNvSpPr/>
          <p:nvPr/>
        </p:nvSpPr>
        <p:spPr>
          <a:xfrm>
            <a:off x="1270425" y="122166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8EBFED98-7634-4ED5-AF32-41DA421C256E}"/>
              </a:ext>
            </a:extLst>
          </p:cNvPr>
          <p:cNvSpPr/>
          <p:nvPr/>
        </p:nvSpPr>
        <p:spPr>
          <a:xfrm>
            <a:off x="1388723" y="39103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558C2FF3-AA54-4571-8751-4231BD0DC489}"/>
              </a:ext>
            </a:extLst>
          </p:cNvPr>
          <p:cNvSpPr/>
          <p:nvPr/>
        </p:nvSpPr>
        <p:spPr>
          <a:xfrm>
            <a:off x="634995" y="393076"/>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1DE962A2-7C08-4B7D-A7A1-4D65DBCA2556}"/>
              </a:ext>
            </a:extLst>
          </p:cNvPr>
          <p:cNvSpPr/>
          <p:nvPr/>
        </p:nvSpPr>
        <p:spPr>
          <a:xfrm>
            <a:off x="280012" y="130927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D77C49F1-2B88-4F91-A948-4B0314D919F2}"/>
              </a:ext>
            </a:extLst>
          </p:cNvPr>
          <p:cNvSpPr/>
          <p:nvPr/>
        </p:nvSpPr>
        <p:spPr>
          <a:xfrm>
            <a:off x="362398" y="242580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3123FA90-72B9-4125-88A3-347A56646290}"/>
              </a:ext>
            </a:extLst>
          </p:cNvPr>
          <p:cNvSpPr/>
          <p:nvPr/>
        </p:nvSpPr>
        <p:spPr>
          <a:xfrm>
            <a:off x="416218" y="3810482"/>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30FFADF2-722A-455D-8854-1B10EDCFD52D}"/>
              </a:ext>
            </a:extLst>
          </p:cNvPr>
          <p:cNvSpPr/>
          <p:nvPr/>
        </p:nvSpPr>
        <p:spPr>
          <a:xfrm>
            <a:off x="1403617" y="373807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AE3A2399-C66C-42E5-880B-F3AB55AB866C}"/>
              </a:ext>
            </a:extLst>
          </p:cNvPr>
          <p:cNvSpPr/>
          <p:nvPr/>
        </p:nvSpPr>
        <p:spPr>
          <a:xfrm>
            <a:off x="1461485" y="2715123"/>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524FAA6A-CAC9-498A-8547-51138BB59765}"/>
              </a:ext>
            </a:extLst>
          </p:cNvPr>
          <p:cNvSpPr/>
          <p:nvPr/>
        </p:nvSpPr>
        <p:spPr>
          <a:xfrm>
            <a:off x="2550884" y="269676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A7B44505-256B-47A3-9C09-BD094397CBB9}"/>
              </a:ext>
            </a:extLst>
          </p:cNvPr>
          <p:cNvSpPr/>
          <p:nvPr/>
        </p:nvSpPr>
        <p:spPr>
          <a:xfrm>
            <a:off x="2655883" y="3697127"/>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F2913CA4-0398-429B-927F-987F9C43BDDF}"/>
              </a:ext>
            </a:extLst>
          </p:cNvPr>
          <p:cNvSpPr/>
          <p:nvPr/>
        </p:nvSpPr>
        <p:spPr>
          <a:xfrm>
            <a:off x="3517956" y="373985"/>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139AAEC2-B26C-4E91-83F9-732E8DF0DB7D}"/>
              </a:ext>
            </a:extLst>
          </p:cNvPr>
          <p:cNvSpPr/>
          <p:nvPr/>
        </p:nvSpPr>
        <p:spPr>
          <a:xfrm>
            <a:off x="402968" y="5021244"/>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D4A404BD-2F63-4591-A657-943199CF1530}"/>
              </a:ext>
            </a:extLst>
          </p:cNvPr>
          <p:cNvSpPr/>
          <p:nvPr/>
        </p:nvSpPr>
        <p:spPr>
          <a:xfrm>
            <a:off x="1941566" y="4850399"/>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69DB7BD4-1C45-464D-A311-5FE9B6771E19}"/>
              </a:ext>
            </a:extLst>
          </p:cNvPr>
          <p:cNvSpPr/>
          <p:nvPr/>
        </p:nvSpPr>
        <p:spPr>
          <a:xfrm>
            <a:off x="1229757" y="5846300"/>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4BEA0CCF-810C-411E-9D74-E223AA06730C}"/>
              </a:ext>
            </a:extLst>
          </p:cNvPr>
          <p:cNvSpPr/>
          <p:nvPr/>
        </p:nvSpPr>
        <p:spPr>
          <a:xfrm>
            <a:off x="2695700" y="5858997"/>
            <a:ext cx="32400" cy="3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9610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9"/>
                    </p:tgtEl>
                  </p:cond>
                </p:stCondLst>
                <p:endSync evt="end" delay="0">
                  <p:rtn val="all"/>
                </p:endSync>
                <p:childTnLst>
                  <p:par>
                    <p:cTn id="3" fill="hold">
                      <p:stCondLst>
                        <p:cond delay="0"/>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119"/>
                                        </p:tgtEl>
                                        <p:attrNameLst>
                                          <p:attrName>style.color</p:attrName>
                                        </p:attrNameLst>
                                      </p:cBhvr>
                                      <p:to>
                                        <a:srgbClr val="FF3399"/>
                                      </p:to>
                                    </p:animClr>
                                    <p:animClr clrSpc="rgb" dir="cw">
                                      <p:cBhvr>
                                        <p:cTn id="7" dur="250" autoRev="1" fill="remove"/>
                                        <p:tgtEl>
                                          <p:spTgt spid="119"/>
                                        </p:tgtEl>
                                        <p:attrNameLst>
                                          <p:attrName>fillcolor</p:attrName>
                                        </p:attrNameLst>
                                      </p:cBhvr>
                                      <p:to>
                                        <a:srgbClr val="FF3399"/>
                                      </p:to>
                                    </p:animClr>
                                    <p:set>
                                      <p:cBhvr>
                                        <p:cTn id="8" dur="250" autoRev="1" fill="remove"/>
                                        <p:tgtEl>
                                          <p:spTgt spid="119"/>
                                        </p:tgtEl>
                                        <p:attrNameLst>
                                          <p:attrName>fill.type</p:attrName>
                                        </p:attrNameLst>
                                      </p:cBhvr>
                                      <p:to>
                                        <p:strVal val="solid"/>
                                      </p:to>
                                    </p:set>
                                    <p:set>
                                      <p:cBhvr>
                                        <p:cTn id="9" dur="250" autoRev="1" fill="remove"/>
                                        <p:tgtEl>
                                          <p:spTgt spid="119"/>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10" restart="whenNotActive" fill="hold" evtFilter="cancelBubble" nodeType="interactiveSeq">
                <p:stCondLst>
                  <p:cond evt="onClick" delay="0">
                    <p:tgtEl>
                      <p:spTgt spid="120"/>
                    </p:tgtEl>
                  </p:cond>
                </p:stCondLst>
                <p:endSync evt="end" delay="0">
                  <p:rtn val="all"/>
                </p:endSync>
                <p:childTnLst>
                  <p:par>
                    <p:cTn id="11" fill="hold">
                      <p:stCondLst>
                        <p:cond delay="0"/>
                      </p:stCondLst>
                      <p:childTnLst>
                        <p:par>
                          <p:cTn id="12" fill="hold">
                            <p:stCondLst>
                              <p:cond delay="0"/>
                            </p:stCondLst>
                            <p:childTnLst>
                              <p:par>
                                <p:cTn id="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 dur="250" autoRev="1" fill="remove"/>
                                        <p:tgtEl>
                                          <p:spTgt spid="120"/>
                                        </p:tgtEl>
                                        <p:attrNameLst>
                                          <p:attrName>style.color</p:attrName>
                                        </p:attrNameLst>
                                      </p:cBhvr>
                                      <p:to>
                                        <a:srgbClr val="FF3399"/>
                                      </p:to>
                                    </p:animClr>
                                    <p:animClr clrSpc="rgb" dir="cw">
                                      <p:cBhvr>
                                        <p:cTn id="15" dur="250" autoRev="1" fill="remove"/>
                                        <p:tgtEl>
                                          <p:spTgt spid="120"/>
                                        </p:tgtEl>
                                        <p:attrNameLst>
                                          <p:attrName>fillcolor</p:attrName>
                                        </p:attrNameLst>
                                      </p:cBhvr>
                                      <p:to>
                                        <a:srgbClr val="FF3399"/>
                                      </p:to>
                                    </p:animClr>
                                    <p:set>
                                      <p:cBhvr>
                                        <p:cTn id="16" dur="250" autoRev="1" fill="remove"/>
                                        <p:tgtEl>
                                          <p:spTgt spid="120"/>
                                        </p:tgtEl>
                                        <p:attrNameLst>
                                          <p:attrName>fill.type</p:attrName>
                                        </p:attrNameLst>
                                      </p:cBhvr>
                                      <p:to>
                                        <p:strVal val="solid"/>
                                      </p:to>
                                    </p:set>
                                    <p:set>
                                      <p:cBhvr>
                                        <p:cTn id="17" dur="250" autoRev="1" fill="remove"/>
                                        <p:tgtEl>
                                          <p:spTgt spid="120"/>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18" restart="whenNotActive" fill="hold" evtFilter="cancelBubble" nodeType="interactiveSeq">
                <p:stCondLst>
                  <p:cond evt="onClick" delay="0">
                    <p:tgtEl>
                      <p:spTgt spid="121"/>
                    </p:tgtEl>
                  </p:cond>
                </p:stCondLst>
                <p:endSync evt="end" delay="0">
                  <p:rtn val="all"/>
                </p:endSync>
                <p:childTnLst>
                  <p:par>
                    <p:cTn id="19" fill="hold">
                      <p:stCondLst>
                        <p:cond delay="0"/>
                      </p:stCondLst>
                      <p:childTnLst>
                        <p:par>
                          <p:cTn id="20" fill="hold">
                            <p:stCondLst>
                              <p:cond delay="0"/>
                            </p:stCondLst>
                            <p:childTnLst>
                              <p:par>
                                <p:cTn id="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 dur="250" autoRev="1" fill="remove"/>
                                        <p:tgtEl>
                                          <p:spTgt spid="121"/>
                                        </p:tgtEl>
                                        <p:attrNameLst>
                                          <p:attrName>style.color</p:attrName>
                                        </p:attrNameLst>
                                      </p:cBhvr>
                                      <p:to>
                                        <a:srgbClr val="FF3399"/>
                                      </p:to>
                                    </p:animClr>
                                    <p:animClr clrSpc="rgb" dir="cw">
                                      <p:cBhvr>
                                        <p:cTn id="23" dur="250" autoRev="1" fill="remove"/>
                                        <p:tgtEl>
                                          <p:spTgt spid="121"/>
                                        </p:tgtEl>
                                        <p:attrNameLst>
                                          <p:attrName>fillcolor</p:attrName>
                                        </p:attrNameLst>
                                      </p:cBhvr>
                                      <p:to>
                                        <a:srgbClr val="FF3399"/>
                                      </p:to>
                                    </p:animClr>
                                    <p:set>
                                      <p:cBhvr>
                                        <p:cTn id="24" dur="250" autoRev="1" fill="remove"/>
                                        <p:tgtEl>
                                          <p:spTgt spid="121"/>
                                        </p:tgtEl>
                                        <p:attrNameLst>
                                          <p:attrName>fill.type</p:attrName>
                                        </p:attrNameLst>
                                      </p:cBhvr>
                                      <p:to>
                                        <p:strVal val="solid"/>
                                      </p:to>
                                    </p:set>
                                    <p:set>
                                      <p:cBhvr>
                                        <p:cTn id="25" dur="250" autoRev="1" fill="remove"/>
                                        <p:tgtEl>
                                          <p:spTgt spid="121"/>
                                        </p:tgtEl>
                                        <p:attrNameLst>
                                          <p:attrName>fill.on</p:attrName>
                                        </p:attrNameLst>
                                      </p:cBhvr>
                                      <p:to>
                                        <p:strVal val="tru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6" restart="whenNotActive" fill="hold" evtFilter="cancelBubble" nodeType="interactiveSeq">
                <p:stCondLst>
                  <p:cond evt="onClick" delay="0">
                    <p:tgtEl>
                      <p:spTgt spid="122"/>
                    </p:tgtEl>
                  </p:cond>
                </p:stCondLst>
                <p:endSync evt="end" delay="0">
                  <p:rtn val="all"/>
                </p:endSync>
                <p:childTnLst>
                  <p:par>
                    <p:cTn id="27" fill="hold">
                      <p:stCondLst>
                        <p:cond delay="0"/>
                      </p:stCondLst>
                      <p:childTnLst>
                        <p:par>
                          <p:cTn id="28" fill="hold">
                            <p:stCondLst>
                              <p:cond delay="0"/>
                            </p:stCondLst>
                            <p:childTnLst>
                              <p:par>
                                <p:cTn id="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 dur="250" autoRev="1" fill="remove"/>
                                        <p:tgtEl>
                                          <p:spTgt spid="122"/>
                                        </p:tgtEl>
                                        <p:attrNameLst>
                                          <p:attrName>style.color</p:attrName>
                                        </p:attrNameLst>
                                      </p:cBhvr>
                                      <p:to>
                                        <a:srgbClr val="FF3399"/>
                                      </p:to>
                                    </p:animClr>
                                    <p:animClr clrSpc="rgb" dir="cw">
                                      <p:cBhvr>
                                        <p:cTn id="31" dur="250" autoRev="1" fill="remove"/>
                                        <p:tgtEl>
                                          <p:spTgt spid="122"/>
                                        </p:tgtEl>
                                        <p:attrNameLst>
                                          <p:attrName>fillcolor</p:attrName>
                                        </p:attrNameLst>
                                      </p:cBhvr>
                                      <p:to>
                                        <a:srgbClr val="FF3399"/>
                                      </p:to>
                                    </p:animClr>
                                    <p:set>
                                      <p:cBhvr>
                                        <p:cTn id="32" dur="250" autoRev="1" fill="remove"/>
                                        <p:tgtEl>
                                          <p:spTgt spid="122"/>
                                        </p:tgtEl>
                                        <p:attrNameLst>
                                          <p:attrName>fill.type</p:attrName>
                                        </p:attrNameLst>
                                      </p:cBhvr>
                                      <p:to>
                                        <p:strVal val="solid"/>
                                      </p:to>
                                    </p:set>
                                    <p:set>
                                      <p:cBhvr>
                                        <p:cTn id="33" dur="250" autoRev="1" fill="remove"/>
                                        <p:tgtEl>
                                          <p:spTgt spid="122"/>
                                        </p:tgtEl>
                                        <p:attrNameLst>
                                          <p:attrName>fill.on</p:attrName>
                                        </p:attrNameLst>
                                      </p:cBhvr>
                                      <p:to>
                                        <p:strVal val="true"/>
                                      </p:to>
                                    </p:se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34" restart="whenNotActive" fill="hold" evtFilter="cancelBubble" nodeType="interactiveSeq">
                <p:stCondLst>
                  <p:cond evt="onClick" delay="0">
                    <p:tgtEl>
                      <p:spTgt spid="123"/>
                    </p:tgtEl>
                  </p:cond>
                </p:stCondLst>
                <p:endSync evt="end" delay="0">
                  <p:rtn val="all"/>
                </p:endSync>
                <p:childTnLst>
                  <p:par>
                    <p:cTn id="35" fill="hold">
                      <p:stCondLst>
                        <p:cond delay="0"/>
                      </p:stCondLst>
                      <p:childTnLst>
                        <p:par>
                          <p:cTn id="36" fill="hold">
                            <p:stCondLst>
                              <p:cond delay="0"/>
                            </p:stCondLst>
                            <p:childTnLst>
                              <p:par>
                                <p:cTn id="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 dur="250" autoRev="1" fill="remove"/>
                                        <p:tgtEl>
                                          <p:spTgt spid="123"/>
                                        </p:tgtEl>
                                        <p:attrNameLst>
                                          <p:attrName>style.color</p:attrName>
                                        </p:attrNameLst>
                                      </p:cBhvr>
                                      <p:to>
                                        <a:srgbClr val="FF3399"/>
                                      </p:to>
                                    </p:animClr>
                                    <p:animClr clrSpc="rgb" dir="cw">
                                      <p:cBhvr>
                                        <p:cTn id="39" dur="250" autoRev="1" fill="remove"/>
                                        <p:tgtEl>
                                          <p:spTgt spid="123"/>
                                        </p:tgtEl>
                                        <p:attrNameLst>
                                          <p:attrName>fillcolor</p:attrName>
                                        </p:attrNameLst>
                                      </p:cBhvr>
                                      <p:to>
                                        <a:srgbClr val="FF3399"/>
                                      </p:to>
                                    </p:animClr>
                                    <p:set>
                                      <p:cBhvr>
                                        <p:cTn id="40" dur="250" autoRev="1" fill="remove"/>
                                        <p:tgtEl>
                                          <p:spTgt spid="123"/>
                                        </p:tgtEl>
                                        <p:attrNameLst>
                                          <p:attrName>fill.type</p:attrName>
                                        </p:attrNameLst>
                                      </p:cBhvr>
                                      <p:to>
                                        <p:strVal val="solid"/>
                                      </p:to>
                                    </p:set>
                                    <p:set>
                                      <p:cBhvr>
                                        <p:cTn id="41" dur="250" autoRev="1" fill="remove"/>
                                        <p:tgtEl>
                                          <p:spTgt spid="123"/>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42" restart="whenNotActive" fill="hold" evtFilter="cancelBubble" nodeType="interactiveSeq">
                <p:stCondLst>
                  <p:cond evt="onClick" delay="0">
                    <p:tgtEl>
                      <p:spTgt spid="124"/>
                    </p:tgtEl>
                  </p:cond>
                </p:stCondLst>
                <p:endSync evt="end" delay="0">
                  <p:rtn val="all"/>
                </p:endSync>
                <p:childTnLst>
                  <p:par>
                    <p:cTn id="43" fill="hold">
                      <p:stCondLst>
                        <p:cond delay="0"/>
                      </p:stCondLst>
                      <p:childTnLst>
                        <p:par>
                          <p:cTn id="44" fill="hold">
                            <p:stCondLst>
                              <p:cond delay="0"/>
                            </p:stCondLst>
                            <p:childTnLst>
                              <p:par>
                                <p:cTn id="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 dur="250" autoRev="1" fill="remove"/>
                                        <p:tgtEl>
                                          <p:spTgt spid="124"/>
                                        </p:tgtEl>
                                        <p:attrNameLst>
                                          <p:attrName>style.color</p:attrName>
                                        </p:attrNameLst>
                                      </p:cBhvr>
                                      <p:to>
                                        <a:srgbClr val="FF3399"/>
                                      </p:to>
                                    </p:animClr>
                                    <p:animClr clrSpc="rgb" dir="cw">
                                      <p:cBhvr>
                                        <p:cTn id="47" dur="250" autoRev="1" fill="remove"/>
                                        <p:tgtEl>
                                          <p:spTgt spid="124"/>
                                        </p:tgtEl>
                                        <p:attrNameLst>
                                          <p:attrName>fillcolor</p:attrName>
                                        </p:attrNameLst>
                                      </p:cBhvr>
                                      <p:to>
                                        <a:srgbClr val="FF3399"/>
                                      </p:to>
                                    </p:animClr>
                                    <p:set>
                                      <p:cBhvr>
                                        <p:cTn id="48" dur="250" autoRev="1" fill="remove"/>
                                        <p:tgtEl>
                                          <p:spTgt spid="124"/>
                                        </p:tgtEl>
                                        <p:attrNameLst>
                                          <p:attrName>fill.type</p:attrName>
                                        </p:attrNameLst>
                                      </p:cBhvr>
                                      <p:to>
                                        <p:strVal val="solid"/>
                                      </p:to>
                                    </p:set>
                                    <p:set>
                                      <p:cBhvr>
                                        <p:cTn id="49" dur="250" autoRev="1" fill="remove"/>
                                        <p:tgtEl>
                                          <p:spTgt spid="124"/>
                                        </p:tgtEl>
                                        <p:attrNameLst>
                                          <p:attrName>fill.on</p:attrName>
                                        </p:attrNameLst>
                                      </p:cBhvr>
                                      <p:to>
                                        <p:strVal val="true"/>
                                      </p:to>
                                    </p:se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50" restart="whenNotActive" fill="hold" evtFilter="cancelBubble" nodeType="interactiveSeq">
                <p:stCondLst>
                  <p:cond evt="onClick" delay="0">
                    <p:tgtEl>
                      <p:spTgt spid="125"/>
                    </p:tgtEl>
                  </p:cond>
                </p:stCondLst>
                <p:endSync evt="end" delay="0">
                  <p:rtn val="all"/>
                </p:endSync>
                <p:childTnLst>
                  <p:par>
                    <p:cTn id="51" fill="hold">
                      <p:stCondLst>
                        <p:cond delay="0"/>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250" autoRev="1" fill="remove"/>
                                        <p:tgtEl>
                                          <p:spTgt spid="125"/>
                                        </p:tgtEl>
                                        <p:attrNameLst>
                                          <p:attrName>style.color</p:attrName>
                                        </p:attrNameLst>
                                      </p:cBhvr>
                                      <p:to>
                                        <a:srgbClr val="FF3399"/>
                                      </p:to>
                                    </p:animClr>
                                    <p:animClr clrSpc="rgb" dir="cw">
                                      <p:cBhvr>
                                        <p:cTn id="55" dur="250" autoRev="1" fill="remove"/>
                                        <p:tgtEl>
                                          <p:spTgt spid="125"/>
                                        </p:tgtEl>
                                        <p:attrNameLst>
                                          <p:attrName>fillcolor</p:attrName>
                                        </p:attrNameLst>
                                      </p:cBhvr>
                                      <p:to>
                                        <a:srgbClr val="FF3399"/>
                                      </p:to>
                                    </p:animClr>
                                    <p:set>
                                      <p:cBhvr>
                                        <p:cTn id="56" dur="250" autoRev="1" fill="remove"/>
                                        <p:tgtEl>
                                          <p:spTgt spid="125"/>
                                        </p:tgtEl>
                                        <p:attrNameLst>
                                          <p:attrName>fill.type</p:attrName>
                                        </p:attrNameLst>
                                      </p:cBhvr>
                                      <p:to>
                                        <p:strVal val="solid"/>
                                      </p:to>
                                    </p:set>
                                    <p:set>
                                      <p:cBhvr>
                                        <p:cTn id="57" dur="250" autoRev="1" fill="remove"/>
                                        <p:tgtEl>
                                          <p:spTgt spid="125"/>
                                        </p:tgtEl>
                                        <p:attrNameLst>
                                          <p:attrName>fill.on</p:attrName>
                                        </p:attrNameLst>
                                      </p:cBhvr>
                                      <p:to>
                                        <p:strVal val="true"/>
                                      </p:to>
                                    </p:se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58" restart="whenNotActive" fill="hold" evtFilter="cancelBubble" nodeType="interactiveSeq">
                <p:stCondLst>
                  <p:cond evt="onClick" delay="0">
                    <p:tgtEl>
                      <p:spTgt spid="126"/>
                    </p:tgtEl>
                  </p:cond>
                </p:stCondLst>
                <p:endSync evt="end" delay="0">
                  <p:rtn val="all"/>
                </p:endSync>
                <p:childTnLst>
                  <p:par>
                    <p:cTn id="59" fill="hold">
                      <p:stCondLst>
                        <p:cond delay="0"/>
                      </p:stCondLst>
                      <p:childTnLst>
                        <p:par>
                          <p:cTn id="60" fill="hold">
                            <p:stCondLst>
                              <p:cond delay="0"/>
                            </p:stCondLst>
                            <p:childTnLst>
                              <p:par>
                                <p:cTn id="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 dur="250" autoRev="1" fill="remove"/>
                                        <p:tgtEl>
                                          <p:spTgt spid="126"/>
                                        </p:tgtEl>
                                        <p:attrNameLst>
                                          <p:attrName>style.color</p:attrName>
                                        </p:attrNameLst>
                                      </p:cBhvr>
                                      <p:to>
                                        <a:srgbClr val="FF3399"/>
                                      </p:to>
                                    </p:animClr>
                                    <p:animClr clrSpc="rgb" dir="cw">
                                      <p:cBhvr>
                                        <p:cTn id="63" dur="250" autoRev="1" fill="remove"/>
                                        <p:tgtEl>
                                          <p:spTgt spid="126"/>
                                        </p:tgtEl>
                                        <p:attrNameLst>
                                          <p:attrName>fillcolor</p:attrName>
                                        </p:attrNameLst>
                                      </p:cBhvr>
                                      <p:to>
                                        <a:srgbClr val="FF3399"/>
                                      </p:to>
                                    </p:animClr>
                                    <p:set>
                                      <p:cBhvr>
                                        <p:cTn id="64" dur="250" autoRev="1" fill="remove"/>
                                        <p:tgtEl>
                                          <p:spTgt spid="126"/>
                                        </p:tgtEl>
                                        <p:attrNameLst>
                                          <p:attrName>fill.type</p:attrName>
                                        </p:attrNameLst>
                                      </p:cBhvr>
                                      <p:to>
                                        <p:strVal val="solid"/>
                                      </p:to>
                                    </p:set>
                                    <p:set>
                                      <p:cBhvr>
                                        <p:cTn id="65" dur="250" autoRev="1" fill="remove"/>
                                        <p:tgtEl>
                                          <p:spTgt spid="126"/>
                                        </p:tgtEl>
                                        <p:attrNameLst>
                                          <p:attrName>fill.on</p:attrName>
                                        </p:attrNameLst>
                                      </p:cBhvr>
                                      <p:to>
                                        <p:strVal val="true"/>
                                      </p:to>
                                    </p:se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66" restart="whenNotActive" fill="hold" evtFilter="cancelBubble" nodeType="interactiveSeq">
                <p:stCondLst>
                  <p:cond evt="onClick" delay="0">
                    <p:tgtEl>
                      <p:spTgt spid="127"/>
                    </p:tgtEl>
                  </p:cond>
                </p:stCondLst>
                <p:endSync evt="end" delay="0">
                  <p:rtn val="all"/>
                </p:endSync>
                <p:childTnLst>
                  <p:par>
                    <p:cTn id="67" fill="hold">
                      <p:stCondLst>
                        <p:cond delay="0"/>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127"/>
                                        </p:tgtEl>
                                        <p:attrNameLst>
                                          <p:attrName>style.color</p:attrName>
                                        </p:attrNameLst>
                                      </p:cBhvr>
                                      <p:to>
                                        <a:srgbClr val="FF3399"/>
                                      </p:to>
                                    </p:animClr>
                                    <p:animClr clrSpc="rgb" dir="cw">
                                      <p:cBhvr>
                                        <p:cTn id="71" dur="250" autoRev="1" fill="remove"/>
                                        <p:tgtEl>
                                          <p:spTgt spid="127"/>
                                        </p:tgtEl>
                                        <p:attrNameLst>
                                          <p:attrName>fillcolor</p:attrName>
                                        </p:attrNameLst>
                                      </p:cBhvr>
                                      <p:to>
                                        <a:srgbClr val="FF3399"/>
                                      </p:to>
                                    </p:animClr>
                                    <p:set>
                                      <p:cBhvr>
                                        <p:cTn id="72" dur="250" autoRev="1" fill="remove"/>
                                        <p:tgtEl>
                                          <p:spTgt spid="127"/>
                                        </p:tgtEl>
                                        <p:attrNameLst>
                                          <p:attrName>fill.type</p:attrName>
                                        </p:attrNameLst>
                                      </p:cBhvr>
                                      <p:to>
                                        <p:strVal val="solid"/>
                                      </p:to>
                                    </p:set>
                                    <p:set>
                                      <p:cBhvr>
                                        <p:cTn id="73" dur="250" autoRev="1" fill="remove"/>
                                        <p:tgtEl>
                                          <p:spTgt spid="127"/>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74" restart="whenNotActive" fill="hold" evtFilter="cancelBubble" nodeType="interactiveSeq">
                <p:stCondLst>
                  <p:cond evt="onClick" delay="0">
                    <p:tgtEl>
                      <p:spTgt spid="128"/>
                    </p:tgtEl>
                  </p:cond>
                </p:stCondLst>
                <p:endSync evt="end" delay="0">
                  <p:rtn val="all"/>
                </p:endSync>
                <p:childTnLst>
                  <p:par>
                    <p:cTn id="75" fill="hold">
                      <p:stCondLst>
                        <p:cond delay="0"/>
                      </p:stCondLst>
                      <p:childTnLst>
                        <p:par>
                          <p:cTn id="76" fill="hold">
                            <p:stCondLst>
                              <p:cond delay="0"/>
                            </p:stCondLst>
                            <p:childTnLst>
                              <p:par>
                                <p:cTn id="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 dur="250" autoRev="1" fill="remove"/>
                                        <p:tgtEl>
                                          <p:spTgt spid="128"/>
                                        </p:tgtEl>
                                        <p:attrNameLst>
                                          <p:attrName>style.color</p:attrName>
                                        </p:attrNameLst>
                                      </p:cBhvr>
                                      <p:to>
                                        <a:srgbClr val="FF3399"/>
                                      </p:to>
                                    </p:animClr>
                                    <p:animClr clrSpc="rgb" dir="cw">
                                      <p:cBhvr>
                                        <p:cTn id="79" dur="250" autoRev="1" fill="remove"/>
                                        <p:tgtEl>
                                          <p:spTgt spid="128"/>
                                        </p:tgtEl>
                                        <p:attrNameLst>
                                          <p:attrName>fillcolor</p:attrName>
                                        </p:attrNameLst>
                                      </p:cBhvr>
                                      <p:to>
                                        <a:srgbClr val="FF3399"/>
                                      </p:to>
                                    </p:animClr>
                                    <p:set>
                                      <p:cBhvr>
                                        <p:cTn id="80" dur="250" autoRev="1" fill="remove"/>
                                        <p:tgtEl>
                                          <p:spTgt spid="128"/>
                                        </p:tgtEl>
                                        <p:attrNameLst>
                                          <p:attrName>fill.type</p:attrName>
                                        </p:attrNameLst>
                                      </p:cBhvr>
                                      <p:to>
                                        <p:strVal val="solid"/>
                                      </p:to>
                                    </p:set>
                                    <p:set>
                                      <p:cBhvr>
                                        <p:cTn id="81" dur="250" autoRev="1" fill="remove"/>
                                        <p:tgtEl>
                                          <p:spTgt spid="128"/>
                                        </p:tgtEl>
                                        <p:attrNameLst>
                                          <p:attrName>fill.on</p:attrName>
                                        </p:attrNameLst>
                                      </p:cBhvr>
                                      <p:to>
                                        <p:strVal val="true"/>
                                      </p:to>
                                    </p:set>
                                  </p:childTnLst>
                                  <p:subTnLst>
                                    <p:audio>
                                      <p:cMediaNode>
                                        <p:cTn display="0" masterRel="sameClick">
                                          <p:stCondLst>
                                            <p:cond evt="begin" delay="0">
                                              <p:tn val="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82" restart="whenNotActive" fill="hold" evtFilter="cancelBubble" nodeType="interactiveSeq">
                <p:stCondLst>
                  <p:cond evt="onClick" delay="0">
                    <p:tgtEl>
                      <p:spTgt spid="129"/>
                    </p:tgtEl>
                  </p:cond>
                </p:stCondLst>
                <p:endSync evt="end" delay="0">
                  <p:rtn val="all"/>
                </p:endSync>
                <p:childTnLst>
                  <p:par>
                    <p:cTn id="83" fill="hold">
                      <p:stCondLst>
                        <p:cond delay="0"/>
                      </p:stCondLst>
                      <p:childTnLst>
                        <p:par>
                          <p:cTn id="84" fill="hold">
                            <p:stCondLst>
                              <p:cond delay="0"/>
                            </p:stCondLst>
                            <p:childTnLst>
                              <p:par>
                                <p:cTn id="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 dur="250" autoRev="1" fill="remove"/>
                                        <p:tgtEl>
                                          <p:spTgt spid="129"/>
                                        </p:tgtEl>
                                        <p:attrNameLst>
                                          <p:attrName>style.color</p:attrName>
                                        </p:attrNameLst>
                                      </p:cBhvr>
                                      <p:to>
                                        <a:srgbClr val="FF3399"/>
                                      </p:to>
                                    </p:animClr>
                                    <p:animClr clrSpc="rgb" dir="cw">
                                      <p:cBhvr>
                                        <p:cTn id="87" dur="250" autoRev="1" fill="remove"/>
                                        <p:tgtEl>
                                          <p:spTgt spid="129"/>
                                        </p:tgtEl>
                                        <p:attrNameLst>
                                          <p:attrName>fillcolor</p:attrName>
                                        </p:attrNameLst>
                                      </p:cBhvr>
                                      <p:to>
                                        <a:srgbClr val="FF3399"/>
                                      </p:to>
                                    </p:animClr>
                                    <p:set>
                                      <p:cBhvr>
                                        <p:cTn id="88" dur="250" autoRev="1" fill="remove"/>
                                        <p:tgtEl>
                                          <p:spTgt spid="129"/>
                                        </p:tgtEl>
                                        <p:attrNameLst>
                                          <p:attrName>fill.type</p:attrName>
                                        </p:attrNameLst>
                                      </p:cBhvr>
                                      <p:to>
                                        <p:strVal val="solid"/>
                                      </p:to>
                                    </p:set>
                                    <p:set>
                                      <p:cBhvr>
                                        <p:cTn id="89" dur="250" autoRev="1" fill="remove"/>
                                        <p:tgtEl>
                                          <p:spTgt spid="12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90" restart="whenNotActive" fill="hold" evtFilter="cancelBubble" nodeType="interactiveSeq">
                <p:stCondLst>
                  <p:cond evt="onClick" delay="0">
                    <p:tgtEl>
                      <p:spTgt spid="130"/>
                    </p:tgtEl>
                  </p:cond>
                </p:stCondLst>
                <p:endSync evt="end" delay="0">
                  <p:rtn val="all"/>
                </p:endSync>
                <p:childTnLst>
                  <p:par>
                    <p:cTn id="91" fill="hold">
                      <p:stCondLst>
                        <p:cond delay="0"/>
                      </p:stCondLst>
                      <p:childTnLst>
                        <p:par>
                          <p:cTn id="92" fill="hold">
                            <p:stCondLst>
                              <p:cond delay="0"/>
                            </p:stCondLst>
                            <p:childTnLst>
                              <p:par>
                                <p:cTn id="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 dur="250" autoRev="1" fill="remove"/>
                                        <p:tgtEl>
                                          <p:spTgt spid="130"/>
                                        </p:tgtEl>
                                        <p:attrNameLst>
                                          <p:attrName>style.color</p:attrName>
                                        </p:attrNameLst>
                                      </p:cBhvr>
                                      <p:to>
                                        <a:srgbClr val="FF3399"/>
                                      </p:to>
                                    </p:animClr>
                                    <p:animClr clrSpc="rgb" dir="cw">
                                      <p:cBhvr>
                                        <p:cTn id="95" dur="250" autoRev="1" fill="remove"/>
                                        <p:tgtEl>
                                          <p:spTgt spid="130"/>
                                        </p:tgtEl>
                                        <p:attrNameLst>
                                          <p:attrName>fillcolor</p:attrName>
                                        </p:attrNameLst>
                                      </p:cBhvr>
                                      <p:to>
                                        <a:srgbClr val="FF3399"/>
                                      </p:to>
                                    </p:animClr>
                                    <p:set>
                                      <p:cBhvr>
                                        <p:cTn id="96" dur="250" autoRev="1" fill="remove"/>
                                        <p:tgtEl>
                                          <p:spTgt spid="130"/>
                                        </p:tgtEl>
                                        <p:attrNameLst>
                                          <p:attrName>fill.type</p:attrName>
                                        </p:attrNameLst>
                                      </p:cBhvr>
                                      <p:to>
                                        <p:strVal val="solid"/>
                                      </p:to>
                                    </p:set>
                                    <p:set>
                                      <p:cBhvr>
                                        <p:cTn id="97" dur="250" autoRev="1" fill="remove"/>
                                        <p:tgtEl>
                                          <p:spTgt spid="130"/>
                                        </p:tgtEl>
                                        <p:attrNameLst>
                                          <p:attrName>fill.on</p:attrName>
                                        </p:attrNameLst>
                                      </p:cBhvr>
                                      <p:to>
                                        <p:strVal val="true"/>
                                      </p:to>
                                    </p:set>
                                  </p:childTnLst>
                                  <p:subTnLst>
                                    <p:audio>
                                      <p:cMediaNode>
                                        <p:cTn display="0" masterRel="sameClick">
                                          <p:stCondLst>
                                            <p:cond evt="begin" delay="0">
                                              <p:tn val="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98" restart="whenNotActive" fill="hold" evtFilter="cancelBubble" nodeType="interactiveSeq">
                <p:stCondLst>
                  <p:cond evt="onClick" delay="0">
                    <p:tgtEl>
                      <p:spTgt spid="131"/>
                    </p:tgtEl>
                  </p:cond>
                </p:stCondLst>
                <p:endSync evt="end" delay="0">
                  <p:rtn val="all"/>
                </p:endSync>
                <p:childTnLst>
                  <p:par>
                    <p:cTn id="99" fill="hold">
                      <p:stCondLst>
                        <p:cond delay="0"/>
                      </p:stCondLst>
                      <p:childTnLst>
                        <p:par>
                          <p:cTn id="100" fill="hold">
                            <p:stCondLst>
                              <p:cond delay="0"/>
                            </p:stCondLst>
                            <p:childTnLst>
                              <p:par>
                                <p:cTn id="1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 dur="250" autoRev="1" fill="remove"/>
                                        <p:tgtEl>
                                          <p:spTgt spid="131"/>
                                        </p:tgtEl>
                                        <p:attrNameLst>
                                          <p:attrName>style.color</p:attrName>
                                        </p:attrNameLst>
                                      </p:cBhvr>
                                      <p:to>
                                        <a:srgbClr val="FF3399"/>
                                      </p:to>
                                    </p:animClr>
                                    <p:animClr clrSpc="rgb" dir="cw">
                                      <p:cBhvr>
                                        <p:cTn id="103" dur="250" autoRev="1" fill="remove"/>
                                        <p:tgtEl>
                                          <p:spTgt spid="131"/>
                                        </p:tgtEl>
                                        <p:attrNameLst>
                                          <p:attrName>fillcolor</p:attrName>
                                        </p:attrNameLst>
                                      </p:cBhvr>
                                      <p:to>
                                        <a:srgbClr val="FF3399"/>
                                      </p:to>
                                    </p:animClr>
                                    <p:set>
                                      <p:cBhvr>
                                        <p:cTn id="104" dur="250" autoRev="1" fill="remove"/>
                                        <p:tgtEl>
                                          <p:spTgt spid="131"/>
                                        </p:tgtEl>
                                        <p:attrNameLst>
                                          <p:attrName>fill.type</p:attrName>
                                        </p:attrNameLst>
                                      </p:cBhvr>
                                      <p:to>
                                        <p:strVal val="solid"/>
                                      </p:to>
                                    </p:set>
                                    <p:set>
                                      <p:cBhvr>
                                        <p:cTn id="105" dur="250" autoRev="1" fill="remove"/>
                                        <p:tgtEl>
                                          <p:spTgt spid="131"/>
                                        </p:tgtEl>
                                        <p:attrNameLst>
                                          <p:attrName>fill.on</p:attrName>
                                        </p:attrNameLst>
                                      </p:cBhvr>
                                      <p:to>
                                        <p:strVal val="true"/>
                                      </p:to>
                                    </p:set>
                                  </p:childTnLst>
                                  <p:subTnLst>
                                    <p:audio>
                                      <p:cMediaNode>
                                        <p:cTn display="0" masterRel="sameClick">
                                          <p:stCondLst>
                                            <p:cond evt="begin" delay="0">
                                              <p:tn val="1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106" restart="whenNotActive" fill="hold" evtFilter="cancelBubble" nodeType="interactiveSeq">
                <p:stCondLst>
                  <p:cond evt="onClick" delay="0">
                    <p:tgtEl>
                      <p:spTgt spid="132"/>
                    </p:tgtEl>
                  </p:cond>
                </p:stCondLst>
                <p:endSync evt="end" delay="0">
                  <p:rtn val="all"/>
                </p:endSync>
                <p:childTnLst>
                  <p:par>
                    <p:cTn id="107" fill="hold">
                      <p:stCondLst>
                        <p:cond delay="0"/>
                      </p:stCondLst>
                      <p:childTnLst>
                        <p:par>
                          <p:cTn id="108" fill="hold">
                            <p:stCondLst>
                              <p:cond delay="0"/>
                            </p:stCondLst>
                            <p:childTnLst>
                              <p:par>
                                <p:cTn id="1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 dur="250" autoRev="1" fill="remove"/>
                                        <p:tgtEl>
                                          <p:spTgt spid="132"/>
                                        </p:tgtEl>
                                        <p:attrNameLst>
                                          <p:attrName>style.color</p:attrName>
                                        </p:attrNameLst>
                                      </p:cBhvr>
                                      <p:to>
                                        <a:srgbClr val="FF3399"/>
                                      </p:to>
                                    </p:animClr>
                                    <p:animClr clrSpc="rgb" dir="cw">
                                      <p:cBhvr>
                                        <p:cTn id="111" dur="250" autoRev="1" fill="remove"/>
                                        <p:tgtEl>
                                          <p:spTgt spid="132"/>
                                        </p:tgtEl>
                                        <p:attrNameLst>
                                          <p:attrName>fillcolor</p:attrName>
                                        </p:attrNameLst>
                                      </p:cBhvr>
                                      <p:to>
                                        <a:srgbClr val="FF3399"/>
                                      </p:to>
                                    </p:animClr>
                                    <p:set>
                                      <p:cBhvr>
                                        <p:cTn id="112" dur="250" autoRev="1" fill="remove"/>
                                        <p:tgtEl>
                                          <p:spTgt spid="132"/>
                                        </p:tgtEl>
                                        <p:attrNameLst>
                                          <p:attrName>fill.type</p:attrName>
                                        </p:attrNameLst>
                                      </p:cBhvr>
                                      <p:to>
                                        <p:strVal val="solid"/>
                                      </p:to>
                                    </p:set>
                                    <p:set>
                                      <p:cBhvr>
                                        <p:cTn id="113" dur="250" autoRev="1" fill="remove"/>
                                        <p:tgtEl>
                                          <p:spTgt spid="132"/>
                                        </p:tgtEl>
                                        <p:attrNameLst>
                                          <p:attrName>fill.on</p:attrName>
                                        </p:attrNameLst>
                                      </p:cBhvr>
                                      <p:to>
                                        <p:strVal val="true"/>
                                      </p:to>
                                    </p:set>
                                  </p:childTnLst>
                                  <p:subTnLst>
                                    <p:audio>
                                      <p:cMediaNode>
                                        <p:cTn display="0" masterRel="sameClick">
                                          <p:stCondLst>
                                            <p:cond evt="begin" delay="0">
                                              <p:tn val="1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114" restart="whenNotActive" fill="hold" evtFilter="cancelBubble" nodeType="interactiveSeq">
                <p:stCondLst>
                  <p:cond evt="onClick" delay="0">
                    <p:tgtEl>
                      <p:spTgt spid="133"/>
                    </p:tgtEl>
                  </p:cond>
                </p:stCondLst>
                <p:endSync evt="end" delay="0">
                  <p:rtn val="all"/>
                </p:endSync>
                <p:childTnLst>
                  <p:par>
                    <p:cTn id="115" fill="hold">
                      <p:stCondLst>
                        <p:cond delay="0"/>
                      </p:stCondLst>
                      <p:childTnLst>
                        <p:par>
                          <p:cTn id="116" fill="hold">
                            <p:stCondLst>
                              <p:cond delay="0"/>
                            </p:stCondLst>
                            <p:childTnLst>
                              <p:par>
                                <p:cTn id="1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 dur="250" autoRev="1" fill="remove"/>
                                        <p:tgtEl>
                                          <p:spTgt spid="133"/>
                                        </p:tgtEl>
                                        <p:attrNameLst>
                                          <p:attrName>style.color</p:attrName>
                                        </p:attrNameLst>
                                      </p:cBhvr>
                                      <p:to>
                                        <a:srgbClr val="FF3399"/>
                                      </p:to>
                                    </p:animClr>
                                    <p:animClr clrSpc="rgb" dir="cw">
                                      <p:cBhvr>
                                        <p:cTn id="119" dur="250" autoRev="1" fill="remove"/>
                                        <p:tgtEl>
                                          <p:spTgt spid="133"/>
                                        </p:tgtEl>
                                        <p:attrNameLst>
                                          <p:attrName>fillcolor</p:attrName>
                                        </p:attrNameLst>
                                      </p:cBhvr>
                                      <p:to>
                                        <a:srgbClr val="FF3399"/>
                                      </p:to>
                                    </p:animClr>
                                    <p:set>
                                      <p:cBhvr>
                                        <p:cTn id="120" dur="250" autoRev="1" fill="remove"/>
                                        <p:tgtEl>
                                          <p:spTgt spid="133"/>
                                        </p:tgtEl>
                                        <p:attrNameLst>
                                          <p:attrName>fill.type</p:attrName>
                                        </p:attrNameLst>
                                      </p:cBhvr>
                                      <p:to>
                                        <p:strVal val="solid"/>
                                      </p:to>
                                    </p:set>
                                    <p:set>
                                      <p:cBhvr>
                                        <p:cTn id="121" dur="250" autoRev="1" fill="remove"/>
                                        <p:tgtEl>
                                          <p:spTgt spid="133"/>
                                        </p:tgtEl>
                                        <p:attrNameLst>
                                          <p:attrName>fill.on</p:attrName>
                                        </p:attrNameLst>
                                      </p:cBhvr>
                                      <p:to>
                                        <p:strVal val="true"/>
                                      </p:to>
                                    </p:set>
                                  </p:childTnLst>
                                  <p:subTnLst>
                                    <p:audio>
                                      <p:cMediaNode>
                                        <p:cTn display="0" masterRel="sameClick">
                                          <p:stCondLst>
                                            <p:cond evt="begin" delay="0">
                                              <p:tn val="1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122" restart="whenNotActive" fill="hold" evtFilter="cancelBubble" nodeType="interactiveSeq">
                <p:stCondLst>
                  <p:cond evt="onClick" delay="0">
                    <p:tgtEl>
                      <p:spTgt spid="134"/>
                    </p:tgtEl>
                  </p:cond>
                </p:stCondLst>
                <p:endSync evt="end" delay="0">
                  <p:rtn val="all"/>
                </p:endSync>
                <p:childTnLst>
                  <p:par>
                    <p:cTn id="123" fill="hold">
                      <p:stCondLst>
                        <p:cond delay="0"/>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134"/>
                                        </p:tgtEl>
                                        <p:attrNameLst>
                                          <p:attrName>style.color</p:attrName>
                                        </p:attrNameLst>
                                      </p:cBhvr>
                                      <p:to>
                                        <a:srgbClr val="FF3399"/>
                                      </p:to>
                                    </p:animClr>
                                    <p:animClr clrSpc="rgb" dir="cw">
                                      <p:cBhvr>
                                        <p:cTn id="127" dur="250" autoRev="1" fill="remove"/>
                                        <p:tgtEl>
                                          <p:spTgt spid="134"/>
                                        </p:tgtEl>
                                        <p:attrNameLst>
                                          <p:attrName>fillcolor</p:attrName>
                                        </p:attrNameLst>
                                      </p:cBhvr>
                                      <p:to>
                                        <a:srgbClr val="FF3399"/>
                                      </p:to>
                                    </p:animClr>
                                    <p:set>
                                      <p:cBhvr>
                                        <p:cTn id="128" dur="250" autoRev="1" fill="remove"/>
                                        <p:tgtEl>
                                          <p:spTgt spid="134"/>
                                        </p:tgtEl>
                                        <p:attrNameLst>
                                          <p:attrName>fill.type</p:attrName>
                                        </p:attrNameLst>
                                      </p:cBhvr>
                                      <p:to>
                                        <p:strVal val="solid"/>
                                      </p:to>
                                    </p:set>
                                    <p:set>
                                      <p:cBhvr>
                                        <p:cTn id="129" dur="250" autoRev="1" fill="remove"/>
                                        <p:tgtEl>
                                          <p:spTgt spid="134"/>
                                        </p:tgtEl>
                                        <p:attrNameLst>
                                          <p:attrName>fill.on</p:attrName>
                                        </p:attrNameLst>
                                      </p:cBhvr>
                                      <p:to>
                                        <p:strVal val="true"/>
                                      </p:to>
                                    </p:se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130" restart="whenNotActive" fill="hold" evtFilter="cancelBubble" nodeType="interactiveSeq">
                <p:stCondLst>
                  <p:cond evt="onClick" delay="0">
                    <p:tgtEl>
                      <p:spTgt spid="135"/>
                    </p:tgtEl>
                  </p:cond>
                </p:stCondLst>
                <p:endSync evt="end" delay="0">
                  <p:rtn val="all"/>
                </p:endSync>
                <p:childTnLst>
                  <p:par>
                    <p:cTn id="131" fill="hold">
                      <p:stCondLst>
                        <p:cond delay="0"/>
                      </p:stCondLst>
                      <p:childTnLst>
                        <p:par>
                          <p:cTn id="132" fill="hold">
                            <p:stCondLst>
                              <p:cond delay="0"/>
                            </p:stCondLst>
                            <p:childTnLst>
                              <p:par>
                                <p:cTn id="1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4" dur="250" autoRev="1" fill="remove"/>
                                        <p:tgtEl>
                                          <p:spTgt spid="135"/>
                                        </p:tgtEl>
                                        <p:attrNameLst>
                                          <p:attrName>style.color</p:attrName>
                                        </p:attrNameLst>
                                      </p:cBhvr>
                                      <p:to>
                                        <a:srgbClr val="FF3399"/>
                                      </p:to>
                                    </p:animClr>
                                    <p:animClr clrSpc="rgb" dir="cw">
                                      <p:cBhvr>
                                        <p:cTn id="135" dur="250" autoRev="1" fill="remove"/>
                                        <p:tgtEl>
                                          <p:spTgt spid="135"/>
                                        </p:tgtEl>
                                        <p:attrNameLst>
                                          <p:attrName>fillcolor</p:attrName>
                                        </p:attrNameLst>
                                      </p:cBhvr>
                                      <p:to>
                                        <a:srgbClr val="FF3399"/>
                                      </p:to>
                                    </p:animClr>
                                    <p:set>
                                      <p:cBhvr>
                                        <p:cTn id="136" dur="250" autoRev="1" fill="remove"/>
                                        <p:tgtEl>
                                          <p:spTgt spid="135"/>
                                        </p:tgtEl>
                                        <p:attrNameLst>
                                          <p:attrName>fill.type</p:attrName>
                                        </p:attrNameLst>
                                      </p:cBhvr>
                                      <p:to>
                                        <p:strVal val="solid"/>
                                      </p:to>
                                    </p:set>
                                    <p:set>
                                      <p:cBhvr>
                                        <p:cTn id="137" dur="250" autoRev="1" fill="remove"/>
                                        <p:tgtEl>
                                          <p:spTgt spid="135"/>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138" restart="whenNotActive" fill="hold" evtFilter="cancelBubble" nodeType="interactiveSeq">
                <p:stCondLst>
                  <p:cond evt="onClick" delay="0">
                    <p:tgtEl>
                      <p:spTgt spid="136"/>
                    </p:tgtEl>
                  </p:cond>
                </p:stCondLst>
                <p:endSync evt="end" delay="0">
                  <p:rtn val="all"/>
                </p:endSync>
                <p:childTnLst>
                  <p:par>
                    <p:cTn id="139" fill="hold">
                      <p:stCondLst>
                        <p:cond delay="0"/>
                      </p:stCondLst>
                      <p:childTnLst>
                        <p:par>
                          <p:cTn id="140" fill="hold">
                            <p:stCondLst>
                              <p:cond delay="0"/>
                            </p:stCondLst>
                            <p:childTnLst>
                              <p:par>
                                <p:cTn id="1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2" dur="250" autoRev="1" fill="remove"/>
                                        <p:tgtEl>
                                          <p:spTgt spid="136"/>
                                        </p:tgtEl>
                                        <p:attrNameLst>
                                          <p:attrName>style.color</p:attrName>
                                        </p:attrNameLst>
                                      </p:cBhvr>
                                      <p:to>
                                        <a:srgbClr val="FF3399"/>
                                      </p:to>
                                    </p:animClr>
                                    <p:animClr clrSpc="rgb" dir="cw">
                                      <p:cBhvr>
                                        <p:cTn id="143" dur="250" autoRev="1" fill="remove"/>
                                        <p:tgtEl>
                                          <p:spTgt spid="136"/>
                                        </p:tgtEl>
                                        <p:attrNameLst>
                                          <p:attrName>fillcolor</p:attrName>
                                        </p:attrNameLst>
                                      </p:cBhvr>
                                      <p:to>
                                        <a:srgbClr val="FF3399"/>
                                      </p:to>
                                    </p:animClr>
                                    <p:set>
                                      <p:cBhvr>
                                        <p:cTn id="144" dur="250" autoRev="1" fill="remove"/>
                                        <p:tgtEl>
                                          <p:spTgt spid="136"/>
                                        </p:tgtEl>
                                        <p:attrNameLst>
                                          <p:attrName>fill.type</p:attrName>
                                        </p:attrNameLst>
                                      </p:cBhvr>
                                      <p:to>
                                        <p:strVal val="solid"/>
                                      </p:to>
                                    </p:set>
                                    <p:set>
                                      <p:cBhvr>
                                        <p:cTn id="145" dur="250" autoRev="1" fill="remove"/>
                                        <p:tgtEl>
                                          <p:spTgt spid="136"/>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146" restart="whenNotActive" fill="hold" evtFilter="cancelBubble" nodeType="interactiveSeq">
                <p:stCondLst>
                  <p:cond evt="onClick" delay="0">
                    <p:tgtEl>
                      <p:spTgt spid="137"/>
                    </p:tgtEl>
                  </p:cond>
                </p:stCondLst>
                <p:endSync evt="end" delay="0">
                  <p:rtn val="all"/>
                </p:endSync>
                <p:childTnLst>
                  <p:par>
                    <p:cTn id="147" fill="hold">
                      <p:stCondLst>
                        <p:cond delay="0"/>
                      </p:stCondLst>
                      <p:childTnLst>
                        <p:par>
                          <p:cTn id="148" fill="hold">
                            <p:stCondLst>
                              <p:cond delay="0"/>
                            </p:stCondLst>
                            <p:childTnLst>
                              <p:par>
                                <p:cTn id="1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0" dur="250" autoRev="1" fill="remove"/>
                                        <p:tgtEl>
                                          <p:spTgt spid="137"/>
                                        </p:tgtEl>
                                        <p:attrNameLst>
                                          <p:attrName>style.color</p:attrName>
                                        </p:attrNameLst>
                                      </p:cBhvr>
                                      <p:to>
                                        <a:srgbClr val="FF3399"/>
                                      </p:to>
                                    </p:animClr>
                                    <p:animClr clrSpc="rgb" dir="cw">
                                      <p:cBhvr>
                                        <p:cTn id="151" dur="250" autoRev="1" fill="remove"/>
                                        <p:tgtEl>
                                          <p:spTgt spid="137"/>
                                        </p:tgtEl>
                                        <p:attrNameLst>
                                          <p:attrName>fillcolor</p:attrName>
                                        </p:attrNameLst>
                                      </p:cBhvr>
                                      <p:to>
                                        <a:srgbClr val="FF3399"/>
                                      </p:to>
                                    </p:animClr>
                                    <p:set>
                                      <p:cBhvr>
                                        <p:cTn id="152" dur="250" autoRev="1" fill="remove"/>
                                        <p:tgtEl>
                                          <p:spTgt spid="137"/>
                                        </p:tgtEl>
                                        <p:attrNameLst>
                                          <p:attrName>fill.type</p:attrName>
                                        </p:attrNameLst>
                                      </p:cBhvr>
                                      <p:to>
                                        <p:strVal val="solid"/>
                                      </p:to>
                                    </p:set>
                                    <p:set>
                                      <p:cBhvr>
                                        <p:cTn id="153" dur="250" autoRev="1" fill="remove"/>
                                        <p:tgtEl>
                                          <p:spTgt spid="137"/>
                                        </p:tgtEl>
                                        <p:attrNameLst>
                                          <p:attrName>fill.on</p:attrName>
                                        </p:attrNameLst>
                                      </p:cBhvr>
                                      <p:to>
                                        <p:strVal val="true"/>
                                      </p:to>
                                    </p:set>
                                  </p:childTnLst>
                                  <p:subTnLst>
                                    <p:audio>
                                      <p:cMediaNode>
                                        <p:cTn display="0" masterRel="sameClick">
                                          <p:stCondLst>
                                            <p:cond evt="begin" delay="0">
                                              <p:tn val="1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154" restart="whenNotActive" fill="hold" evtFilter="cancelBubble" nodeType="interactiveSeq">
                <p:stCondLst>
                  <p:cond evt="onClick" delay="0">
                    <p:tgtEl>
                      <p:spTgt spid="138"/>
                    </p:tgtEl>
                  </p:cond>
                </p:stCondLst>
                <p:endSync evt="end" delay="0">
                  <p:rtn val="all"/>
                </p:endSync>
                <p:childTnLst>
                  <p:par>
                    <p:cTn id="155" fill="hold">
                      <p:stCondLst>
                        <p:cond delay="0"/>
                      </p:stCondLst>
                      <p:childTnLst>
                        <p:par>
                          <p:cTn id="156" fill="hold">
                            <p:stCondLst>
                              <p:cond delay="0"/>
                            </p:stCondLst>
                            <p:childTnLst>
                              <p:par>
                                <p:cTn id="1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8" dur="250" autoRev="1" fill="remove"/>
                                        <p:tgtEl>
                                          <p:spTgt spid="138"/>
                                        </p:tgtEl>
                                        <p:attrNameLst>
                                          <p:attrName>style.color</p:attrName>
                                        </p:attrNameLst>
                                      </p:cBhvr>
                                      <p:to>
                                        <a:srgbClr val="FF3399"/>
                                      </p:to>
                                    </p:animClr>
                                    <p:animClr clrSpc="rgb" dir="cw">
                                      <p:cBhvr>
                                        <p:cTn id="159" dur="250" autoRev="1" fill="remove"/>
                                        <p:tgtEl>
                                          <p:spTgt spid="138"/>
                                        </p:tgtEl>
                                        <p:attrNameLst>
                                          <p:attrName>fillcolor</p:attrName>
                                        </p:attrNameLst>
                                      </p:cBhvr>
                                      <p:to>
                                        <a:srgbClr val="FF3399"/>
                                      </p:to>
                                    </p:animClr>
                                    <p:set>
                                      <p:cBhvr>
                                        <p:cTn id="160" dur="250" autoRev="1" fill="remove"/>
                                        <p:tgtEl>
                                          <p:spTgt spid="138"/>
                                        </p:tgtEl>
                                        <p:attrNameLst>
                                          <p:attrName>fill.type</p:attrName>
                                        </p:attrNameLst>
                                      </p:cBhvr>
                                      <p:to>
                                        <p:strVal val="solid"/>
                                      </p:to>
                                    </p:set>
                                    <p:set>
                                      <p:cBhvr>
                                        <p:cTn id="161" dur="250" autoRev="1" fill="remove"/>
                                        <p:tgtEl>
                                          <p:spTgt spid="138"/>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162" restart="whenNotActive" fill="hold" evtFilter="cancelBubble" nodeType="interactiveSeq">
                <p:stCondLst>
                  <p:cond evt="onClick" delay="0">
                    <p:tgtEl>
                      <p:spTgt spid="139"/>
                    </p:tgtEl>
                  </p:cond>
                </p:stCondLst>
                <p:endSync evt="end" delay="0">
                  <p:rtn val="all"/>
                </p:endSync>
                <p:childTnLst>
                  <p:par>
                    <p:cTn id="163" fill="hold">
                      <p:stCondLst>
                        <p:cond delay="0"/>
                      </p:stCondLst>
                      <p:childTnLst>
                        <p:par>
                          <p:cTn id="164" fill="hold">
                            <p:stCondLst>
                              <p:cond delay="0"/>
                            </p:stCondLst>
                            <p:childTnLst>
                              <p:par>
                                <p:cTn id="1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6" dur="250" autoRev="1" fill="remove"/>
                                        <p:tgtEl>
                                          <p:spTgt spid="139"/>
                                        </p:tgtEl>
                                        <p:attrNameLst>
                                          <p:attrName>style.color</p:attrName>
                                        </p:attrNameLst>
                                      </p:cBhvr>
                                      <p:to>
                                        <a:srgbClr val="FF3399"/>
                                      </p:to>
                                    </p:animClr>
                                    <p:animClr clrSpc="rgb" dir="cw">
                                      <p:cBhvr>
                                        <p:cTn id="167" dur="250" autoRev="1" fill="remove"/>
                                        <p:tgtEl>
                                          <p:spTgt spid="139"/>
                                        </p:tgtEl>
                                        <p:attrNameLst>
                                          <p:attrName>fillcolor</p:attrName>
                                        </p:attrNameLst>
                                      </p:cBhvr>
                                      <p:to>
                                        <a:srgbClr val="FF3399"/>
                                      </p:to>
                                    </p:animClr>
                                    <p:set>
                                      <p:cBhvr>
                                        <p:cTn id="168" dur="250" autoRev="1" fill="remove"/>
                                        <p:tgtEl>
                                          <p:spTgt spid="139"/>
                                        </p:tgtEl>
                                        <p:attrNameLst>
                                          <p:attrName>fill.type</p:attrName>
                                        </p:attrNameLst>
                                      </p:cBhvr>
                                      <p:to>
                                        <p:strVal val="solid"/>
                                      </p:to>
                                    </p:set>
                                    <p:set>
                                      <p:cBhvr>
                                        <p:cTn id="169" dur="250" autoRev="1" fill="remove"/>
                                        <p:tgtEl>
                                          <p:spTgt spid="139"/>
                                        </p:tgtEl>
                                        <p:attrNameLst>
                                          <p:attrName>fill.on</p:attrName>
                                        </p:attrNameLst>
                                      </p:cBhvr>
                                      <p:to>
                                        <p:strVal val="true"/>
                                      </p:to>
                                    </p:se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170" restart="whenNotActive" fill="hold" evtFilter="cancelBubble" nodeType="interactiveSeq">
                <p:stCondLst>
                  <p:cond evt="onClick" delay="0">
                    <p:tgtEl>
                      <p:spTgt spid="140"/>
                    </p:tgtEl>
                  </p:cond>
                </p:stCondLst>
                <p:endSync evt="end" delay="0">
                  <p:rtn val="all"/>
                </p:endSync>
                <p:childTnLst>
                  <p:par>
                    <p:cTn id="171" fill="hold">
                      <p:stCondLst>
                        <p:cond delay="0"/>
                      </p:stCondLst>
                      <p:childTnLst>
                        <p:par>
                          <p:cTn id="172" fill="hold">
                            <p:stCondLst>
                              <p:cond delay="0"/>
                            </p:stCondLst>
                            <p:childTnLst>
                              <p:par>
                                <p:cTn id="1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4" dur="250" autoRev="1" fill="remove"/>
                                        <p:tgtEl>
                                          <p:spTgt spid="140"/>
                                        </p:tgtEl>
                                        <p:attrNameLst>
                                          <p:attrName>style.color</p:attrName>
                                        </p:attrNameLst>
                                      </p:cBhvr>
                                      <p:to>
                                        <a:srgbClr val="FF3399"/>
                                      </p:to>
                                    </p:animClr>
                                    <p:animClr clrSpc="rgb" dir="cw">
                                      <p:cBhvr>
                                        <p:cTn id="175" dur="250" autoRev="1" fill="remove"/>
                                        <p:tgtEl>
                                          <p:spTgt spid="140"/>
                                        </p:tgtEl>
                                        <p:attrNameLst>
                                          <p:attrName>fillcolor</p:attrName>
                                        </p:attrNameLst>
                                      </p:cBhvr>
                                      <p:to>
                                        <a:srgbClr val="FF3399"/>
                                      </p:to>
                                    </p:animClr>
                                    <p:set>
                                      <p:cBhvr>
                                        <p:cTn id="176" dur="250" autoRev="1" fill="remove"/>
                                        <p:tgtEl>
                                          <p:spTgt spid="140"/>
                                        </p:tgtEl>
                                        <p:attrNameLst>
                                          <p:attrName>fill.type</p:attrName>
                                        </p:attrNameLst>
                                      </p:cBhvr>
                                      <p:to>
                                        <p:strVal val="solid"/>
                                      </p:to>
                                    </p:set>
                                    <p:set>
                                      <p:cBhvr>
                                        <p:cTn id="177" dur="250" autoRev="1" fill="remove"/>
                                        <p:tgtEl>
                                          <p:spTgt spid="140"/>
                                        </p:tgtEl>
                                        <p:attrNameLst>
                                          <p:attrName>fill.on</p:attrName>
                                        </p:attrNameLst>
                                      </p:cBhvr>
                                      <p:to>
                                        <p:strVal val="true"/>
                                      </p:to>
                                    </p:set>
                                  </p:childTnLst>
                                  <p:subTnLst>
                                    <p:audio>
                                      <p:cMediaNode>
                                        <p:cTn display="0" masterRel="sameClick">
                                          <p:stCondLst>
                                            <p:cond evt="begin" delay="0">
                                              <p:tn val="1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178" restart="whenNotActive" fill="hold" evtFilter="cancelBubble" nodeType="interactiveSeq">
                <p:stCondLst>
                  <p:cond evt="onClick" delay="0">
                    <p:tgtEl>
                      <p:spTgt spid="141"/>
                    </p:tgtEl>
                  </p:cond>
                </p:stCondLst>
                <p:endSync evt="end" delay="0">
                  <p:rtn val="all"/>
                </p:endSync>
                <p:childTnLst>
                  <p:par>
                    <p:cTn id="179" fill="hold">
                      <p:stCondLst>
                        <p:cond delay="0"/>
                      </p:stCondLst>
                      <p:childTnLst>
                        <p:par>
                          <p:cTn id="180" fill="hold">
                            <p:stCondLst>
                              <p:cond delay="0"/>
                            </p:stCondLst>
                            <p:childTnLst>
                              <p:par>
                                <p:cTn id="1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2" dur="250" autoRev="1" fill="remove"/>
                                        <p:tgtEl>
                                          <p:spTgt spid="141"/>
                                        </p:tgtEl>
                                        <p:attrNameLst>
                                          <p:attrName>style.color</p:attrName>
                                        </p:attrNameLst>
                                      </p:cBhvr>
                                      <p:to>
                                        <a:srgbClr val="FF3399"/>
                                      </p:to>
                                    </p:animClr>
                                    <p:animClr clrSpc="rgb" dir="cw">
                                      <p:cBhvr>
                                        <p:cTn id="183" dur="250" autoRev="1" fill="remove"/>
                                        <p:tgtEl>
                                          <p:spTgt spid="141"/>
                                        </p:tgtEl>
                                        <p:attrNameLst>
                                          <p:attrName>fillcolor</p:attrName>
                                        </p:attrNameLst>
                                      </p:cBhvr>
                                      <p:to>
                                        <a:srgbClr val="FF3399"/>
                                      </p:to>
                                    </p:animClr>
                                    <p:set>
                                      <p:cBhvr>
                                        <p:cTn id="184" dur="250" autoRev="1" fill="remove"/>
                                        <p:tgtEl>
                                          <p:spTgt spid="141"/>
                                        </p:tgtEl>
                                        <p:attrNameLst>
                                          <p:attrName>fill.type</p:attrName>
                                        </p:attrNameLst>
                                      </p:cBhvr>
                                      <p:to>
                                        <p:strVal val="solid"/>
                                      </p:to>
                                    </p:set>
                                    <p:set>
                                      <p:cBhvr>
                                        <p:cTn id="185" dur="250" autoRev="1" fill="remove"/>
                                        <p:tgtEl>
                                          <p:spTgt spid="141"/>
                                        </p:tgtEl>
                                        <p:attrNameLst>
                                          <p:attrName>fill.on</p:attrName>
                                        </p:attrNameLst>
                                      </p:cBhvr>
                                      <p:to>
                                        <p:strVal val="true"/>
                                      </p:to>
                                    </p:set>
                                  </p:childTnLst>
                                  <p:subTnLst>
                                    <p:audio>
                                      <p:cMediaNode>
                                        <p:cTn display="0" masterRel="sameClick">
                                          <p:stCondLst>
                                            <p:cond evt="begin" delay="0">
                                              <p:tn val="1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186" restart="whenNotActive" fill="hold" evtFilter="cancelBubble" nodeType="interactiveSeq">
                <p:stCondLst>
                  <p:cond evt="onClick" delay="0">
                    <p:tgtEl>
                      <p:spTgt spid="142"/>
                    </p:tgtEl>
                  </p:cond>
                </p:stCondLst>
                <p:endSync evt="end" delay="0">
                  <p:rtn val="all"/>
                </p:endSync>
                <p:childTnLst>
                  <p:par>
                    <p:cTn id="187" fill="hold">
                      <p:stCondLst>
                        <p:cond delay="0"/>
                      </p:stCondLst>
                      <p:childTnLst>
                        <p:par>
                          <p:cTn id="188" fill="hold">
                            <p:stCondLst>
                              <p:cond delay="0"/>
                            </p:stCondLst>
                            <p:childTnLst>
                              <p:par>
                                <p:cTn id="1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0" dur="250" autoRev="1" fill="remove"/>
                                        <p:tgtEl>
                                          <p:spTgt spid="142"/>
                                        </p:tgtEl>
                                        <p:attrNameLst>
                                          <p:attrName>style.color</p:attrName>
                                        </p:attrNameLst>
                                      </p:cBhvr>
                                      <p:to>
                                        <a:srgbClr val="FF3399"/>
                                      </p:to>
                                    </p:animClr>
                                    <p:animClr clrSpc="rgb" dir="cw">
                                      <p:cBhvr>
                                        <p:cTn id="191" dur="250" autoRev="1" fill="remove"/>
                                        <p:tgtEl>
                                          <p:spTgt spid="142"/>
                                        </p:tgtEl>
                                        <p:attrNameLst>
                                          <p:attrName>fillcolor</p:attrName>
                                        </p:attrNameLst>
                                      </p:cBhvr>
                                      <p:to>
                                        <a:srgbClr val="FF3399"/>
                                      </p:to>
                                    </p:animClr>
                                    <p:set>
                                      <p:cBhvr>
                                        <p:cTn id="192" dur="250" autoRev="1" fill="remove"/>
                                        <p:tgtEl>
                                          <p:spTgt spid="142"/>
                                        </p:tgtEl>
                                        <p:attrNameLst>
                                          <p:attrName>fill.type</p:attrName>
                                        </p:attrNameLst>
                                      </p:cBhvr>
                                      <p:to>
                                        <p:strVal val="solid"/>
                                      </p:to>
                                    </p:set>
                                    <p:set>
                                      <p:cBhvr>
                                        <p:cTn id="193" dur="250" autoRev="1" fill="remove"/>
                                        <p:tgtEl>
                                          <p:spTgt spid="142"/>
                                        </p:tgtEl>
                                        <p:attrNameLst>
                                          <p:attrName>fill.on</p:attrName>
                                        </p:attrNameLst>
                                      </p:cBhvr>
                                      <p:to>
                                        <p:strVal val="true"/>
                                      </p:to>
                                    </p:se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194" restart="whenNotActive" fill="hold" evtFilter="cancelBubble" nodeType="interactiveSeq">
                <p:stCondLst>
                  <p:cond evt="onClick" delay="0">
                    <p:tgtEl>
                      <p:spTgt spid="143"/>
                    </p:tgtEl>
                  </p:cond>
                </p:stCondLst>
                <p:endSync evt="end" delay="0">
                  <p:rtn val="all"/>
                </p:endSync>
                <p:childTnLst>
                  <p:par>
                    <p:cTn id="195" fill="hold">
                      <p:stCondLst>
                        <p:cond delay="0"/>
                      </p:stCondLst>
                      <p:childTnLst>
                        <p:par>
                          <p:cTn id="196" fill="hold">
                            <p:stCondLst>
                              <p:cond delay="0"/>
                            </p:stCondLst>
                            <p:childTnLst>
                              <p:par>
                                <p:cTn id="1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8" dur="250" autoRev="1" fill="remove"/>
                                        <p:tgtEl>
                                          <p:spTgt spid="143"/>
                                        </p:tgtEl>
                                        <p:attrNameLst>
                                          <p:attrName>style.color</p:attrName>
                                        </p:attrNameLst>
                                      </p:cBhvr>
                                      <p:to>
                                        <a:srgbClr val="FF3399"/>
                                      </p:to>
                                    </p:animClr>
                                    <p:animClr clrSpc="rgb" dir="cw">
                                      <p:cBhvr>
                                        <p:cTn id="199" dur="250" autoRev="1" fill="remove"/>
                                        <p:tgtEl>
                                          <p:spTgt spid="143"/>
                                        </p:tgtEl>
                                        <p:attrNameLst>
                                          <p:attrName>fillcolor</p:attrName>
                                        </p:attrNameLst>
                                      </p:cBhvr>
                                      <p:to>
                                        <a:srgbClr val="FF3399"/>
                                      </p:to>
                                    </p:animClr>
                                    <p:set>
                                      <p:cBhvr>
                                        <p:cTn id="200" dur="250" autoRev="1" fill="remove"/>
                                        <p:tgtEl>
                                          <p:spTgt spid="143"/>
                                        </p:tgtEl>
                                        <p:attrNameLst>
                                          <p:attrName>fill.type</p:attrName>
                                        </p:attrNameLst>
                                      </p:cBhvr>
                                      <p:to>
                                        <p:strVal val="solid"/>
                                      </p:to>
                                    </p:set>
                                    <p:set>
                                      <p:cBhvr>
                                        <p:cTn id="201" dur="250" autoRev="1" fill="remove"/>
                                        <p:tgtEl>
                                          <p:spTgt spid="143"/>
                                        </p:tgtEl>
                                        <p:attrNameLst>
                                          <p:attrName>fill.on</p:attrName>
                                        </p:attrNameLst>
                                      </p:cBhvr>
                                      <p:to>
                                        <p:strVal val="true"/>
                                      </p:to>
                                    </p:se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202" restart="whenNotActive" fill="hold" evtFilter="cancelBubble" nodeType="interactiveSeq">
                <p:stCondLst>
                  <p:cond evt="onClick" delay="0">
                    <p:tgtEl>
                      <p:spTgt spid="144"/>
                    </p:tgtEl>
                  </p:cond>
                </p:stCondLst>
                <p:endSync evt="end" delay="0">
                  <p:rtn val="all"/>
                </p:endSync>
                <p:childTnLst>
                  <p:par>
                    <p:cTn id="203" fill="hold">
                      <p:stCondLst>
                        <p:cond delay="0"/>
                      </p:stCondLst>
                      <p:childTnLst>
                        <p:par>
                          <p:cTn id="204" fill="hold">
                            <p:stCondLst>
                              <p:cond delay="0"/>
                            </p:stCondLst>
                            <p:childTnLst>
                              <p:par>
                                <p:cTn id="2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6" dur="250" autoRev="1" fill="remove"/>
                                        <p:tgtEl>
                                          <p:spTgt spid="144"/>
                                        </p:tgtEl>
                                        <p:attrNameLst>
                                          <p:attrName>style.color</p:attrName>
                                        </p:attrNameLst>
                                      </p:cBhvr>
                                      <p:to>
                                        <a:srgbClr val="FF3399"/>
                                      </p:to>
                                    </p:animClr>
                                    <p:animClr clrSpc="rgb" dir="cw">
                                      <p:cBhvr>
                                        <p:cTn id="207" dur="250" autoRev="1" fill="remove"/>
                                        <p:tgtEl>
                                          <p:spTgt spid="144"/>
                                        </p:tgtEl>
                                        <p:attrNameLst>
                                          <p:attrName>fillcolor</p:attrName>
                                        </p:attrNameLst>
                                      </p:cBhvr>
                                      <p:to>
                                        <a:srgbClr val="FF3399"/>
                                      </p:to>
                                    </p:animClr>
                                    <p:set>
                                      <p:cBhvr>
                                        <p:cTn id="208" dur="250" autoRev="1" fill="remove"/>
                                        <p:tgtEl>
                                          <p:spTgt spid="144"/>
                                        </p:tgtEl>
                                        <p:attrNameLst>
                                          <p:attrName>fill.type</p:attrName>
                                        </p:attrNameLst>
                                      </p:cBhvr>
                                      <p:to>
                                        <p:strVal val="solid"/>
                                      </p:to>
                                    </p:set>
                                    <p:set>
                                      <p:cBhvr>
                                        <p:cTn id="209" dur="250" autoRev="1" fill="remove"/>
                                        <p:tgtEl>
                                          <p:spTgt spid="144"/>
                                        </p:tgtEl>
                                        <p:attrNameLst>
                                          <p:attrName>fill.on</p:attrName>
                                        </p:attrNameLst>
                                      </p:cBhvr>
                                      <p:to>
                                        <p:strVal val="true"/>
                                      </p:to>
                                    </p:se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210" restart="whenNotActive" fill="hold" evtFilter="cancelBubble" nodeType="interactiveSeq">
                <p:stCondLst>
                  <p:cond evt="onClick" delay="0">
                    <p:tgtEl>
                      <p:spTgt spid="145"/>
                    </p:tgtEl>
                  </p:cond>
                </p:stCondLst>
                <p:endSync evt="end" delay="0">
                  <p:rtn val="all"/>
                </p:endSync>
                <p:childTnLst>
                  <p:par>
                    <p:cTn id="211" fill="hold">
                      <p:stCondLst>
                        <p:cond delay="0"/>
                      </p:stCondLst>
                      <p:childTnLst>
                        <p:par>
                          <p:cTn id="212" fill="hold">
                            <p:stCondLst>
                              <p:cond delay="0"/>
                            </p:stCondLst>
                            <p:childTnLst>
                              <p:par>
                                <p:cTn id="2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4" dur="250" autoRev="1" fill="remove"/>
                                        <p:tgtEl>
                                          <p:spTgt spid="145"/>
                                        </p:tgtEl>
                                        <p:attrNameLst>
                                          <p:attrName>style.color</p:attrName>
                                        </p:attrNameLst>
                                      </p:cBhvr>
                                      <p:to>
                                        <a:srgbClr val="FF3399"/>
                                      </p:to>
                                    </p:animClr>
                                    <p:animClr clrSpc="rgb" dir="cw">
                                      <p:cBhvr>
                                        <p:cTn id="215" dur="250" autoRev="1" fill="remove"/>
                                        <p:tgtEl>
                                          <p:spTgt spid="145"/>
                                        </p:tgtEl>
                                        <p:attrNameLst>
                                          <p:attrName>fillcolor</p:attrName>
                                        </p:attrNameLst>
                                      </p:cBhvr>
                                      <p:to>
                                        <a:srgbClr val="FF3399"/>
                                      </p:to>
                                    </p:animClr>
                                    <p:set>
                                      <p:cBhvr>
                                        <p:cTn id="216" dur="250" autoRev="1" fill="remove"/>
                                        <p:tgtEl>
                                          <p:spTgt spid="145"/>
                                        </p:tgtEl>
                                        <p:attrNameLst>
                                          <p:attrName>fill.type</p:attrName>
                                        </p:attrNameLst>
                                      </p:cBhvr>
                                      <p:to>
                                        <p:strVal val="solid"/>
                                      </p:to>
                                    </p:set>
                                    <p:set>
                                      <p:cBhvr>
                                        <p:cTn id="217" dur="250" autoRev="1" fill="remove"/>
                                        <p:tgtEl>
                                          <p:spTgt spid="145"/>
                                        </p:tgtEl>
                                        <p:attrNameLst>
                                          <p:attrName>fill.on</p:attrName>
                                        </p:attrNameLst>
                                      </p:cBhvr>
                                      <p:to>
                                        <p:strVal val="true"/>
                                      </p:to>
                                    </p:set>
                                  </p:childTnLst>
                                  <p:subTnLst>
                                    <p:audio>
                                      <p:cMediaNode>
                                        <p:cTn display="0" masterRel="sameClick">
                                          <p:stCondLst>
                                            <p:cond evt="begin" delay="0">
                                              <p:tn val="2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218" restart="whenNotActive" fill="hold" evtFilter="cancelBubble" nodeType="interactiveSeq">
                <p:stCondLst>
                  <p:cond evt="onClick" delay="0">
                    <p:tgtEl>
                      <p:spTgt spid="146"/>
                    </p:tgtEl>
                  </p:cond>
                </p:stCondLst>
                <p:endSync evt="end" delay="0">
                  <p:rtn val="all"/>
                </p:endSync>
                <p:childTnLst>
                  <p:par>
                    <p:cTn id="219" fill="hold">
                      <p:stCondLst>
                        <p:cond delay="0"/>
                      </p:stCondLst>
                      <p:childTnLst>
                        <p:par>
                          <p:cTn id="220" fill="hold">
                            <p:stCondLst>
                              <p:cond delay="0"/>
                            </p:stCondLst>
                            <p:childTnLst>
                              <p:par>
                                <p:cTn id="2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2" dur="250" autoRev="1" fill="remove"/>
                                        <p:tgtEl>
                                          <p:spTgt spid="146"/>
                                        </p:tgtEl>
                                        <p:attrNameLst>
                                          <p:attrName>style.color</p:attrName>
                                        </p:attrNameLst>
                                      </p:cBhvr>
                                      <p:to>
                                        <a:srgbClr val="FF3399"/>
                                      </p:to>
                                    </p:animClr>
                                    <p:animClr clrSpc="rgb" dir="cw">
                                      <p:cBhvr>
                                        <p:cTn id="223" dur="250" autoRev="1" fill="remove"/>
                                        <p:tgtEl>
                                          <p:spTgt spid="146"/>
                                        </p:tgtEl>
                                        <p:attrNameLst>
                                          <p:attrName>fillcolor</p:attrName>
                                        </p:attrNameLst>
                                      </p:cBhvr>
                                      <p:to>
                                        <a:srgbClr val="FF3399"/>
                                      </p:to>
                                    </p:animClr>
                                    <p:set>
                                      <p:cBhvr>
                                        <p:cTn id="224" dur="250" autoRev="1" fill="remove"/>
                                        <p:tgtEl>
                                          <p:spTgt spid="146"/>
                                        </p:tgtEl>
                                        <p:attrNameLst>
                                          <p:attrName>fill.type</p:attrName>
                                        </p:attrNameLst>
                                      </p:cBhvr>
                                      <p:to>
                                        <p:strVal val="solid"/>
                                      </p:to>
                                    </p:set>
                                    <p:set>
                                      <p:cBhvr>
                                        <p:cTn id="225" dur="250" autoRev="1" fill="remove"/>
                                        <p:tgtEl>
                                          <p:spTgt spid="146"/>
                                        </p:tgtEl>
                                        <p:attrNameLst>
                                          <p:attrName>fill.on</p:attrName>
                                        </p:attrNameLst>
                                      </p:cBhvr>
                                      <p:to>
                                        <p:strVal val="true"/>
                                      </p:to>
                                    </p:set>
                                  </p:childTnLst>
                                  <p:subTnLst>
                                    <p:audio>
                                      <p:cMediaNode>
                                        <p:cTn display="0" masterRel="sameClick">
                                          <p:stCondLst>
                                            <p:cond evt="begin" delay="0">
                                              <p:tn val="2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226" restart="whenNotActive" fill="hold" evtFilter="cancelBubble" nodeType="interactiveSeq">
                <p:stCondLst>
                  <p:cond evt="onClick" delay="0">
                    <p:tgtEl>
                      <p:spTgt spid="147"/>
                    </p:tgtEl>
                  </p:cond>
                </p:stCondLst>
                <p:endSync evt="end" delay="0">
                  <p:rtn val="all"/>
                </p:endSync>
                <p:childTnLst>
                  <p:par>
                    <p:cTn id="227" fill="hold">
                      <p:stCondLst>
                        <p:cond delay="0"/>
                      </p:stCondLst>
                      <p:childTnLst>
                        <p:par>
                          <p:cTn id="228" fill="hold">
                            <p:stCondLst>
                              <p:cond delay="0"/>
                            </p:stCondLst>
                            <p:childTnLst>
                              <p:par>
                                <p:cTn id="2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0" dur="250" autoRev="1" fill="remove"/>
                                        <p:tgtEl>
                                          <p:spTgt spid="147"/>
                                        </p:tgtEl>
                                        <p:attrNameLst>
                                          <p:attrName>style.color</p:attrName>
                                        </p:attrNameLst>
                                      </p:cBhvr>
                                      <p:to>
                                        <a:srgbClr val="FF3399"/>
                                      </p:to>
                                    </p:animClr>
                                    <p:animClr clrSpc="rgb" dir="cw">
                                      <p:cBhvr>
                                        <p:cTn id="231" dur="250" autoRev="1" fill="remove"/>
                                        <p:tgtEl>
                                          <p:spTgt spid="147"/>
                                        </p:tgtEl>
                                        <p:attrNameLst>
                                          <p:attrName>fillcolor</p:attrName>
                                        </p:attrNameLst>
                                      </p:cBhvr>
                                      <p:to>
                                        <a:srgbClr val="FF3399"/>
                                      </p:to>
                                    </p:animClr>
                                    <p:set>
                                      <p:cBhvr>
                                        <p:cTn id="232" dur="250" autoRev="1" fill="remove"/>
                                        <p:tgtEl>
                                          <p:spTgt spid="147"/>
                                        </p:tgtEl>
                                        <p:attrNameLst>
                                          <p:attrName>fill.type</p:attrName>
                                        </p:attrNameLst>
                                      </p:cBhvr>
                                      <p:to>
                                        <p:strVal val="solid"/>
                                      </p:to>
                                    </p:set>
                                    <p:set>
                                      <p:cBhvr>
                                        <p:cTn id="233" dur="250" autoRev="1" fill="remove"/>
                                        <p:tgtEl>
                                          <p:spTgt spid="147"/>
                                        </p:tgtEl>
                                        <p:attrNameLst>
                                          <p:attrName>fill.on</p:attrName>
                                        </p:attrNameLst>
                                      </p:cBhvr>
                                      <p:to>
                                        <p:strVal val="true"/>
                                      </p:to>
                                    </p:set>
                                  </p:childTnLst>
                                  <p:subTnLst>
                                    <p:audio>
                                      <p:cMediaNode>
                                        <p:cTn display="0" masterRel="sameClick">
                                          <p:stCondLst>
                                            <p:cond evt="begin" delay="0">
                                              <p:tn val="2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234" restart="whenNotActive" fill="hold" evtFilter="cancelBubble" nodeType="interactiveSeq">
                <p:stCondLst>
                  <p:cond evt="onClick" delay="0">
                    <p:tgtEl>
                      <p:spTgt spid="148"/>
                    </p:tgtEl>
                  </p:cond>
                </p:stCondLst>
                <p:endSync evt="end" delay="0">
                  <p:rtn val="all"/>
                </p:endSync>
                <p:childTnLst>
                  <p:par>
                    <p:cTn id="235" fill="hold">
                      <p:stCondLst>
                        <p:cond delay="0"/>
                      </p:stCondLst>
                      <p:childTnLst>
                        <p:par>
                          <p:cTn id="236" fill="hold">
                            <p:stCondLst>
                              <p:cond delay="0"/>
                            </p:stCondLst>
                            <p:childTnLst>
                              <p:par>
                                <p:cTn id="2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8" dur="250" autoRev="1" fill="remove"/>
                                        <p:tgtEl>
                                          <p:spTgt spid="148"/>
                                        </p:tgtEl>
                                        <p:attrNameLst>
                                          <p:attrName>style.color</p:attrName>
                                        </p:attrNameLst>
                                      </p:cBhvr>
                                      <p:to>
                                        <a:srgbClr val="FF3399"/>
                                      </p:to>
                                    </p:animClr>
                                    <p:animClr clrSpc="rgb" dir="cw">
                                      <p:cBhvr>
                                        <p:cTn id="239" dur="250" autoRev="1" fill="remove"/>
                                        <p:tgtEl>
                                          <p:spTgt spid="148"/>
                                        </p:tgtEl>
                                        <p:attrNameLst>
                                          <p:attrName>fillcolor</p:attrName>
                                        </p:attrNameLst>
                                      </p:cBhvr>
                                      <p:to>
                                        <a:srgbClr val="FF3399"/>
                                      </p:to>
                                    </p:animClr>
                                    <p:set>
                                      <p:cBhvr>
                                        <p:cTn id="240" dur="250" autoRev="1" fill="remove"/>
                                        <p:tgtEl>
                                          <p:spTgt spid="148"/>
                                        </p:tgtEl>
                                        <p:attrNameLst>
                                          <p:attrName>fill.type</p:attrName>
                                        </p:attrNameLst>
                                      </p:cBhvr>
                                      <p:to>
                                        <p:strVal val="solid"/>
                                      </p:to>
                                    </p:set>
                                    <p:set>
                                      <p:cBhvr>
                                        <p:cTn id="241" dur="250" autoRev="1" fill="remove"/>
                                        <p:tgtEl>
                                          <p:spTgt spid="148"/>
                                        </p:tgtEl>
                                        <p:attrNameLst>
                                          <p:attrName>fill.on</p:attrName>
                                        </p:attrNameLst>
                                      </p:cBhvr>
                                      <p:to>
                                        <p:strVal val="true"/>
                                      </p:to>
                                    </p:set>
                                  </p:childTnLst>
                                  <p:subTnLst>
                                    <p:audio>
                                      <p:cMediaNode>
                                        <p:cTn display="0" masterRel="sameClick">
                                          <p:stCondLst>
                                            <p:cond evt="begin" delay="0">
                                              <p:tn val="2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242" restart="whenNotActive" fill="hold" evtFilter="cancelBubble" nodeType="interactiveSeq">
                <p:stCondLst>
                  <p:cond evt="onClick" delay="0">
                    <p:tgtEl>
                      <p:spTgt spid="149"/>
                    </p:tgtEl>
                  </p:cond>
                </p:stCondLst>
                <p:endSync evt="end" delay="0">
                  <p:rtn val="all"/>
                </p:endSync>
                <p:childTnLst>
                  <p:par>
                    <p:cTn id="243" fill="hold">
                      <p:stCondLst>
                        <p:cond delay="0"/>
                      </p:stCondLst>
                      <p:childTnLst>
                        <p:par>
                          <p:cTn id="244" fill="hold">
                            <p:stCondLst>
                              <p:cond delay="0"/>
                            </p:stCondLst>
                            <p:childTnLst>
                              <p:par>
                                <p:cTn id="2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6" dur="250" autoRev="1" fill="remove"/>
                                        <p:tgtEl>
                                          <p:spTgt spid="149"/>
                                        </p:tgtEl>
                                        <p:attrNameLst>
                                          <p:attrName>style.color</p:attrName>
                                        </p:attrNameLst>
                                      </p:cBhvr>
                                      <p:to>
                                        <a:srgbClr val="FF3399"/>
                                      </p:to>
                                    </p:animClr>
                                    <p:animClr clrSpc="rgb" dir="cw">
                                      <p:cBhvr>
                                        <p:cTn id="247" dur="250" autoRev="1" fill="remove"/>
                                        <p:tgtEl>
                                          <p:spTgt spid="149"/>
                                        </p:tgtEl>
                                        <p:attrNameLst>
                                          <p:attrName>fillcolor</p:attrName>
                                        </p:attrNameLst>
                                      </p:cBhvr>
                                      <p:to>
                                        <a:srgbClr val="FF3399"/>
                                      </p:to>
                                    </p:animClr>
                                    <p:set>
                                      <p:cBhvr>
                                        <p:cTn id="248" dur="250" autoRev="1" fill="remove"/>
                                        <p:tgtEl>
                                          <p:spTgt spid="149"/>
                                        </p:tgtEl>
                                        <p:attrNameLst>
                                          <p:attrName>fill.type</p:attrName>
                                        </p:attrNameLst>
                                      </p:cBhvr>
                                      <p:to>
                                        <p:strVal val="solid"/>
                                      </p:to>
                                    </p:set>
                                    <p:set>
                                      <p:cBhvr>
                                        <p:cTn id="249" dur="250" autoRev="1" fill="remove"/>
                                        <p:tgtEl>
                                          <p:spTgt spid="149"/>
                                        </p:tgtEl>
                                        <p:attrNameLst>
                                          <p:attrName>fill.on</p:attrName>
                                        </p:attrNameLst>
                                      </p:cBhvr>
                                      <p:to>
                                        <p:strVal val="true"/>
                                      </p:to>
                                    </p:se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250" restart="whenNotActive" fill="hold" evtFilter="cancelBubble" nodeType="interactiveSeq">
                <p:stCondLst>
                  <p:cond evt="onClick" delay="0">
                    <p:tgtEl>
                      <p:spTgt spid="150"/>
                    </p:tgtEl>
                  </p:cond>
                </p:stCondLst>
                <p:endSync evt="end" delay="0">
                  <p:rtn val="all"/>
                </p:endSync>
                <p:childTnLst>
                  <p:par>
                    <p:cTn id="251" fill="hold">
                      <p:stCondLst>
                        <p:cond delay="0"/>
                      </p:stCondLst>
                      <p:childTnLst>
                        <p:par>
                          <p:cTn id="252" fill="hold">
                            <p:stCondLst>
                              <p:cond delay="0"/>
                            </p:stCondLst>
                            <p:childTnLst>
                              <p:par>
                                <p:cTn id="2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4" dur="250" autoRev="1" fill="remove"/>
                                        <p:tgtEl>
                                          <p:spTgt spid="150"/>
                                        </p:tgtEl>
                                        <p:attrNameLst>
                                          <p:attrName>style.color</p:attrName>
                                        </p:attrNameLst>
                                      </p:cBhvr>
                                      <p:to>
                                        <a:srgbClr val="FF3399"/>
                                      </p:to>
                                    </p:animClr>
                                    <p:animClr clrSpc="rgb" dir="cw">
                                      <p:cBhvr>
                                        <p:cTn id="255" dur="250" autoRev="1" fill="remove"/>
                                        <p:tgtEl>
                                          <p:spTgt spid="150"/>
                                        </p:tgtEl>
                                        <p:attrNameLst>
                                          <p:attrName>fillcolor</p:attrName>
                                        </p:attrNameLst>
                                      </p:cBhvr>
                                      <p:to>
                                        <a:srgbClr val="FF3399"/>
                                      </p:to>
                                    </p:animClr>
                                    <p:set>
                                      <p:cBhvr>
                                        <p:cTn id="256" dur="250" autoRev="1" fill="remove"/>
                                        <p:tgtEl>
                                          <p:spTgt spid="150"/>
                                        </p:tgtEl>
                                        <p:attrNameLst>
                                          <p:attrName>fill.type</p:attrName>
                                        </p:attrNameLst>
                                      </p:cBhvr>
                                      <p:to>
                                        <p:strVal val="solid"/>
                                      </p:to>
                                    </p:set>
                                    <p:set>
                                      <p:cBhvr>
                                        <p:cTn id="257" dur="250" autoRev="1" fill="remove"/>
                                        <p:tgtEl>
                                          <p:spTgt spid="150"/>
                                        </p:tgtEl>
                                        <p:attrNameLst>
                                          <p:attrName>fill.on</p:attrName>
                                        </p:attrNameLst>
                                      </p:cBhvr>
                                      <p:to>
                                        <p:strVal val="true"/>
                                      </p:to>
                                    </p:set>
                                  </p:childTnLst>
                                  <p:subTnLst>
                                    <p:audio>
                                      <p:cMediaNode>
                                        <p:cTn display="0" masterRel="sameClick">
                                          <p:stCondLst>
                                            <p:cond evt="begin" delay="0">
                                              <p:tn val="2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258" restart="whenNotActive" fill="hold" evtFilter="cancelBubble" nodeType="interactiveSeq">
                <p:stCondLst>
                  <p:cond evt="onClick" delay="0">
                    <p:tgtEl>
                      <p:spTgt spid="151"/>
                    </p:tgtEl>
                  </p:cond>
                </p:stCondLst>
                <p:endSync evt="end" delay="0">
                  <p:rtn val="all"/>
                </p:endSync>
                <p:childTnLst>
                  <p:par>
                    <p:cTn id="259" fill="hold">
                      <p:stCondLst>
                        <p:cond delay="0"/>
                      </p:stCondLst>
                      <p:childTnLst>
                        <p:par>
                          <p:cTn id="260" fill="hold">
                            <p:stCondLst>
                              <p:cond delay="0"/>
                            </p:stCondLst>
                            <p:childTnLst>
                              <p:par>
                                <p:cTn id="2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2" dur="250" autoRev="1" fill="remove"/>
                                        <p:tgtEl>
                                          <p:spTgt spid="151"/>
                                        </p:tgtEl>
                                        <p:attrNameLst>
                                          <p:attrName>style.color</p:attrName>
                                        </p:attrNameLst>
                                      </p:cBhvr>
                                      <p:to>
                                        <a:srgbClr val="FF3399"/>
                                      </p:to>
                                    </p:animClr>
                                    <p:animClr clrSpc="rgb" dir="cw">
                                      <p:cBhvr>
                                        <p:cTn id="263" dur="250" autoRev="1" fill="remove"/>
                                        <p:tgtEl>
                                          <p:spTgt spid="151"/>
                                        </p:tgtEl>
                                        <p:attrNameLst>
                                          <p:attrName>fillcolor</p:attrName>
                                        </p:attrNameLst>
                                      </p:cBhvr>
                                      <p:to>
                                        <a:srgbClr val="FF3399"/>
                                      </p:to>
                                    </p:animClr>
                                    <p:set>
                                      <p:cBhvr>
                                        <p:cTn id="264" dur="250" autoRev="1" fill="remove"/>
                                        <p:tgtEl>
                                          <p:spTgt spid="151"/>
                                        </p:tgtEl>
                                        <p:attrNameLst>
                                          <p:attrName>fill.type</p:attrName>
                                        </p:attrNameLst>
                                      </p:cBhvr>
                                      <p:to>
                                        <p:strVal val="solid"/>
                                      </p:to>
                                    </p:set>
                                    <p:set>
                                      <p:cBhvr>
                                        <p:cTn id="265" dur="250" autoRev="1" fill="remove"/>
                                        <p:tgtEl>
                                          <p:spTgt spid="151"/>
                                        </p:tgtEl>
                                        <p:attrNameLst>
                                          <p:attrName>fill.on</p:attrName>
                                        </p:attrNameLst>
                                      </p:cBhvr>
                                      <p:to>
                                        <p:strVal val="true"/>
                                      </p:to>
                                    </p:set>
                                  </p:childTnLst>
                                  <p:subTnLst>
                                    <p:audio>
                                      <p:cMediaNode>
                                        <p:cTn display="0" masterRel="sameClick">
                                          <p:stCondLst>
                                            <p:cond evt="begin" delay="0">
                                              <p:tn val="2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266" restart="whenNotActive" fill="hold" evtFilter="cancelBubble" nodeType="interactiveSeq">
                <p:stCondLst>
                  <p:cond evt="onClick" delay="0">
                    <p:tgtEl>
                      <p:spTgt spid="152"/>
                    </p:tgtEl>
                  </p:cond>
                </p:stCondLst>
                <p:endSync evt="end" delay="0">
                  <p:rtn val="all"/>
                </p:endSync>
                <p:childTnLst>
                  <p:par>
                    <p:cTn id="267" fill="hold">
                      <p:stCondLst>
                        <p:cond delay="0"/>
                      </p:stCondLst>
                      <p:childTnLst>
                        <p:par>
                          <p:cTn id="268" fill="hold">
                            <p:stCondLst>
                              <p:cond delay="0"/>
                            </p:stCondLst>
                            <p:childTnLst>
                              <p:par>
                                <p:cTn id="2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0" dur="250" autoRev="1" fill="remove"/>
                                        <p:tgtEl>
                                          <p:spTgt spid="152"/>
                                        </p:tgtEl>
                                        <p:attrNameLst>
                                          <p:attrName>style.color</p:attrName>
                                        </p:attrNameLst>
                                      </p:cBhvr>
                                      <p:to>
                                        <a:srgbClr val="FF3399"/>
                                      </p:to>
                                    </p:animClr>
                                    <p:animClr clrSpc="rgb" dir="cw">
                                      <p:cBhvr>
                                        <p:cTn id="271" dur="250" autoRev="1" fill="remove"/>
                                        <p:tgtEl>
                                          <p:spTgt spid="152"/>
                                        </p:tgtEl>
                                        <p:attrNameLst>
                                          <p:attrName>fillcolor</p:attrName>
                                        </p:attrNameLst>
                                      </p:cBhvr>
                                      <p:to>
                                        <a:srgbClr val="FF3399"/>
                                      </p:to>
                                    </p:animClr>
                                    <p:set>
                                      <p:cBhvr>
                                        <p:cTn id="272" dur="250" autoRev="1" fill="remove"/>
                                        <p:tgtEl>
                                          <p:spTgt spid="152"/>
                                        </p:tgtEl>
                                        <p:attrNameLst>
                                          <p:attrName>fill.type</p:attrName>
                                        </p:attrNameLst>
                                      </p:cBhvr>
                                      <p:to>
                                        <p:strVal val="solid"/>
                                      </p:to>
                                    </p:set>
                                    <p:set>
                                      <p:cBhvr>
                                        <p:cTn id="273" dur="250" autoRev="1" fill="remove"/>
                                        <p:tgtEl>
                                          <p:spTgt spid="152"/>
                                        </p:tgtEl>
                                        <p:attrNameLst>
                                          <p:attrName>fill.on</p:attrName>
                                        </p:attrNameLst>
                                      </p:cBhvr>
                                      <p:to>
                                        <p:strVal val="true"/>
                                      </p:to>
                                    </p:set>
                                  </p:childTnLst>
                                  <p:subTnLst>
                                    <p:audio>
                                      <p:cMediaNode>
                                        <p:cTn display="0" masterRel="sameClick">
                                          <p:stCondLst>
                                            <p:cond evt="begin" delay="0">
                                              <p:tn val="2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274" restart="whenNotActive" fill="hold" evtFilter="cancelBubble" nodeType="interactiveSeq">
                <p:stCondLst>
                  <p:cond evt="onClick" delay="0">
                    <p:tgtEl>
                      <p:spTgt spid="153"/>
                    </p:tgtEl>
                  </p:cond>
                </p:stCondLst>
                <p:endSync evt="end" delay="0">
                  <p:rtn val="all"/>
                </p:endSync>
                <p:childTnLst>
                  <p:par>
                    <p:cTn id="275" fill="hold">
                      <p:stCondLst>
                        <p:cond delay="0"/>
                      </p:stCondLst>
                      <p:childTnLst>
                        <p:par>
                          <p:cTn id="276" fill="hold">
                            <p:stCondLst>
                              <p:cond delay="0"/>
                            </p:stCondLst>
                            <p:childTnLst>
                              <p:par>
                                <p:cTn id="2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8" dur="250" autoRev="1" fill="remove"/>
                                        <p:tgtEl>
                                          <p:spTgt spid="153"/>
                                        </p:tgtEl>
                                        <p:attrNameLst>
                                          <p:attrName>style.color</p:attrName>
                                        </p:attrNameLst>
                                      </p:cBhvr>
                                      <p:to>
                                        <a:srgbClr val="FF3399"/>
                                      </p:to>
                                    </p:animClr>
                                    <p:animClr clrSpc="rgb" dir="cw">
                                      <p:cBhvr>
                                        <p:cTn id="279" dur="250" autoRev="1" fill="remove"/>
                                        <p:tgtEl>
                                          <p:spTgt spid="153"/>
                                        </p:tgtEl>
                                        <p:attrNameLst>
                                          <p:attrName>fillcolor</p:attrName>
                                        </p:attrNameLst>
                                      </p:cBhvr>
                                      <p:to>
                                        <a:srgbClr val="FF3399"/>
                                      </p:to>
                                    </p:animClr>
                                    <p:set>
                                      <p:cBhvr>
                                        <p:cTn id="280" dur="250" autoRev="1" fill="remove"/>
                                        <p:tgtEl>
                                          <p:spTgt spid="153"/>
                                        </p:tgtEl>
                                        <p:attrNameLst>
                                          <p:attrName>fill.type</p:attrName>
                                        </p:attrNameLst>
                                      </p:cBhvr>
                                      <p:to>
                                        <p:strVal val="solid"/>
                                      </p:to>
                                    </p:set>
                                    <p:set>
                                      <p:cBhvr>
                                        <p:cTn id="281" dur="250" autoRev="1" fill="remove"/>
                                        <p:tgtEl>
                                          <p:spTgt spid="153"/>
                                        </p:tgtEl>
                                        <p:attrNameLst>
                                          <p:attrName>fill.on</p:attrName>
                                        </p:attrNameLst>
                                      </p:cBhvr>
                                      <p:to>
                                        <p:strVal val="true"/>
                                      </p:to>
                                    </p:set>
                                  </p:childTnLst>
                                  <p:subTnLst>
                                    <p:audio>
                                      <p:cMediaNode>
                                        <p:cTn display="0" masterRel="sameClick">
                                          <p:stCondLst>
                                            <p:cond evt="begin" delay="0">
                                              <p:tn val="2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282" restart="whenNotActive" fill="hold" evtFilter="cancelBubble" nodeType="interactiveSeq">
                <p:stCondLst>
                  <p:cond evt="onClick" delay="0">
                    <p:tgtEl>
                      <p:spTgt spid="154"/>
                    </p:tgtEl>
                  </p:cond>
                </p:stCondLst>
                <p:endSync evt="end" delay="0">
                  <p:rtn val="all"/>
                </p:endSync>
                <p:childTnLst>
                  <p:par>
                    <p:cTn id="283" fill="hold">
                      <p:stCondLst>
                        <p:cond delay="0"/>
                      </p:stCondLst>
                      <p:childTnLst>
                        <p:par>
                          <p:cTn id="284" fill="hold">
                            <p:stCondLst>
                              <p:cond delay="0"/>
                            </p:stCondLst>
                            <p:childTnLst>
                              <p:par>
                                <p:cTn id="2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6" dur="250" autoRev="1" fill="remove"/>
                                        <p:tgtEl>
                                          <p:spTgt spid="154"/>
                                        </p:tgtEl>
                                        <p:attrNameLst>
                                          <p:attrName>style.color</p:attrName>
                                        </p:attrNameLst>
                                      </p:cBhvr>
                                      <p:to>
                                        <a:srgbClr val="FF3399"/>
                                      </p:to>
                                    </p:animClr>
                                    <p:animClr clrSpc="rgb" dir="cw">
                                      <p:cBhvr>
                                        <p:cTn id="287" dur="250" autoRev="1" fill="remove"/>
                                        <p:tgtEl>
                                          <p:spTgt spid="154"/>
                                        </p:tgtEl>
                                        <p:attrNameLst>
                                          <p:attrName>fillcolor</p:attrName>
                                        </p:attrNameLst>
                                      </p:cBhvr>
                                      <p:to>
                                        <a:srgbClr val="FF3399"/>
                                      </p:to>
                                    </p:animClr>
                                    <p:set>
                                      <p:cBhvr>
                                        <p:cTn id="288" dur="250" autoRev="1" fill="remove"/>
                                        <p:tgtEl>
                                          <p:spTgt spid="154"/>
                                        </p:tgtEl>
                                        <p:attrNameLst>
                                          <p:attrName>fill.type</p:attrName>
                                        </p:attrNameLst>
                                      </p:cBhvr>
                                      <p:to>
                                        <p:strVal val="solid"/>
                                      </p:to>
                                    </p:set>
                                    <p:set>
                                      <p:cBhvr>
                                        <p:cTn id="289" dur="250" autoRev="1" fill="remove"/>
                                        <p:tgtEl>
                                          <p:spTgt spid="154"/>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290" restart="whenNotActive" fill="hold" evtFilter="cancelBubble" nodeType="interactiveSeq">
                <p:stCondLst>
                  <p:cond evt="onClick" delay="0">
                    <p:tgtEl>
                      <p:spTgt spid="155"/>
                    </p:tgtEl>
                  </p:cond>
                </p:stCondLst>
                <p:endSync evt="end" delay="0">
                  <p:rtn val="all"/>
                </p:endSync>
                <p:childTnLst>
                  <p:par>
                    <p:cTn id="291" fill="hold">
                      <p:stCondLst>
                        <p:cond delay="0"/>
                      </p:stCondLst>
                      <p:childTnLst>
                        <p:par>
                          <p:cTn id="292" fill="hold">
                            <p:stCondLst>
                              <p:cond delay="0"/>
                            </p:stCondLst>
                            <p:childTnLst>
                              <p:par>
                                <p:cTn id="2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4" dur="250" autoRev="1" fill="remove"/>
                                        <p:tgtEl>
                                          <p:spTgt spid="155"/>
                                        </p:tgtEl>
                                        <p:attrNameLst>
                                          <p:attrName>style.color</p:attrName>
                                        </p:attrNameLst>
                                      </p:cBhvr>
                                      <p:to>
                                        <a:srgbClr val="FF3399"/>
                                      </p:to>
                                    </p:animClr>
                                    <p:animClr clrSpc="rgb" dir="cw">
                                      <p:cBhvr>
                                        <p:cTn id="295" dur="250" autoRev="1" fill="remove"/>
                                        <p:tgtEl>
                                          <p:spTgt spid="155"/>
                                        </p:tgtEl>
                                        <p:attrNameLst>
                                          <p:attrName>fillcolor</p:attrName>
                                        </p:attrNameLst>
                                      </p:cBhvr>
                                      <p:to>
                                        <a:srgbClr val="FF3399"/>
                                      </p:to>
                                    </p:animClr>
                                    <p:set>
                                      <p:cBhvr>
                                        <p:cTn id="296" dur="250" autoRev="1" fill="remove"/>
                                        <p:tgtEl>
                                          <p:spTgt spid="155"/>
                                        </p:tgtEl>
                                        <p:attrNameLst>
                                          <p:attrName>fill.type</p:attrName>
                                        </p:attrNameLst>
                                      </p:cBhvr>
                                      <p:to>
                                        <p:strVal val="solid"/>
                                      </p:to>
                                    </p:set>
                                    <p:set>
                                      <p:cBhvr>
                                        <p:cTn id="297" dur="250" autoRev="1" fill="remove"/>
                                        <p:tgtEl>
                                          <p:spTgt spid="155"/>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298" restart="whenNotActive" fill="hold" evtFilter="cancelBubble" nodeType="interactiveSeq">
                <p:stCondLst>
                  <p:cond evt="onClick" delay="0">
                    <p:tgtEl>
                      <p:spTgt spid="156"/>
                    </p:tgtEl>
                  </p:cond>
                </p:stCondLst>
                <p:endSync evt="end" delay="0">
                  <p:rtn val="all"/>
                </p:endSync>
                <p:childTnLst>
                  <p:par>
                    <p:cTn id="299" fill="hold">
                      <p:stCondLst>
                        <p:cond delay="0"/>
                      </p:stCondLst>
                      <p:childTnLst>
                        <p:par>
                          <p:cTn id="300" fill="hold">
                            <p:stCondLst>
                              <p:cond delay="0"/>
                            </p:stCondLst>
                            <p:childTnLst>
                              <p:par>
                                <p:cTn id="3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2" dur="250" autoRev="1" fill="remove"/>
                                        <p:tgtEl>
                                          <p:spTgt spid="156"/>
                                        </p:tgtEl>
                                        <p:attrNameLst>
                                          <p:attrName>style.color</p:attrName>
                                        </p:attrNameLst>
                                      </p:cBhvr>
                                      <p:to>
                                        <a:srgbClr val="FF3399"/>
                                      </p:to>
                                    </p:animClr>
                                    <p:animClr clrSpc="rgb" dir="cw">
                                      <p:cBhvr>
                                        <p:cTn id="303" dur="250" autoRev="1" fill="remove"/>
                                        <p:tgtEl>
                                          <p:spTgt spid="156"/>
                                        </p:tgtEl>
                                        <p:attrNameLst>
                                          <p:attrName>fillcolor</p:attrName>
                                        </p:attrNameLst>
                                      </p:cBhvr>
                                      <p:to>
                                        <a:srgbClr val="FF3399"/>
                                      </p:to>
                                    </p:animClr>
                                    <p:set>
                                      <p:cBhvr>
                                        <p:cTn id="304" dur="250" autoRev="1" fill="remove"/>
                                        <p:tgtEl>
                                          <p:spTgt spid="156"/>
                                        </p:tgtEl>
                                        <p:attrNameLst>
                                          <p:attrName>fill.type</p:attrName>
                                        </p:attrNameLst>
                                      </p:cBhvr>
                                      <p:to>
                                        <p:strVal val="solid"/>
                                      </p:to>
                                    </p:set>
                                    <p:set>
                                      <p:cBhvr>
                                        <p:cTn id="305" dur="250" autoRev="1" fill="remove"/>
                                        <p:tgtEl>
                                          <p:spTgt spid="156"/>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306" restart="whenNotActive" fill="hold" evtFilter="cancelBubble" nodeType="interactiveSeq">
                <p:stCondLst>
                  <p:cond evt="onClick" delay="0">
                    <p:tgtEl>
                      <p:spTgt spid="157"/>
                    </p:tgtEl>
                  </p:cond>
                </p:stCondLst>
                <p:endSync evt="end" delay="0">
                  <p:rtn val="all"/>
                </p:endSync>
                <p:childTnLst>
                  <p:par>
                    <p:cTn id="307" fill="hold">
                      <p:stCondLst>
                        <p:cond delay="0"/>
                      </p:stCondLst>
                      <p:childTnLst>
                        <p:par>
                          <p:cTn id="308" fill="hold">
                            <p:stCondLst>
                              <p:cond delay="0"/>
                            </p:stCondLst>
                            <p:childTnLst>
                              <p:par>
                                <p:cTn id="3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0" dur="250" autoRev="1" fill="remove"/>
                                        <p:tgtEl>
                                          <p:spTgt spid="157"/>
                                        </p:tgtEl>
                                        <p:attrNameLst>
                                          <p:attrName>style.color</p:attrName>
                                        </p:attrNameLst>
                                      </p:cBhvr>
                                      <p:to>
                                        <a:srgbClr val="FF3399"/>
                                      </p:to>
                                    </p:animClr>
                                    <p:animClr clrSpc="rgb" dir="cw">
                                      <p:cBhvr>
                                        <p:cTn id="311" dur="250" autoRev="1" fill="remove"/>
                                        <p:tgtEl>
                                          <p:spTgt spid="157"/>
                                        </p:tgtEl>
                                        <p:attrNameLst>
                                          <p:attrName>fillcolor</p:attrName>
                                        </p:attrNameLst>
                                      </p:cBhvr>
                                      <p:to>
                                        <a:srgbClr val="FF3399"/>
                                      </p:to>
                                    </p:animClr>
                                    <p:set>
                                      <p:cBhvr>
                                        <p:cTn id="312" dur="250" autoRev="1" fill="remove"/>
                                        <p:tgtEl>
                                          <p:spTgt spid="157"/>
                                        </p:tgtEl>
                                        <p:attrNameLst>
                                          <p:attrName>fill.type</p:attrName>
                                        </p:attrNameLst>
                                      </p:cBhvr>
                                      <p:to>
                                        <p:strVal val="solid"/>
                                      </p:to>
                                    </p:set>
                                    <p:set>
                                      <p:cBhvr>
                                        <p:cTn id="313" dur="250" autoRev="1" fill="remove"/>
                                        <p:tgtEl>
                                          <p:spTgt spid="157"/>
                                        </p:tgtEl>
                                        <p:attrNameLst>
                                          <p:attrName>fill.on</p:attrName>
                                        </p:attrNameLst>
                                      </p:cBhvr>
                                      <p:to>
                                        <p:strVal val="true"/>
                                      </p:to>
                                    </p:set>
                                  </p:childTnLst>
                                  <p:subTnLst>
                                    <p:audio>
                                      <p:cMediaNode>
                                        <p:cTn display="0" masterRel="sameClick">
                                          <p:stCondLst>
                                            <p:cond evt="begin" delay="0">
                                              <p:tn val="3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314" restart="whenNotActive" fill="hold" evtFilter="cancelBubble" nodeType="interactiveSeq">
                <p:stCondLst>
                  <p:cond evt="onClick" delay="0">
                    <p:tgtEl>
                      <p:spTgt spid="158"/>
                    </p:tgtEl>
                  </p:cond>
                </p:stCondLst>
                <p:endSync evt="end" delay="0">
                  <p:rtn val="all"/>
                </p:endSync>
                <p:childTnLst>
                  <p:par>
                    <p:cTn id="315" fill="hold">
                      <p:stCondLst>
                        <p:cond delay="0"/>
                      </p:stCondLst>
                      <p:childTnLst>
                        <p:par>
                          <p:cTn id="316" fill="hold">
                            <p:stCondLst>
                              <p:cond delay="0"/>
                            </p:stCondLst>
                            <p:childTnLst>
                              <p:par>
                                <p:cTn id="3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8" dur="250" autoRev="1" fill="remove"/>
                                        <p:tgtEl>
                                          <p:spTgt spid="158"/>
                                        </p:tgtEl>
                                        <p:attrNameLst>
                                          <p:attrName>style.color</p:attrName>
                                        </p:attrNameLst>
                                      </p:cBhvr>
                                      <p:to>
                                        <a:srgbClr val="FF3399"/>
                                      </p:to>
                                    </p:animClr>
                                    <p:animClr clrSpc="rgb" dir="cw">
                                      <p:cBhvr>
                                        <p:cTn id="319" dur="250" autoRev="1" fill="remove"/>
                                        <p:tgtEl>
                                          <p:spTgt spid="158"/>
                                        </p:tgtEl>
                                        <p:attrNameLst>
                                          <p:attrName>fillcolor</p:attrName>
                                        </p:attrNameLst>
                                      </p:cBhvr>
                                      <p:to>
                                        <a:srgbClr val="FF3399"/>
                                      </p:to>
                                    </p:animClr>
                                    <p:set>
                                      <p:cBhvr>
                                        <p:cTn id="320" dur="250" autoRev="1" fill="remove"/>
                                        <p:tgtEl>
                                          <p:spTgt spid="158"/>
                                        </p:tgtEl>
                                        <p:attrNameLst>
                                          <p:attrName>fill.type</p:attrName>
                                        </p:attrNameLst>
                                      </p:cBhvr>
                                      <p:to>
                                        <p:strVal val="solid"/>
                                      </p:to>
                                    </p:set>
                                    <p:set>
                                      <p:cBhvr>
                                        <p:cTn id="321" dur="250" autoRev="1" fill="remove"/>
                                        <p:tgtEl>
                                          <p:spTgt spid="158"/>
                                        </p:tgtEl>
                                        <p:attrNameLst>
                                          <p:attrName>fill.on</p:attrName>
                                        </p:attrNameLst>
                                      </p:cBhvr>
                                      <p:to>
                                        <p:strVal val="true"/>
                                      </p:to>
                                    </p:set>
                                  </p:childTnLst>
                                  <p:subTnLst>
                                    <p:audio>
                                      <p:cMediaNode>
                                        <p:cTn display="0" masterRel="sameClick">
                                          <p:stCondLst>
                                            <p:cond evt="begin" delay="0">
                                              <p:tn val="3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322" restart="whenNotActive" fill="hold" evtFilter="cancelBubble" nodeType="interactiveSeq">
                <p:stCondLst>
                  <p:cond evt="onClick" delay="0">
                    <p:tgtEl>
                      <p:spTgt spid="159"/>
                    </p:tgtEl>
                  </p:cond>
                </p:stCondLst>
                <p:endSync evt="end" delay="0">
                  <p:rtn val="all"/>
                </p:endSync>
                <p:childTnLst>
                  <p:par>
                    <p:cTn id="323" fill="hold">
                      <p:stCondLst>
                        <p:cond delay="0"/>
                      </p:stCondLst>
                      <p:childTnLst>
                        <p:par>
                          <p:cTn id="324" fill="hold">
                            <p:stCondLst>
                              <p:cond delay="0"/>
                            </p:stCondLst>
                            <p:childTnLst>
                              <p:par>
                                <p:cTn id="3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6" dur="250" autoRev="1" fill="remove"/>
                                        <p:tgtEl>
                                          <p:spTgt spid="159"/>
                                        </p:tgtEl>
                                        <p:attrNameLst>
                                          <p:attrName>style.color</p:attrName>
                                        </p:attrNameLst>
                                      </p:cBhvr>
                                      <p:to>
                                        <a:srgbClr val="FF3399"/>
                                      </p:to>
                                    </p:animClr>
                                    <p:animClr clrSpc="rgb" dir="cw">
                                      <p:cBhvr>
                                        <p:cTn id="327" dur="250" autoRev="1" fill="remove"/>
                                        <p:tgtEl>
                                          <p:spTgt spid="159"/>
                                        </p:tgtEl>
                                        <p:attrNameLst>
                                          <p:attrName>fillcolor</p:attrName>
                                        </p:attrNameLst>
                                      </p:cBhvr>
                                      <p:to>
                                        <a:srgbClr val="FF3399"/>
                                      </p:to>
                                    </p:animClr>
                                    <p:set>
                                      <p:cBhvr>
                                        <p:cTn id="328" dur="250" autoRev="1" fill="remove"/>
                                        <p:tgtEl>
                                          <p:spTgt spid="159"/>
                                        </p:tgtEl>
                                        <p:attrNameLst>
                                          <p:attrName>fill.type</p:attrName>
                                        </p:attrNameLst>
                                      </p:cBhvr>
                                      <p:to>
                                        <p:strVal val="solid"/>
                                      </p:to>
                                    </p:set>
                                    <p:set>
                                      <p:cBhvr>
                                        <p:cTn id="329" dur="250" autoRev="1" fill="remove"/>
                                        <p:tgtEl>
                                          <p:spTgt spid="159"/>
                                        </p:tgtEl>
                                        <p:attrNameLst>
                                          <p:attrName>fill.on</p:attrName>
                                        </p:attrNameLst>
                                      </p:cBhvr>
                                      <p:to>
                                        <p:strVal val="true"/>
                                      </p:to>
                                    </p:set>
                                  </p:childTnLst>
                                  <p:subTnLst>
                                    <p:audio>
                                      <p:cMediaNode>
                                        <p:cTn display="0" masterRel="sameClick">
                                          <p:stCondLst>
                                            <p:cond evt="begin" delay="0">
                                              <p:tn val="3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330" restart="whenNotActive" fill="hold" evtFilter="cancelBubble" nodeType="interactiveSeq">
                <p:stCondLst>
                  <p:cond evt="onClick" delay="0">
                    <p:tgtEl>
                      <p:spTgt spid="160"/>
                    </p:tgtEl>
                  </p:cond>
                </p:stCondLst>
                <p:endSync evt="end" delay="0">
                  <p:rtn val="all"/>
                </p:endSync>
                <p:childTnLst>
                  <p:par>
                    <p:cTn id="331" fill="hold">
                      <p:stCondLst>
                        <p:cond delay="0"/>
                      </p:stCondLst>
                      <p:childTnLst>
                        <p:par>
                          <p:cTn id="332" fill="hold">
                            <p:stCondLst>
                              <p:cond delay="0"/>
                            </p:stCondLst>
                            <p:childTnLst>
                              <p:par>
                                <p:cTn id="3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4" dur="250" autoRev="1" fill="remove"/>
                                        <p:tgtEl>
                                          <p:spTgt spid="160"/>
                                        </p:tgtEl>
                                        <p:attrNameLst>
                                          <p:attrName>style.color</p:attrName>
                                        </p:attrNameLst>
                                      </p:cBhvr>
                                      <p:to>
                                        <a:srgbClr val="FF3399"/>
                                      </p:to>
                                    </p:animClr>
                                    <p:animClr clrSpc="rgb" dir="cw">
                                      <p:cBhvr>
                                        <p:cTn id="335" dur="250" autoRev="1" fill="remove"/>
                                        <p:tgtEl>
                                          <p:spTgt spid="160"/>
                                        </p:tgtEl>
                                        <p:attrNameLst>
                                          <p:attrName>fillcolor</p:attrName>
                                        </p:attrNameLst>
                                      </p:cBhvr>
                                      <p:to>
                                        <a:srgbClr val="FF3399"/>
                                      </p:to>
                                    </p:animClr>
                                    <p:set>
                                      <p:cBhvr>
                                        <p:cTn id="336" dur="250" autoRev="1" fill="remove"/>
                                        <p:tgtEl>
                                          <p:spTgt spid="160"/>
                                        </p:tgtEl>
                                        <p:attrNameLst>
                                          <p:attrName>fill.type</p:attrName>
                                        </p:attrNameLst>
                                      </p:cBhvr>
                                      <p:to>
                                        <p:strVal val="solid"/>
                                      </p:to>
                                    </p:set>
                                    <p:set>
                                      <p:cBhvr>
                                        <p:cTn id="337" dur="250" autoRev="1" fill="remove"/>
                                        <p:tgtEl>
                                          <p:spTgt spid="160"/>
                                        </p:tgtEl>
                                        <p:attrNameLst>
                                          <p:attrName>fill.on</p:attrName>
                                        </p:attrNameLst>
                                      </p:cBhvr>
                                      <p:to>
                                        <p:strVal val="true"/>
                                      </p:to>
                                    </p:set>
                                  </p:childTnLst>
                                  <p:subTnLst>
                                    <p:audio>
                                      <p:cMediaNode>
                                        <p:cTn display="0" masterRel="sameClick">
                                          <p:stCondLst>
                                            <p:cond evt="begin" delay="0">
                                              <p:tn val="3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338" restart="whenNotActive" fill="hold" evtFilter="cancelBubble" nodeType="interactiveSeq">
                <p:stCondLst>
                  <p:cond evt="onClick" delay="0">
                    <p:tgtEl>
                      <p:spTgt spid="161"/>
                    </p:tgtEl>
                  </p:cond>
                </p:stCondLst>
                <p:endSync evt="end" delay="0">
                  <p:rtn val="all"/>
                </p:endSync>
                <p:childTnLst>
                  <p:par>
                    <p:cTn id="339" fill="hold">
                      <p:stCondLst>
                        <p:cond delay="0"/>
                      </p:stCondLst>
                      <p:childTnLst>
                        <p:par>
                          <p:cTn id="340" fill="hold">
                            <p:stCondLst>
                              <p:cond delay="0"/>
                            </p:stCondLst>
                            <p:childTnLst>
                              <p:par>
                                <p:cTn id="3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2" dur="250" autoRev="1" fill="remove"/>
                                        <p:tgtEl>
                                          <p:spTgt spid="161"/>
                                        </p:tgtEl>
                                        <p:attrNameLst>
                                          <p:attrName>style.color</p:attrName>
                                        </p:attrNameLst>
                                      </p:cBhvr>
                                      <p:to>
                                        <a:srgbClr val="FF3399"/>
                                      </p:to>
                                    </p:animClr>
                                    <p:animClr clrSpc="rgb" dir="cw">
                                      <p:cBhvr>
                                        <p:cTn id="343" dur="250" autoRev="1" fill="remove"/>
                                        <p:tgtEl>
                                          <p:spTgt spid="161"/>
                                        </p:tgtEl>
                                        <p:attrNameLst>
                                          <p:attrName>fillcolor</p:attrName>
                                        </p:attrNameLst>
                                      </p:cBhvr>
                                      <p:to>
                                        <a:srgbClr val="FF3399"/>
                                      </p:to>
                                    </p:animClr>
                                    <p:set>
                                      <p:cBhvr>
                                        <p:cTn id="344" dur="250" autoRev="1" fill="remove"/>
                                        <p:tgtEl>
                                          <p:spTgt spid="161"/>
                                        </p:tgtEl>
                                        <p:attrNameLst>
                                          <p:attrName>fill.type</p:attrName>
                                        </p:attrNameLst>
                                      </p:cBhvr>
                                      <p:to>
                                        <p:strVal val="solid"/>
                                      </p:to>
                                    </p:set>
                                    <p:set>
                                      <p:cBhvr>
                                        <p:cTn id="345" dur="250" autoRev="1" fill="remove"/>
                                        <p:tgtEl>
                                          <p:spTgt spid="161"/>
                                        </p:tgtEl>
                                        <p:attrNameLst>
                                          <p:attrName>fill.on</p:attrName>
                                        </p:attrNameLst>
                                      </p:cBhvr>
                                      <p:to>
                                        <p:strVal val="true"/>
                                      </p:to>
                                    </p:set>
                                  </p:childTnLst>
                                  <p:subTnLst>
                                    <p:audio>
                                      <p:cMediaNode>
                                        <p:cTn display="0" masterRel="sameClick">
                                          <p:stCondLst>
                                            <p:cond evt="begin" delay="0">
                                              <p:tn val="3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346" restart="whenNotActive" fill="hold" evtFilter="cancelBubble" nodeType="interactiveSeq">
                <p:stCondLst>
                  <p:cond evt="onClick" delay="0">
                    <p:tgtEl>
                      <p:spTgt spid="162"/>
                    </p:tgtEl>
                  </p:cond>
                </p:stCondLst>
                <p:endSync evt="end" delay="0">
                  <p:rtn val="all"/>
                </p:endSync>
                <p:childTnLst>
                  <p:par>
                    <p:cTn id="347" fill="hold">
                      <p:stCondLst>
                        <p:cond delay="0"/>
                      </p:stCondLst>
                      <p:childTnLst>
                        <p:par>
                          <p:cTn id="348" fill="hold">
                            <p:stCondLst>
                              <p:cond delay="0"/>
                            </p:stCondLst>
                            <p:childTnLst>
                              <p:par>
                                <p:cTn id="3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0" dur="250" autoRev="1" fill="remove"/>
                                        <p:tgtEl>
                                          <p:spTgt spid="162"/>
                                        </p:tgtEl>
                                        <p:attrNameLst>
                                          <p:attrName>style.color</p:attrName>
                                        </p:attrNameLst>
                                      </p:cBhvr>
                                      <p:to>
                                        <a:srgbClr val="FF3399"/>
                                      </p:to>
                                    </p:animClr>
                                    <p:animClr clrSpc="rgb" dir="cw">
                                      <p:cBhvr>
                                        <p:cTn id="351" dur="250" autoRev="1" fill="remove"/>
                                        <p:tgtEl>
                                          <p:spTgt spid="162"/>
                                        </p:tgtEl>
                                        <p:attrNameLst>
                                          <p:attrName>fillcolor</p:attrName>
                                        </p:attrNameLst>
                                      </p:cBhvr>
                                      <p:to>
                                        <a:srgbClr val="FF3399"/>
                                      </p:to>
                                    </p:animClr>
                                    <p:set>
                                      <p:cBhvr>
                                        <p:cTn id="352" dur="250" autoRev="1" fill="remove"/>
                                        <p:tgtEl>
                                          <p:spTgt spid="162"/>
                                        </p:tgtEl>
                                        <p:attrNameLst>
                                          <p:attrName>fill.type</p:attrName>
                                        </p:attrNameLst>
                                      </p:cBhvr>
                                      <p:to>
                                        <p:strVal val="solid"/>
                                      </p:to>
                                    </p:set>
                                    <p:set>
                                      <p:cBhvr>
                                        <p:cTn id="353" dur="250" autoRev="1" fill="remove"/>
                                        <p:tgtEl>
                                          <p:spTgt spid="162"/>
                                        </p:tgtEl>
                                        <p:attrNameLst>
                                          <p:attrName>fill.on</p:attrName>
                                        </p:attrNameLst>
                                      </p:cBhvr>
                                      <p:to>
                                        <p:strVal val="true"/>
                                      </p:to>
                                    </p:set>
                                  </p:childTnLst>
                                  <p:subTnLst>
                                    <p:audio>
                                      <p:cMediaNode>
                                        <p:cTn display="0" masterRel="sameClick">
                                          <p:stCondLst>
                                            <p:cond evt="begin" delay="0">
                                              <p:tn val="3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354" restart="whenNotActive" fill="hold" evtFilter="cancelBubble" nodeType="interactiveSeq">
                <p:stCondLst>
                  <p:cond evt="onClick" delay="0">
                    <p:tgtEl>
                      <p:spTgt spid="163"/>
                    </p:tgtEl>
                  </p:cond>
                </p:stCondLst>
                <p:endSync evt="end" delay="0">
                  <p:rtn val="all"/>
                </p:endSync>
                <p:childTnLst>
                  <p:par>
                    <p:cTn id="355" fill="hold">
                      <p:stCondLst>
                        <p:cond delay="0"/>
                      </p:stCondLst>
                      <p:childTnLst>
                        <p:par>
                          <p:cTn id="356" fill="hold">
                            <p:stCondLst>
                              <p:cond delay="0"/>
                            </p:stCondLst>
                            <p:childTnLst>
                              <p:par>
                                <p:cTn id="3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8" dur="250" autoRev="1" fill="remove"/>
                                        <p:tgtEl>
                                          <p:spTgt spid="163"/>
                                        </p:tgtEl>
                                        <p:attrNameLst>
                                          <p:attrName>style.color</p:attrName>
                                        </p:attrNameLst>
                                      </p:cBhvr>
                                      <p:to>
                                        <a:srgbClr val="FF3399"/>
                                      </p:to>
                                    </p:animClr>
                                    <p:animClr clrSpc="rgb" dir="cw">
                                      <p:cBhvr>
                                        <p:cTn id="359" dur="250" autoRev="1" fill="remove"/>
                                        <p:tgtEl>
                                          <p:spTgt spid="163"/>
                                        </p:tgtEl>
                                        <p:attrNameLst>
                                          <p:attrName>fillcolor</p:attrName>
                                        </p:attrNameLst>
                                      </p:cBhvr>
                                      <p:to>
                                        <a:srgbClr val="FF3399"/>
                                      </p:to>
                                    </p:animClr>
                                    <p:set>
                                      <p:cBhvr>
                                        <p:cTn id="360" dur="250" autoRev="1" fill="remove"/>
                                        <p:tgtEl>
                                          <p:spTgt spid="163"/>
                                        </p:tgtEl>
                                        <p:attrNameLst>
                                          <p:attrName>fill.type</p:attrName>
                                        </p:attrNameLst>
                                      </p:cBhvr>
                                      <p:to>
                                        <p:strVal val="solid"/>
                                      </p:to>
                                    </p:set>
                                    <p:set>
                                      <p:cBhvr>
                                        <p:cTn id="361" dur="250" autoRev="1" fill="remove"/>
                                        <p:tgtEl>
                                          <p:spTgt spid="163"/>
                                        </p:tgtEl>
                                        <p:attrNameLst>
                                          <p:attrName>fill.on</p:attrName>
                                        </p:attrNameLst>
                                      </p:cBhvr>
                                      <p:to>
                                        <p:strVal val="true"/>
                                      </p:to>
                                    </p:set>
                                  </p:childTnLst>
                                  <p:subTnLst>
                                    <p:audio>
                                      <p:cMediaNode>
                                        <p:cTn display="0" masterRel="sameClick">
                                          <p:stCondLst>
                                            <p:cond evt="begin" delay="0">
                                              <p:tn val="3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362" restart="whenNotActive" fill="hold" evtFilter="cancelBubble" nodeType="interactiveSeq">
                <p:stCondLst>
                  <p:cond evt="onClick" delay="0">
                    <p:tgtEl>
                      <p:spTgt spid="164"/>
                    </p:tgtEl>
                  </p:cond>
                </p:stCondLst>
                <p:endSync evt="end" delay="0">
                  <p:rtn val="all"/>
                </p:endSync>
                <p:childTnLst>
                  <p:par>
                    <p:cTn id="363" fill="hold">
                      <p:stCondLst>
                        <p:cond delay="0"/>
                      </p:stCondLst>
                      <p:childTnLst>
                        <p:par>
                          <p:cTn id="364" fill="hold">
                            <p:stCondLst>
                              <p:cond delay="0"/>
                            </p:stCondLst>
                            <p:childTnLst>
                              <p:par>
                                <p:cTn id="3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6" dur="250" autoRev="1" fill="remove"/>
                                        <p:tgtEl>
                                          <p:spTgt spid="164"/>
                                        </p:tgtEl>
                                        <p:attrNameLst>
                                          <p:attrName>style.color</p:attrName>
                                        </p:attrNameLst>
                                      </p:cBhvr>
                                      <p:to>
                                        <a:srgbClr val="FF3399"/>
                                      </p:to>
                                    </p:animClr>
                                    <p:animClr clrSpc="rgb" dir="cw">
                                      <p:cBhvr>
                                        <p:cTn id="367" dur="250" autoRev="1" fill="remove"/>
                                        <p:tgtEl>
                                          <p:spTgt spid="164"/>
                                        </p:tgtEl>
                                        <p:attrNameLst>
                                          <p:attrName>fillcolor</p:attrName>
                                        </p:attrNameLst>
                                      </p:cBhvr>
                                      <p:to>
                                        <a:srgbClr val="FF3399"/>
                                      </p:to>
                                    </p:animClr>
                                    <p:set>
                                      <p:cBhvr>
                                        <p:cTn id="368" dur="250" autoRev="1" fill="remove"/>
                                        <p:tgtEl>
                                          <p:spTgt spid="164"/>
                                        </p:tgtEl>
                                        <p:attrNameLst>
                                          <p:attrName>fill.type</p:attrName>
                                        </p:attrNameLst>
                                      </p:cBhvr>
                                      <p:to>
                                        <p:strVal val="solid"/>
                                      </p:to>
                                    </p:set>
                                    <p:set>
                                      <p:cBhvr>
                                        <p:cTn id="369" dur="250" autoRev="1" fill="remove"/>
                                        <p:tgtEl>
                                          <p:spTgt spid="164"/>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370" restart="whenNotActive" fill="hold" evtFilter="cancelBubble" nodeType="interactiveSeq">
                <p:stCondLst>
                  <p:cond evt="onClick" delay="0">
                    <p:tgtEl>
                      <p:spTgt spid="165"/>
                    </p:tgtEl>
                  </p:cond>
                </p:stCondLst>
                <p:endSync evt="end" delay="0">
                  <p:rtn val="all"/>
                </p:endSync>
                <p:childTnLst>
                  <p:par>
                    <p:cTn id="371" fill="hold">
                      <p:stCondLst>
                        <p:cond delay="0"/>
                      </p:stCondLst>
                      <p:childTnLst>
                        <p:par>
                          <p:cTn id="372" fill="hold">
                            <p:stCondLst>
                              <p:cond delay="0"/>
                            </p:stCondLst>
                            <p:childTnLst>
                              <p:par>
                                <p:cTn id="3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4" dur="250" autoRev="1" fill="remove"/>
                                        <p:tgtEl>
                                          <p:spTgt spid="165"/>
                                        </p:tgtEl>
                                        <p:attrNameLst>
                                          <p:attrName>style.color</p:attrName>
                                        </p:attrNameLst>
                                      </p:cBhvr>
                                      <p:to>
                                        <a:srgbClr val="FF3399"/>
                                      </p:to>
                                    </p:animClr>
                                    <p:animClr clrSpc="rgb" dir="cw">
                                      <p:cBhvr>
                                        <p:cTn id="375" dur="250" autoRev="1" fill="remove"/>
                                        <p:tgtEl>
                                          <p:spTgt spid="165"/>
                                        </p:tgtEl>
                                        <p:attrNameLst>
                                          <p:attrName>fillcolor</p:attrName>
                                        </p:attrNameLst>
                                      </p:cBhvr>
                                      <p:to>
                                        <a:srgbClr val="FF3399"/>
                                      </p:to>
                                    </p:animClr>
                                    <p:set>
                                      <p:cBhvr>
                                        <p:cTn id="376" dur="250" autoRev="1" fill="remove"/>
                                        <p:tgtEl>
                                          <p:spTgt spid="165"/>
                                        </p:tgtEl>
                                        <p:attrNameLst>
                                          <p:attrName>fill.type</p:attrName>
                                        </p:attrNameLst>
                                      </p:cBhvr>
                                      <p:to>
                                        <p:strVal val="solid"/>
                                      </p:to>
                                    </p:set>
                                    <p:set>
                                      <p:cBhvr>
                                        <p:cTn id="377" dur="250" autoRev="1" fill="remove"/>
                                        <p:tgtEl>
                                          <p:spTgt spid="165"/>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378" restart="whenNotActive" fill="hold" evtFilter="cancelBubble" nodeType="interactiveSeq">
                <p:stCondLst>
                  <p:cond evt="onClick" delay="0">
                    <p:tgtEl>
                      <p:spTgt spid="166"/>
                    </p:tgtEl>
                  </p:cond>
                </p:stCondLst>
                <p:endSync evt="end" delay="0">
                  <p:rtn val="all"/>
                </p:endSync>
                <p:childTnLst>
                  <p:par>
                    <p:cTn id="379" fill="hold">
                      <p:stCondLst>
                        <p:cond delay="0"/>
                      </p:stCondLst>
                      <p:childTnLst>
                        <p:par>
                          <p:cTn id="380" fill="hold">
                            <p:stCondLst>
                              <p:cond delay="0"/>
                            </p:stCondLst>
                            <p:childTnLst>
                              <p:par>
                                <p:cTn id="3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2" dur="250" autoRev="1" fill="remove"/>
                                        <p:tgtEl>
                                          <p:spTgt spid="166"/>
                                        </p:tgtEl>
                                        <p:attrNameLst>
                                          <p:attrName>style.color</p:attrName>
                                        </p:attrNameLst>
                                      </p:cBhvr>
                                      <p:to>
                                        <a:srgbClr val="FF3399"/>
                                      </p:to>
                                    </p:animClr>
                                    <p:animClr clrSpc="rgb" dir="cw">
                                      <p:cBhvr>
                                        <p:cTn id="383" dur="250" autoRev="1" fill="remove"/>
                                        <p:tgtEl>
                                          <p:spTgt spid="166"/>
                                        </p:tgtEl>
                                        <p:attrNameLst>
                                          <p:attrName>fillcolor</p:attrName>
                                        </p:attrNameLst>
                                      </p:cBhvr>
                                      <p:to>
                                        <a:srgbClr val="FF3399"/>
                                      </p:to>
                                    </p:animClr>
                                    <p:set>
                                      <p:cBhvr>
                                        <p:cTn id="384" dur="250" autoRev="1" fill="remove"/>
                                        <p:tgtEl>
                                          <p:spTgt spid="166"/>
                                        </p:tgtEl>
                                        <p:attrNameLst>
                                          <p:attrName>fill.type</p:attrName>
                                        </p:attrNameLst>
                                      </p:cBhvr>
                                      <p:to>
                                        <p:strVal val="solid"/>
                                      </p:to>
                                    </p:set>
                                    <p:set>
                                      <p:cBhvr>
                                        <p:cTn id="385" dur="250" autoRev="1" fill="remove"/>
                                        <p:tgtEl>
                                          <p:spTgt spid="166"/>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386" restart="whenNotActive" fill="hold" evtFilter="cancelBubble" nodeType="interactiveSeq">
                <p:stCondLst>
                  <p:cond evt="onClick" delay="0">
                    <p:tgtEl>
                      <p:spTgt spid="167"/>
                    </p:tgtEl>
                  </p:cond>
                </p:stCondLst>
                <p:endSync evt="end" delay="0">
                  <p:rtn val="all"/>
                </p:endSync>
                <p:childTnLst>
                  <p:par>
                    <p:cTn id="387" fill="hold">
                      <p:stCondLst>
                        <p:cond delay="0"/>
                      </p:stCondLst>
                      <p:childTnLst>
                        <p:par>
                          <p:cTn id="388" fill="hold">
                            <p:stCondLst>
                              <p:cond delay="0"/>
                            </p:stCondLst>
                            <p:childTnLst>
                              <p:par>
                                <p:cTn id="3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0" dur="250" autoRev="1" fill="remove"/>
                                        <p:tgtEl>
                                          <p:spTgt spid="167"/>
                                        </p:tgtEl>
                                        <p:attrNameLst>
                                          <p:attrName>style.color</p:attrName>
                                        </p:attrNameLst>
                                      </p:cBhvr>
                                      <p:to>
                                        <a:srgbClr val="FF3399"/>
                                      </p:to>
                                    </p:animClr>
                                    <p:animClr clrSpc="rgb" dir="cw">
                                      <p:cBhvr>
                                        <p:cTn id="391" dur="250" autoRev="1" fill="remove"/>
                                        <p:tgtEl>
                                          <p:spTgt spid="167"/>
                                        </p:tgtEl>
                                        <p:attrNameLst>
                                          <p:attrName>fillcolor</p:attrName>
                                        </p:attrNameLst>
                                      </p:cBhvr>
                                      <p:to>
                                        <a:srgbClr val="FF3399"/>
                                      </p:to>
                                    </p:animClr>
                                    <p:set>
                                      <p:cBhvr>
                                        <p:cTn id="392" dur="250" autoRev="1" fill="remove"/>
                                        <p:tgtEl>
                                          <p:spTgt spid="167"/>
                                        </p:tgtEl>
                                        <p:attrNameLst>
                                          <p:attrName>fill.type</p:attrName>
                                        </p:attrNameLst>
                                      </p:cBhvr>
                                      <p:to>
                                        <p:strVal val="solid"/>
                                      </p:to>
                                    </p:set>
                                    <p:set>
                                      <p:cBhvr>
                                        <p:cTn id="393" dur="250" autoRev="1" fill="remove"/>
                                        <p:tgtEl>
                                          <p:spTgt spid="167"/>
                                        </p:tgtEl>
                                        <p:attrNameLst>
                                          <p:attrName>fill.on</p:attrName>
                                        </p:attrNameLst>
                                      </p:cBhvr>
                                      <p:to>
                                        <p:strVal val="true"/>
                                      </p:to>
                                    </p:set>
                                  </p:childTnLst>
                                  <p:subTnLst>
                                    <p:audio>
                                      <p:cMediaNode>
                                        <p:cTn display="0" masterRel="sameClick">
                                          <p:stCondLst>
                                            <p:cond evt="begin" delay="0">
                                              <p:tn val="3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394" restart="whenNotActive" fill="hold" evtFilter="cancelBubble" nodeType="interactiveSeq">
                <p:stCondLst>
                  <p:cond evt="onClick" delay="0">
                    <p:tgtEl>
                      <p:spTgt spid="168"/>
                    </p:tgtEl>
                  </p:cond>
                </p:stCondLst>
                <p:endSync evt="end" delay="0">
                  <p:rtn val="all"/>
                </p:endSync>
                <p:childTnLst>
                  <p:par>
                    <p:cTn id="395" fill="hold">
                      <p:stCondLst>
                        <p:cond delay="0"/>
                      </p:stCondLst>
                      <p:childTnLst>
                        <p:par>
                          <p:cTn id="396" fill="hold">
                            <p:stCondLst>
                              <p:cond delay="0"/>
                            </p:stCondLst>
                            <p:childTnLst>
                              <p:par>
                                <p:cTn id="3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8" dur="250" autoRev="1" fill="remove"/>
                                        <p:tgtEl>
                                          <p:spTgt spid="168"/>
                                        </p:tgtEl>
                                        <p:attrNameLst>
                                          <p:attrName>style.color</p:attrName>
                                        </p:attrNameLst>
                                      </p:cBhvr>
                                      <p:to>
                                        <a:srgbClr val="FF3399"/>
                                      </p:to>
                                    </p:animClr>
                                    <p:animClr clrSpc="rgb" dir="cw">
                                      <p:cBhvr>
                                        <p:cTn id="399" dur="250" autoRev="1" fill="remove"/>
                                        <p:tgtEl>
                                          <p:spTgt spid="168"/>
                                        </p:tgtEl>
                                        <p:attrNameLst>
                                          <p:attrName>fillcolor</p:attrName>
                                        </p:attrNameLst>
                                      </p:cBhvr>
                                      <p:to>
                                        <a:srgbClr val="FF3399"/>
                                      </p:to>
                                    </p:animClr>
                                    <p:set>
                                      <p:cBhvr>
                                        <p:cTn id="400" dur="250" autoRev="1" fill="remove"/>
                                        <p:tgtEl>
                                          <p:spTgt spid="168"/>
                                        </p:tgtEl>
                                        <p:attrNameLst>
                                          <p:attrName>fill.type</p:attrName>
                                        </p:attrNameLst>
                                      </p:cBhvr>
                                      <p:to>
                                        <p:strVal val="solid"/>
                                      </p:to>
                                    </p:set>
                                    <p:set>
                                      <p:cBhvr>
                                        <p:cTn id="401" dur="250" autoRev="1" fill="remove"/>
                                        <p:tgtEl>
                                          <p:spTgt spid="168"/>
                                        </p:tgtEl>
                                        <p:attrNameLst>
                                          <p:attrName>fill.on</p:attrName>
                                        </p:attrNameLst>
                                      </p:cBhvr>
                                      <p:to>
                                        <p:strVal val="true"/>
                                      </p:to>
                                    </p:set>
                                  </p:childTnLst>
                                  <p:subTnLst>
                                    <p:audio>
                                      <p:cMediaNode>
                                        <p:cTn display="0" masterRel="sameClick">
                                          <p:stCondLst>
                                            <p:cond evt="begin" delay="0">
                                              <p:tn val="3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8"/>
                  </p:tgtEl>
                </p:cond>
              </p:nextCondLst>
            </p:seq>
            <p:seq concurrent="1" nextAc="seek">
              <p:cTn id="402" restart="whenNotActive" fill="hold" evtFilter="cancelBubble" nodeType="interactiveSeq">
                <p:stCondLst>
                  <p:cond evt="onClick" delay="0">
                    <p:tgtEl>
                      <p:spTgt spid="169"/>
                    </p:tgtEl>
                  </p:cond>
                </p:stCondLst>
                <p:endSync evt="end" delay="0">
                  <p:rtn val="all"/>
                </p:endSync>
                <p:childTnLst>
                  <p:par>
                    <p:cTn id="403" fill="hold">
                      <p:stCondLst>
                        <p:cond delay="0"/>
                      </p:stCondLst>
                      <p:childTnLst>
                        <p:par>
                          <p:cTn id="404" fill="hold">
                            <p:stCondLst>
                              <p:cond delay="0"/>
                            </p:stCondLst>
                            <p:childTnLst>
                              <p:par>
                                <p:cTn id="4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6" dur="250" autoRev="1" fill="remove"/>
                                        <p:tgtEl>
                                          <p:spTgt spid="169"/>
                                        </p:tgtEl>
                                        <p:attrNameLst>
                                          <p:attrName>style.color</p:attrName>
                                        </p:attrNameLst>
                                      </p:cBhvr>
                                      <p:to>
                                        <a:srgbClr val="FF3399"/>
                                      </p:to>
                                    </p:animClr>
                                    <p:animClr clrSpc="rgb" dir="cw">
                                      <p:cBhvr>
                                        <p:cTn id="407" dur="250" autoRev="1" fill="remove"/>
                                        <p:tgtEl>
                                          <p:spTgt spid="169"/>
                                        </p:tgtEl>
                                        <p:attrNameLst>
                                          <p:attrName>fillcolor</p:attrName>
                                        </p:attrNameLst>
                                      </p:cBhvr>
                                      <p:to>
                                        <a:srgbClr val="FF3399"/>
                                      </p:to>
                                    </p:animClr>
                                    <p:set>
                                      <p:cBhvr>
                                        <p:cTn id="408" dur="250" autoRev="1" fill="remove"/>
                                        <p:tgtEl>
                                          <p:spTgt spid="169"/>
                                        </p:tgtEl>
                                        <p:attrNameLst>
                                          <p:attrName>fill.type</p:attrName>
                                        </p:attrNameLst>
                                      </p:cBhvr>
                                      <p:to>
                                        <p:strVal val="solid"/>
                                      </p:to>
                                    </p:set>
                                    <p:set>
                                      <p:cBhvr>
                                        <p:cTn id="409" dur="250" autoRev="1" fill="remove"/>
                                        <p:tgtEl>
                                          <p:spTgt spid="169"/>
                                        </p:tgtEl>
                                        <p:attrNameLst>
                                          <p:attrName>fill.on</p:attrName>
                                        </p:attrNameLst>
                                      </p:cBhvr>
                                      <p:to>
                                        <p:strVal val="true"/>
                                      </p:to>
                                    </p:set>
                                  </p:childTnLst>
                                  <p:subTnLst>
                                    <p:audio>
                                      <p:cMediaNode>
                                        <p:cTn display="0" masterRel="sameClick">
                                          <p:stCondLst>
                                            <p:cond evt="begin" delay="0">
                                              <p:tn val="4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9"/>
                  </p:tgtEl>
                </p:cond>
              </p:nextCondLst>
            </p:seq>
            <p:seq concurrent="1" nextAc="seek">
              <p:cTn id="410" restart="whenNotActive" fill="hold" evtFilter="cancelBubble" nodeType="interactiveSeq">
                <p:stCondLst>
                  <p:cond evt="onClick" delay="0">
                    <p:tgtEl>
                      <p:spTgt spid="170"/>
                    </p:tgtEl>
                  </p:cond>
                </p:stCondLst>
                <p:endSync evt="end" delay="0">
                  <p:rtn val="all"/>
                </p:endSync>
                <p:childTnLst>
                  <p:par>
                    <p:cTn id="411" fill="hold">
                      <p:stCondLst>
                        <p:cond delay="0"/>
                      </p:stCondLst>
                      <p:childTnLst>
                        <p:par>
                          <p:cTn id="412" fill="hold">
                            <p:stCondLst>
                              <p:cond delay="0"/>
                            </p:stCondLst>
                            <p:childTnLst>
                              <p:par>
                                <p:cTn id="4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4" dur="250" autoRev="1" fill="remove"/>
                                        <p:tgtEl>
                                          <p:spTgt spid="170"/>
                                        </p:tgtEl>
                                        <p:attrNameLst>
                                          <p:attrName>style.color</p:attrName>
                                        </p:attrNameLst>
                                      </p:cBhvr>
                                      <p:to>
                                        <a:srgbClr val="FF3399"/>
                                      </p:to>
                                    </p:animClr>
                                    <p:animClr clrSpc="rgb" dir="cw">
                                      <p:cBhvr>
                                        <p:cTn id="415" dur="250" autoRev="1" fill="remove"/>
                                        <p:tgtEl>
                                          <p:spTgt spid="170"/>
                                        </p:tgtEl>
                                        <p:attrNameLst>
                                          <p:attrName>fillcolor</p:attrName>
                                        </p:attrNameLst>
                                      </p:cBhvr>
                                      <p:to>
                                        <a:srgbClr val="FF3399"/>
                                      </p:to>
                                    </p:animClr>
                                    <p:set>
                                      <p:cBhvr>
                                        <p:cTn id="416" dur="250" autoRev="1" fill="remove"/>
                                        <p:tgtEl>
                                          <p:spTgt spid="170"/>
                                        </p:tgtEl>
                                        <p:attrNameLst>
                                          <p:attrName>fill.type</p:attrName>
                                        </p:attrNameLst>
                                      </p:cBhvr>
                                      <p:to>
                                        <p:strVal val="solid"/>
                                      </p:to>
                                    </p:set>
                                    <p:set>
                                      <p:cBhvr>
                                        <p:cTn id="417" dur="250" autoRev="1" fill="remove"/>
                                        <p:tgtEl>
                                          <p:spTgt spid="170"/>
                                        </p:tgtEl>
                                        <p:attrNameLst>
                                          <p:attrName>fill.on</p:attrName>
                                        </p:attrNameLst>
                                      </p:cBhvr>
                                      <p:to>
                                        <p:strVal val="true"/>
                                      </p:to>
                                    </p:set>
                                  </p:childTnLst>
                                  <p:subTnLst>
                                    <p:audio>
                                      <p:cMediaNode>
                                        <p:cTn display="0" masterRel="sameClick">
                                          <p:stCondLst>
                                            <p:cond evt="begin" delay="0">
                                              <p:tn val="4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0"/>
                  </p:tgtEl>
                </p:cond>
              </p:nextCondLst>
            </p:seq>
            <p:seq concurrent="1" nextAc="seek">
              <p:cTn id="418" restart="whenNotActive" fill="hold" evtFilter="cancelBubble" nodeType="interactiveSeq">
                <p:stCondLst>
                  <p:cond evt="onClick" delay="0">
                    <p:tgtEl>
                      <p:spTgt spid="171"/>
                    </p:tgtEl>
                  </p:cond>
                </p:stCondLst>
                <p:endSync evt="end" delay="0">
                  <p:rtn val="all"/>
                </p:endSync>
                <p:childTnLst>
                  <p:par>
                    <p:cTn id="419" fill="hold">
                      <p:stCondLst>
                        <p:cond delay="0"/>
                      </p:stCondLst>
                      <p:childTnLst>
                        <p:par>
                          <p:cTn id="420" fill="hold">
                            <p:stCondLst>
                              <p:cond delay="0"/>
                            </p:stCondLst>
                            <p:childTnLst>
                              <p:par>
                                <p:cTn id="4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2" dur="250" autoRev="1" fill="remove"/>
                                        <p:tgtEl>
                                          <p:spTgt spid="171"/>
                                        </p:tgtEl>
                                        <p:attrNameLst>
                                          <p:attrName>style.color</p:attrName>
                                        </p:attrNameLst>
                                      </p:cBhvr>
                                      <p:to>
                                        <a:srgbClr val="FF3399"/>
                                      </p:to>
                                    </p:animClr>
                                    <p:animClr clrSpc="rgb" dir="cw">
                                      <p:cBhvr>
                                        <p:cTn id="423" dur="250" autoRev="1" fill="remove"/>
                                        <p:tgtEl>
                                          <p:spTgt spid="171"/>
                                        </p:tgtEl>
                                        <p:attrNameLst>
                                          <p:attrName>fillcolor</p:attrName>
                                        </p:attrNameLst>
                                      </p:cBhvr>
                                      <p:to>
                                        <a:srgbClr val="FF3399"/>
                                      </p:to>
                                    </p:animClr>
                                    <p:set>
                                      <p:cBhvr>
                                        <p:cTn id="424" dur="250" autoRev="1" fill="remove"/>
                                        <p:tgtEl>
                                          <p:spTgt spid="171"/>
                                        </p:tgtEl>
                                        <p:attrNameLst>
                                          <p:attrName>fill.type</p:attrName>
                                        </p:attrNameLst>
                                      </p:cBhvr>
                                      <p:to>
                                        <p:strVal val="solid"/>
                                      </p:to>
                                    </p:set>
                                    <p:set>
                                      <p:cBhvr>
                                        <p:cTn id="425" dur="250" autoRev="1" fill="remove"/>
                                        <p:tgtEl>
                                          <p:spTgt spid="171"/>
                                        </p:tgtEl>
                                        <p:attrNameLst>
                                          <p:attrName>fill.on</p:attrName>
                                        </p:attrNameLst>
                                      </p:cBhvr>
                                      <p:to>
                                        <p:strVal val="true"/>
                                      </p:to>
                                    </p:set>
                                  </p:childTnLst>
                                  <p:subTnLst>
                                    <p:audio>
                                      <p:cMediaNode>
                                        <p:cTn display="0" masterRel="sameClick">
                                          <p:stCondLst>
                                            <p:cond evt="begin" delay="0">
                                              <p:tn val="4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1"/>
                  </p:tgtEl>
                </p:cond>
              </p:nextCondLst>
            </p:seq>
            <p:seq concurrent="1" nextAc="seek">
              <p:cTn id="426" restart="whenNotActive" fill="hold" evtFilter="cancelBubble" nodeType="interactiveSeq">
                <p:stCondLst>
                  <p:cond evt="onClick" delay="0">
                    <p:tgtEl>
                      <p:spTgt spid="172"/>
                    </p:tgtEl>
                  </p:cond>
                </p:stCondLst>
                <p:endSync evt="end" delay="0">
                  <p:rtn val="all"/>
                </p:endSync>
                <p:childTnLst>
                  <p:par>
                    <p:cTn id="427" fill="hold">
                      <p:stCondLst>
                        <p:cond delay="0"/>
                      </p:stCondLst>
                      <p:childTnLst>
                        <p:par>
                          <p:cTn id="428" fill="hold">
                            <p:stCondLst>
                              <p:cond delay="0"/>
                            </p:stCondLst>
                            <p:childTnLst>
                              <p:par>
                                <p:cTn id="4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0" dur="250" autoRev="1" fill="remove"/>
                                        <p:tgtEl>
                                          <p:spTgt spid="172"/>
                                        </p:tgtEl>
                                        <p:attrNameLst>
                                          <p:attrName>style.color</p:attrName>
                                        </p:attrNameLst>
                                      </p:cBhvr>
                                      <p:to>
                                        <a:srgbClr val="FF3399"/>
                                      </p:to>
                                    </p:animClr>
                                    <p:animClr clrSpc="rgb" dir="cw">
                                      <p:cBhvr>
                                        <p:cTn id="431" dur="250" autoRev="1" fill="remove"/>
                                        <p:tgtEl>
                                          <p:spTgt spid="172"/>
                                        </p:tgtEl>
                                        <p:attrNameLst>
                                          <p:attrName>fillcolor</p:attrName>
                                        </p:attrNameLst>
                                      </p:cBhvr>
                                      <p:to>
                                        <a:srgbClr val="FF3399"/>
                                      </p:to>
                                    </p:animClr>
                                    <p:set>
                                      <p:cBhvr>
                                        <p:cTn id="432" dur="250" autoRev="1" fill="remove"/>
                                        <p:tgtEl>
                                          <p:spTgt spid="172"/>
                                        </p:tgtEl>
                                        <p:attrNameLst>
                                          <p:attrName>fill.type</p:attrName>
                                        </p:attrNameLst>
                                      </p:cBhvr>
                                      <p:to>
                                        <p:strVal val="solid"/>
                                      </p:to>
                                    </p:set>
                                    <p:set>
                                      <p:cBhvr>
                                        <p:cTn id="433" dur="250" autoRev="1" fill="remove"/>
                                        <p:tgtEl>
                                          <p:spTgt spid="172"/>
                                        </p:tgtEl>
                                        <p:attrNameLst>
                                          <p:attrName>fill.on</p:attrName>
                                        </p:attrNameLst>
                                      </p:cBhvr>
                                      <p:to>
                                        <p:strVal val="true"/>
                                      </p:to>
                                    </p:set>
                                  </p:childTnLst>
                                  <p:subTnLst>
                                    <p:audio>
                                      <p:cMediaNode>
                                        <p:cTn display="0" masterRel="sameClick">
                                          <p:stCondLst>
                                            <p:cond evt="begin" delay="0">
                                              <p:tn val="4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2"/>
                  </p:tgtEl>
                </p:cond>
              </p:nextCondLst>
            </p:seq>
            <p:seq concurrent="1" nextAc="seek">
              <p:cTn id="434" restart="whenNotActive" fill="hold" evtFilter="cancelBubble" nodeType="interactiveSeq">
                <p:stCondLst>
                  <p:cond evt="onClick" delay="0">
                    <p:tgtEl>
                      <p:spTgt spid="173"/>
                    </p:tgtEl>
                  </p:cond>
                </p:stCondLst>
                <p:endSync evt="end" delay="0">
                  <p:rtn val="all"/>
                </p:endSync>
                <p:childTnLst>
                  <p:par>
                    <p:cTn id="435" fill="hold">
                      <p:stCondLst>
                        <p:cond delay="0"/>
                      </p:stCondLst>
                      <p:childTnLst>
                        <p:par>
                          <p:cTn id="436" fill="hold">
                            <p:stCondLst>
                              <p:cond delay="0"/>
                            </p:stCondLst>
                            <p:childTnLst>
                              <p:par>
                                <p:cTn id="4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8" dur="250" autoRev="1" fill="remove"/>
                                        <p:tgtEl>
                                          <p:spTgt spid="173"/>
                                        </p:tgtEl>
                                        <p:attrNameLst>
                                          <p:attrName>style.color</p:attrName>
                                        </p:attrNameLst>
                                      </p:cBhvr>
                                      <p:to>
                                        <a:srgbClr val="FF3399"/>
                                      </p:to>
                                    </p:animClr>
                                    <p:animClr clrSpc="rgb" dir="cw">
                                      <p:cBhvr>
                                        <p:cTn id="439" dur="250" autoRev="1" fill="remove"/>
                                        <p:tgtEl>
                                          <p:spTgt spid="173"/>
                                        </p:tgtEl>
                                        <p:attrNameLst>
                                          <p:attrName>fillcolor</p:attrName>
                                        </p:attrNameLst>
                                      </p:cBhvr>
                                      <p:to>
                                        <a:srgbClr val="FF3399"/>
                                      </p:to>
                                    </p:animClr>
                                    <p:set>
                                      <p:cBhvr>
                                        <p:cTn id="440" dur="250" autoRev="1" fill="remove"/>
                                        <p:tgtEl>
                                          <p:spTgt spid="173"/>
                                        </p:tgtEl>
                                        <p:attrNameLst>
                                          <p:attrName>fill.type</p:attrName>
                                        </p:attrNameLst>
                                      </p:cBhvr>
                                      <p:to>
                                        <p:strVal val="solid"/>
                                      </p:to>
                                    </p:set>
                                    <p:set>
                                      <p:cBhvr>
                                        <p:cTn id="441" dur="250" autoRev="1" fill="remove"/>
                                        <p:tgtEl>
                                          <p:spTgt spid="173"/>
                                        </p:tgtEl>
                                        <p:attrNameLst>
                                          <p:attrName>fill.on</p:attrName>
                                        </p:attrNameLst>
                                      </p:cBhvr>
                                      <p:to>
                                        <p:strVal val="true"/>
                                      </p:to>
                                    </p:set>
                                  </p:childTnLst>
                                  <p:subTnLst>
                                    <p:audio>
                                      <p:cMediaNode>
                                        <p:cTn display="0" masterRel="sameClick">
                                          <p:stCondLst>
                                            <p:cond evt="begin" delay="0">
                                              <p:tn val="4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3"/>
                  </p:tgtEl>
                </p:cond>
              </p:nextCondLst>
            </p:seq>
            <p:seq concurrent="1" nextAc="seek">
              <p:cTn id="442" restart="whenNotActive" fill="hold" evtFilter="cancelBubble" nodeType="interactiveSeq">
                <p:stCondLst>
                  <p:cond evt="onClick" delay="0">
                    <p:tgtEl>
                      <p:spTgt spid="174"/>
                    </p:tgtEl>
                  </p:cond>
                </p:stCondLst>
                <p:endSync evt="end" delay="0">
                  <p:rtn val="all"/>
                </p:endSync>
                <p:childTnLst>
                  <p:par>
                    <p:cTn id="443" fill="hold">
                      <p:stCondLst>
                        <p:cond delay="0"/>
                      </p:stCondLst>
                      <p:childTnLst>
                        <p:par>
                          <p:cTn id="444" fill="hold">
                            <p:stCondLst>
                              <p:cond delay="0"/>
                            </p:stCondLst>
                            <p:childTnLst>
                              <p:par>
                                <p:cTn id="4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6" dur="250" autoRev="1" fill="remove"/>
                                        <p:tgtEl>
                                          <p:spTgt spid="174"/>
                                        </p:tgtEl>
                                        <p:attrNameLst>
                                          <p:attrName>style.color</p:attrName>
                                        </p:attrNameLst>
                                      </p:cBhvr>
                                      <p:to>
                                        <a:srgbClr val="FF3399"/>
                                      </p:to>
                                    </p:animClr>
                                    <p:animClr clrSpc="rgb" dir="cw">
                                      <p:cBhvr>
                                        <p:cTn id="447" dur="250" autoRev="1" fill="remove"/>
                                        <p:tgtEl>
                                          <p:spTgt spid="174"/>
                                        </p:tgtEl>
                                        <p:attrNameLst>
                                          <p:attrName>fillcolor</p:attrName>
                                        </p:attrNameLst>
                                      </p:cBhvr>
                                      <p:to>
                                        <a:srgbClr val="FF3399"/>
                                      </p:to>
                                    </p:animClr>
                                    <p:set>
                                      <p:cBhvr>
                                        <p:cTn id="448" dur="250" autoRev="1" fill="remove"/>
                                        <p:tgtEl>
                                          <p:spTgt spid="174"/>
                                        </p:tgtEl>
                                        <p:attrNameLst>
                                          <p:attrName>fill.type</p:attrName>
                                        </p:attrNameLst>
                                      </p:cBhvr>
                                      <p:to>
                                        <p:strVal val="solid"/>
                                      </p:to>
                                    </p:set>
                                    <p:set>
                                      <p:cBhvr>
                                        <p:cTn id="449" dur="250" autoRev="1" fill="remove"/>
                                        <p:tgtEl>
                                          <p:spTgt spid="174"/>
                                        </p:tgtEl>
                                        <p:attrNameLst>
                                          <p:attrName>fill.on</p:attrName>
                                        </p:attrNameLst>
                                      </p:cBhvr>
                                      <p:to>
                                        <p:strVal val="true"/>
                                      </p:to>
                                    </p:set>
                                  </p:childTnLst>
                                  <p:subTnLst>
                                    <p:audio>
                                      <p:cMediaNode>
                                        <p:cTn display="0" masterRel="sameClick">
                                          <p:stCondLst>
                                            <p:cond evt="begin" delay="0">
                                              <p:tn val="4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4"/>
                  </p:tgtEl>
                </p:cond>
              </p:nextCondLst>
            </p:seq>
            <p:seq concurrent="1" nextAc="seek">
              <p:cTn id="450" restart="whenNotActive" fill="hold" evtFilter="cancelBubble" nodeType="interactiveSeq">
                <p:stCondLst>
                  <p:cond evt="onClick" delay="0">
                    <p:tgtEl>
                      <p:spTgt spid="175"/>
                    </p:tgtEl>
                  </p:cond>
                </p:stCondLst>
                <p:endSync evt="end" delay="0">
                  <p:rtn val="all"/>
                </p:endSync>
                <p:childTnLst>
                  <p:par>
                    <p:cTn id="451" fill="hold">
                      <p:stCondLst>
                        <p:cond delay="0"/>
                      </p:stCondLst>
                      <p:childTnLst>
                        <p:par>
                          <p:cTn id="452" fill="hold">
                            <p:stCondLst>
                              <p:cond delay="0"/>
                            </p:stCondLst>
                            <p:childTnLst>
                              <p:par>
                                <p:cTn id="4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4" dur="250" autoRev="1" fill="remove"/>
                                        <p:tgtEl>
                                          <p:spTgt spid="175"/>
                                        </p:tgtEl>
                                        <p:attrNameLst>
                                          <p:attrName>style.color</p:attrName>
                                        </p:attrNameLst>
                                      </p:cBhvr>
                                      <p:to>
                                        <a:srgbClr val="FF3399"/>
                                      </p:to>
                                    </p:animClr>
                                    <p:animClr clrSpc="rgb" dir="cw">
                                      <p:cBhvr>
                                        <p:cTn id="455" dur="250" autoRev="1" fill="remove"/>
                                        <p:tgtEl>
                                          <p:spTgt spid="175"/>
                                        </p:tgtEl>
                                        <p:attrNameLst>
                                          <p:attrName>fillcolor</p:attrName>
                                        </p:attrNameLst>
                                      </p:cBhvr>
                                      <p:to>
                                        <a:srgbClr val="FF3399"/>
                                      </p:to>
                                    </p:animClr>
                                    <p:set>
                                      <p:cBhvr>
                                        <p:cTn id="456" dur="250" autoRev="1" fill="remove"/>
                                        <p:tgtEl>
                                          <p:spTgt spid="175"/>
                                        </p:tgtEl>
                                        <p:attrNameLst>
                                          <p:attrName>fill.type</p:attrName>
                                        </p:attrNameLst>
                                      </p:cBhvr>
                                      <p:to>
                                        <p:strVal val="solid"/>
                                      </p:to>
                                    </p:set>
                                    <p:set>
                                      <p:cBhvr>
                                        <p:cTn id="457" dur="250" autoRev="1" fill="remove"/>
                                        <p:tgtEl>
                                          <p:spTgt spid="175"/>
                                        </p:tgtEl>
                                        <p:attrNameLst>
                                          <p:attrName>fill.on</p:attrName>
                                        </p:attrNameLst>
                                      </p:cBhvr>
                                      <p:to>
                                        <p:strVal val="true"/>
                                      </p:to>
                                    </p:set>
                                  </p:childTnLst>
                                  <p:subTnLst>
                                    <p:audio>
                                      <p:cMediaNode>
                                        <p:cTn display="0" masterRel="sameClick">
                                          <p:stCondLst>
                                            <p:cond evt="begin" delay="0">
                                              <p:tn val="4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5"/>
                  </p:tgtEl>
                </p:cond>
              </p:nextCondLst>
            </p:seq>
            <p:seq concurrent="1" nextAc="seek">
              <p:cTn id="458" restart="whenNotActive" fill="hold" evtFilter="cancelBubble" nodeType="interactiveSeq">
                <p:stCondLst>
                  <p:cond evt="onClick" delay="0">
                    <p:tgtEl>
                      <p:spTgt spid="176"/>
                    </p:tgtEl>
                  </p:cond>
                </p:stCondLst>
                <p:endSync evt="end" delay="0">
                  <p:rtn val="all"/>
                </p:endSync>
                <p:childTnLst>
                  <p:par>
                    <p:cTn id="459" fill="hold">
                      <p:stCondLst>
                        <p:cond delay="0"/>
                      </p:stCondLst>
                      <p:childTnLst>
                        <p:par>
                          <p:cTn id="460" fill="hold">
                            <p:stCondLst>
                              <p:cond delay="0"/>
                            </p:stCondLst>
                            <p:childTnLst>
                              <p:par>
                                <p:cTn id="4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2" dur="250" autoRev="1" fill="remove"/>
                                        <p:tgtEl>
                                          <p:spTgt spid="176"/>
                                        </p:tgtEl>
                                        <p:attrNameLst>
                                          <p:attrName>style.color</p:attrName>
                                        </p:attrNameLst>
                                      </p:cBhvr>
                                      <p:to>
                                        <a:srgbClr val="FF3399"/>
                                      </p:to>
                                    </p:animClr>
                                    <p:animClr clrSpc="rgb" dir="cw">
                                      <p:cBhvr>
                                        <p:cTn id="463" dur="250" autoRev="1" fill="remove"/>
                                        <p:tgtEl>
                                          <p:spTgt spid="176"/>
                                        </p:tgtEl>
                                        <p:attrNameLst>
                                          <p:attrName>fillcolor</p:attrName>
                                        </p:attrNameLst>
                                      </p:cBhvr>
                                      <p:to>
                                        <a:srgbClr val="FF3399"/>
                                      </p:to>
                                    </p:animClr>
                                    <p:set>
                                      <p:cBhvr>
                                        <p:cTn id="464" dur="250" autoRev="1" fill="remove"/>
                                        <p:tgtEl>
                                          <p:spTgt spid="176"/>
                                        </p:tgtEl>
                                        <p:attrNameLst>
                                          <p:attrName>fill.type</p:attrName>
                                        </p:attrNameLst>
                                      </p:cBhvr>
                                      <p:to>
                                        <p:strVal val="solid"/>
                                      </p:to>
                                    </p:set>
                                    <p:set>
                                      <p:cBhvr>
                                        <p:cTn id="465" dur="250" autoRev="1" fill="remove"/>
                                        <p:tgtEl>
                                          <p:spTgt spid="176"/>
                                        </p:tgtEl>
                                        <p:attrNameLst>
                                          <p:attrName>fill.on</p:attrName>
                                        </p:attrNameLst>
                                      </p:cBhvr>
                                      <p:to>
                                        <p:strVal val="true"/>
                                      </p:to>
                                    </p:set>
                                  </p:childTnLst>
                                  <p:subTnLst>
                                    <p:audio>
                                      <p:cMediaNode>
                                        <p:cTn display="0" masterRel="sameClick">
                                          <p:stCondLst>
                                            <p:cond evt="begin" delay="0">
                                              <p:tn val="4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6"/>
                  </p:tgtEl>
                </p:cond>
              </p:nextCondLst>
            </p:seq>
            <p:seq concurrent="1" nextAc="seek">
              <p:cTn id="466" restart="whenNotActive" fill="hold" evtFilter="cancelBubble" nodeType="interactiveSeq">
                <p:stCondLst>
                  <p:cond evt="onClick" delay="0">
                    <p:tgtEl>
                      <p:spTgt spid="177"/>
                    </p:tgtEl>
                  </p:cond>
                </p:stCondLst>
                <p:endSync evt="end" delay="0">
                  <p:rtn val="all"/>
                </p:endSync>
                <p:childTnLst>
                  <p:par>
                    <p:cTn id="467" fill="hold">
                      <p:stCondLst>
                        <p:cond delay="0"/>
                      </p:stCondLst>
                      <p:childTnLst>
                        <p:par>
                          <p:cTn id="468" fill="hold">
                            <p:stCondLst>
                              <p:cond delay="0"/>
                            </p:stCondLst>
                            <p:childTnLst>
                              <p:par>
                                <p:cTn id="4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0" dur="250" autoRev="1" fill="remove"/>
                                        <p:tgtEl>
                                          <p:spTgt spid="177"/>
                                        </p:tgtEl>
                                        <p:attrNameLst>
                                          <p:attrName>style.color</p:attrName>
                                        </p:attrNameLst>
                                      </p:cBhvr>
                                      <p:to>
                                        <a:srgbClr val="FF3399"/>
                                      </p:to>
                                    </p:animClr>
                                    <p:animClr clrSpc="rgb" dir="cw">
                                      <p:cBhvr>
                                        <p:cTn id="471" dur="250" autoRev="1" fill="remove"/>
                                        <p:tgtEl>
                                          <p:spTgt spid="177"/>
                                        </p:tgtEl>
                                        <p:attrNameLst>
                                          <p:attrName>fillcolor</p:attrName>
                                        </p:attrNameLst>
                                      </p:cBhvr>
                                      <p:to>
                                        <a:srgbClr val="FF3399"/>
                                      </p:to>
                                    </p:animClr>
                                    <p:set>
                                      <p:cBhvr>
                                        <p:cTn id="472" dur="250" autoRev="1" fill="remove"/>
                                        <p:tgtEl>
                                          <p:spTgt spid="177"/>
                                        </p:tgtEl>
                                        <p:attrNameLst>
                                          <p:attrName>fill.type</p:attrName>
                                        </p:attrNameLst>
                                      </p:cBhvr>
                                      <p:to>
                                        <p:strVal val="solid"/>
                                      </p:to>
                                    </p:set>
                                    <p:set>
                                      <p:cBhvr>
                                        <p:cTn id="473" dur="250" autoRev="1" fill="remove"/>
                                        <p:tgtEl>
                                          <p:spTgt spid="177"/>
                                        </p:tgtEl>
                                        <p:attrNameLst>
                                          <p:attrName>fill.on</p:attrName>
                                        </p:attrNameLst>
                                      </p:cBhvr>
                                      <p:to>
                                        <p:strVal val="true"/>
                                      </p:to>
                                    </p:set>
                                  </p:childTnLst>
                                  <p:subTnLst>
                                    <p:audio>
                                      <p:cMediaNode>
                                        <p:cTn display="0" masterRel="sameClick">
                                          <p:stCondLst>
                                            <p:cond evt="begin" delay="0">
                                              <p:tn val="4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7"/>
                  </p:tgtEl>
                </p:cond>
              </p:nextCondLst>
            </p:seq>
            <p:seq concurrent="1" nextAc="seek">
              <p:cTn id="474" restart="whenNotActive" fill="hold" evtFilter="cancelBubble" nodeType="interactiveSeq">
                <p:stCondLst>
                  <p:cond evt="onClick" delay="0">
                    <p:tgtEl>
                      <p:spTgt spid="178"/>
                    </p:tgtEl>
                  </p:cond>
                </p:stCondLst>
                <p:endSync evt="end" delay="0">
                  <p:rtn val="all"/>
                </p:endSync>
                <p:childTnLst>
                  <p:par>
                    <p:cTn id="475" fill="hold">
                      <p:stCondLst>
                        <p:cond delay="0"/>
                      </p:stCondLst>
                      <p:childTnLst>
                        <p:par>
                          <p:cTn id="476" fill="hold">
                            <p:stCondLst>
                              <p:cond delay="0"/>
                            </p:stCondLst>
                            <p:childTnLst>
                              <p:par>
                                <p:cTn id="4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8" dur="250" autoRev="1" fill="remove"/>
                                        <p:tgtEl>
                                          <p:spTgt spid="178"/>
                                        </p:tgtEl>
                                        <p:attrNameLst>
                                          <p:attrName>style.color</p:attrName>
                                        </p:attrNameLst>
                                      </p:cBhvr>
                                      <p:to>
                                        <a:srgbClr val="FF3399"/>
                                      </p:to>
                                    </p:animClr>
                                    <p:animClr clrSpc="rgb" dir="cw">
                                      <p:cBhvr>
                                        <p:cTn id="479" dur="250" autoRev="1" fill="remove"/>
                                        <p:tgtEl>
                                          <p:spTgt spid="178"/>
                                        </p:tgtEl>
                                        <p:attrNameLst>
                                          <p:attrName>fillcolor</p:attrName>
                                        </p:attrNameLst>
                                      </p:cBhvr>
                                      <p:to>
                                        <a:srgbClr val="FF3399"/>
                                      </p:to>
                                    </p:animClr>
                                    <p:set>
                                      <p:cBhvr>
                                        <p:cTn id="480" dur="250" autoRev="1" fill="remove"/>
                                        <p:tgtEl>
                                          <p:spTgt spid="178"/>
                                        </p:tgtEl>
                                        <p:attrNameLst>
                                          <p:attrName>fill.type</p:attrName>
                                        </p:attrNameLst>
                                      </p:cBhvr>
                                      <p:to>
                                        <p:strVal val="solid"/>
                                      </p:to>
                                    </p:set>
                                    <p:set>
                                      <p:cBhvr>
                                        <p:cTn id="481" dur="250" autoRev="1" fill="remove"/>
                                        <p:tgtEl>
                                          <p:spTgt spid="178"/>
                                        </p:tgtEl>
                                        <p:attrNameLst>
                                          <p:attrName>fill.on</p:attrName>
                                        </p:attrNameLst>
                                      </p:cBhvr>
                                      <p:to>
                                        <p:strVal val="true"/>
                                      </p:to>
                                    </p:set>
                                  </p:childTnLst>
                                  <p:subTnLst>
                                    <p:audio>
                                      <p:cMediaNode>
                                        <p:cTn display="0" masterRel="sameClick">
                                          <p:stCondLst>
                                            <p:cond evt="begin" delay="0">
                                              <p:tn val="4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8"/>
                  </p:tgtEl>
                </p:cond>
              </p:nextCondLst>
            </p:seq>
            <p:seq concurrent="1" nextAc="seek">
              <p:cTn id="482" restart="whenNotActive" fill="hold" evtFilter="cancelBubble" nodeType="interactiveSeq">
                <p:stCondLst>
                  <p:cond evt="onClick" delay="0">
                    <p:tgtEl>
                      <p:spTgt spid="179"/>
                    </p:tgtEl>
                  </p:cond>
                </p:stCondLst>
                <p:endSync evt="end" delay="0">
                  <p:rtn val="all"/>
                </p:endSync>
                <p:childTnLst>
                  <p:par>
                    <p:cTn id="483" fill="hold">
                      <p:stCondLst>
                        <p:cond delay="0"/>
                      </p:stCondLst>
                      <p:childTnLst>
                        <p:par>
                          <p:cTn id="484" fill="hold">
                            <p:stCondLst>
                              <p:cond delay="0"/>
                            </p:stCondLst>
                            <p:childTnLst>
                              <p:par>
                                <p:cTn id="4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6" dur="250" autoRev="1" fill="remove"/>
                                        <p:tgtEl>
                                          <p:spTgt spid="179"/>
                                        </p:tgtEl>
                                        <p:attrNameLst>
                                          <p:attrName>style.color</p:attrName>
                                        </p:attrNameLst>
                                      </p:cBhvr>
                                      <p:to>
                                        <a:srgbClr val="FF3399"/>
                                      </p:to>
                                    </p:animClr>
                                    <p:animClr clrSpc="rgb" dir="cw">
                                      <p:cBhvr>
                                        <p:cTn id="487" dur="250" autoRev="1" fill="remove"/>
                                        <p:tgtEl>
                                          <p:spTgt spid="179"/>
                                        </p:tgtEl>
                                        <p:attrNameLst>
                                          <p:attrName>fillcolor</p:attrName>
                                        </p:attrNameLst>
                                      </p:cBhvr>
                                      <p:to>
                                        <a:srgbClr val="FF3399"/>
                                      </p:to>
                                    </p:animClr>
                                    <p:set>
                                      <p:cBhvr>
                                        <p:cTn id="488" dur="250" autoRev="1" fill="remove"/>
                                        <p:tgtEl>
                                          <p:spTgt spid="179"/>
                                        </p:tgtEl>
                                        <p:attrNameLst>
                                          <p:attrName>fill.type</p:attrName>
                                        </p:attrNameLst>
                                      </p:cBhvr>
                                      <p:to>
                                        <p:strVal val="solid"/>
                                      </p:to>
                                    </p:set>
                                    <p:set>
                                      <p:cBhvr>
                                        <p:cTn id="489" dur="250" autoRev="1" fill="remove"/>
                                        <p:tgtEl>
                                          <p:spTgt spid="179"/>
                                        </p:tgtEl>
                                        <p:attrNameLst>
                                          <p:attrName>fill.on</p:attrName>
                                        </p:attrNameLst>
                                      </p:cBhvr>
                                      <p:to>
                                        <p:strVal val="true"/>
                                      </p:to>
                                    </p:set>
                                  </p:childTnLst>
                                  <p:subTnLst>
                                    <p:audio>
                                      <p:cMediaNode>
                                        <p:cTn display="0" masterRel="sameClick">
                                          <p:stCondLst>
                                            <p:cond evt="begin" delay="0">
                                              <p:tn val="4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9"/>
                  </p:tgtEl>
                </p:cond>
              </p:nextCondLst>
            </p:seq>
            <p:seq concurrent="1" nextAc="seek">
              <p:cTn id="490" restart="whenNotActive" fill="hold" evtFilter="cancelBubble" nodeType="interactiveSeq">
                <p:stCondLst>
                  <p:cond evt="onClick" delay="0">
                    <p:tgtEl>
                      <p:spTgt spid="180"/>
                    </p:tgtEl>
                  </p:cond>
                </p:stCondLst>
                <p:endSync evt="end" delay="0">
                  <p:rtn val="all"/>
                </p:endSync>
                <p:childTnLst>
                  <p:par>
                    <p:cTn id="491" fill="hold">
                      <p:stCondLst>
                        <p:cond delay="0"/>
                      </p:stCondLst>
                      <p:childTnLst>
                        <p:par>
                          <p:cTn id="492" fill="hold">
                            <p:stCondLst>
                              <p:cond delay="0"/>
                            </p:stCondLst>
                            <p:childTnLst>
                              <p:par>
                                <p:cTn id="4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4" dur="250" autoRev="1" fill="remove"/>
                                        <p:tgtEl>
                                          <p:spTgt spid="180"/>
                                        </p:tgtEl>
                                        <p:attrNameLst>
                                          <p:attrName>style.color</p:attrName>
                                        </p:attrNameLst>
                                      </p:cBhvr>
                                      <p:to>
                                        <a:srgbClr val="FF3399"/>
                                      </p:to>
                                    </p:animClr>
                                    <p:animClr clrSpc="rgb" dir="cw">
                                      <p:cBhvr>
                                        <p:cTn id="495" dur="250" autoRev="1" fill="remove"/>
                                        <p:tgtEl>
                                          <p:spTgt spid="180"/>
                                        </p:tgtEl>
                                        <p:attrNameLst>
                                          <p:attrName>fillcolor</p:attrName>
                                        </p:attrNameLst>
                                      </p:cBhvr>
                                      <p:to>
                                        <a:srgbClr val="FF3399"/>
                                      </p:to>
                                    </p:animClr>
                                    <p:set>
                                      <p:cBhvr>
                                        <p:cTn id="496" dur="250" autoRev="1" fill="remove"/>
                                        <p:tgtEl>
                                          <p:spTgt spid="180"/>
                                        </p:tgtEl>
                                        <p:attrNameLst>
                                          <p:attrName>fill.type</p:attrName>
                                        </p:attrNameLst>
                                      </p:cBhvr>
                                      <p:to>
                                        <p:strVal val="solid"/>
                                      </p:to>
                                    </p:set>
                                    <p:set>
                                      <p:cBhvr>
                                        <p:cTn id="497" dur="250" autoRev="1" fill="remove"/>
                                        <p:tgtEl>
                                          <p:spTgt spid="180"/>
                                        </p:tgtEl>
                                        <p:attrNameLst>
                                          <p:attrName>fill.on</p:attrName>
                                        </p:attrNameLst>
                                      </p:cBhvr>
                                      <p:to>
                                        <p:strVal val="true"/>
                                      </p:to>
                                    </p:set>
                                  </p:childTnLst>
                                  <p:subTnLst>
                                    <p:audio>
                                      <p:cMediaNode>
                                        <p:cTn display="0" masterRel="sameClick">
                                          <p:stCondLst>
                                            <p:cond evt="begin" delay="0">
                                              <p:tn val="4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0"/>
                  </p:tgtEl>
                </p:cond>
              </p:nextCondLst>
            </p:seq>
            <p:seq concurrent="1" nextAc="seek">
              <p:cTn id="498" restart="whenNotActive" fill="hold" evtFilter="cancelBubble" nodeType="interactiveSeq">
                <p:stCondLst>
                  <p:cond evt="onClick" delay="0">
                    <p:tgtEl>
                      <p:spTgt spid="181"/>
                    </p:tgtEl>
                  </p:cond>
                </p:stCondLst>
                <p:endSync evt="end" delay="0">
                  <p:rtn val="all"/>
                </p:endSync>
                <p:childTnLst>
                  <p:par>
                    <p:cTn id="499" fill="hold">
                      <p:stCondLst>
                        <p:cond delay="0"/>
                      </p:stCondLst>
                      <p:childTnLst>
                        <p:par>
                          <p:cTn id="500" fill="hold">
                            <p:stCondLst>
                              <p:cond delay="0"/>
                            </p:stCondLst>
                            <p:childTnLst>
                              <p:par>
                                <p:cTn id="5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2" dur="250" autoRev="1" fill="remove"/>
                                        <p:tgtEl>
                                          <p:spTgt spid="181"/>
                                        </p:tgtEl>
                                        <p:attrNameLst>
                                          <p:attrName>style.color</p:attrName>
                                        </p:attrNameLst>
                                      </p:cBhvr>
                                      <p:to>
                                        <a:srgbClr val="FF3399"/>
                                      </p:to>
                                    </p:animClr>
                                    <p:animClr clrSpc="rgb" dir="cw">
                                      <p:cBhvr>
                                        <p:cTn id="503" dur="250" autoRev="1" fill="remove"/>
                                        <p:tgtEl>
                                          <p:spTgt spid="181"/>
                                        </p:tgtEl>
                                        <p:attrNameLst>
                                          <p:attrName>fillcolor</p:attrName>
                                        </p:attrNameLst>
                                      </p:cBhvr>
                                      <p:to>
                                        <a:srgbClr val="FF3399"/>
                                      </p:to>
                                    </p:animClr>
                                    <p:set>
                                      <p:cBhvr>
                                        <p:cTn id="504" dur="250" autoRev="1" fill="remove"/>
                                        <p:tgtEl>
                                          <p:spTgt spid="181"/>
                                        </p:tgtEl>
                                        <p:attrNameLst>
                                          <p:attrName>fill.type</p:attrName>
                                        </p:attrNameLst>
                                      </p:cBhvr>
                                      <p:to>
                                        <p:strVal val="solid"/>
                                      </p:to>
                                    </p:set>
                                    <p:set>
                                      <p:cBhvr>
                                        <p:cTn id="505" dur="250" autoRev="1" fill="remove"/>
                                        <p:tgtEl>
                                          <p:spTgt spid="181"/>
                                        </p:tgtEl>
                                        <p:attrNameLst>
                                          <p:attrName>fill.on</p:attrName>
                                        </p:attrNameLst>
                                      </p:cBhvr>
                                      <p:to>
                                        <p:strVal val="true"/>
                                      </p:to>
                                    </p:set>
                                  </p:childTnLst>
                                  <p:subTnLst>
                                    <p:audio>
                                      <p:cMediaNode>
                                        <p:cTn display="0" masterRel="sameClick">
                                          <p:stCondLst>
                                            <p:cond evt="begin" delay="0">
                                              <p:tn val="5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1"/>
                  </p:tgtEl>
                </p:cond>
              </p:nextCondLst>
            </p:seq>
            <p:seq concurrent="1" nextAc="seek">
              <p:cTn id="506" restart="whenNotActive" fill="hold" evtFilter="cancelBubble" nodeType="interactiveSeq">
                <p:stCondLst>
                  <p:cond evt="onClick" delay="0">
                    <p:tgtEl>
                      <p:spTgt spid="182"/>
                    </p:tgtEl>
                  </p:cond>
                </p:stCondLst>
                <p:endSync evt="end" delay="0">
                  <p:rtn val="all"/>
                </p:endSync>
                <p:childTnLst>
                  <p:par>
                    <p:cTn id="507" fill="hold">
                      <p:stCondLst>
                        <p:cond delay="0"/>
                      </p:stCondLst>
                      <p:childTnLst>
                        <p:par>
                          <p:cTn id="508" fill="hold">
                            <p:stCondLst>
                              <p:cond delay="0"/>
                            </p:stCondLst>
                            <p:childTnLst>
                              <p:par>
                                <p:cTn id="5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0" dur="250" autoRev="1" fill="remove"/>
                                        <p:tgtEl>
                                          <p:spTgt spid="182"/>
                                        </p:tgtEl>
                                        <p:attrNameLst>
                                          <p:attrName>style.color</p:attrName>
                                        </p:attrNameLst>
                                      </p:cBhvr>
                                      <p:to>
                                        <a:srgbClr val="FF3399"/>
                                      </p:to>
                                    </p:animClr>
                                    <p:animClr clrSpc="rgb" dir="cw">
                                      <p:cBhvr>
                                        <p:cTn id="511" dur="250" autoRev="1" fill="remove"/>
                                        <p:tgtEl>
                                          <p:spTgt spid="182"/>
                                        </p:tgtEl>
                                        <p:attrNameLst>
                                          <p:attrName>fillcolor</p:attrName>
                                        </p:attrNameLst>
                                      </p:cBhvr>
                                      <p:to>
                                        <a:srgbClr val="FF3399"/>
                                      </p:to>
                                    </p:animClr>
                                    <p:set>
                                      <p:cBhvr>
                                        <p:cTn id="512" dur="250" autoRev="1" fill="remove"/>
                                        <p:tgtEl>
                                          <p:spTgt spid="182"/>
                                        </p:tgtEl>
                                        <p:attrNameLst>
                                          <p:attrName>fill.type</p:attrName>
                                        </p:attrNameLst>
                                      </p:cBhvr>
                                      <p:to>
                                        <p:strVal val="solid"/>
                                      </p:to>
                                    </p:set>
                                    <p:set>
                                      <p:cBhvr>
                                        <p:cTn id="513" dur="250" autoRev="1" fill="remove"/>
                                        <p:tgtEl>
                                          <p:spTgt spid="182"/>
                                        </p:tgtEl>
                                        <p:attrNameLst>
                                          <p:attrName>fill.on</p:attrName>
                                        </p:attrNameLst>
                                      </p:cBhvr>
                                      <p:to>
                                        <p:strVal val="true"/>
                                      </p:to>
                                    </p:set>
                                  </p:childTnLst>
                                  <p:subTnLst>
                                    <p:audio>
                                      <p:cMediaNode>
                                        <p:cTn display="0" masterRel="sameClick">
                                          <p:stCondLst>
                                            <p:cond evt="begin" delay="0">
                                              <p:tn val="5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2"/>
                  </p:tgtEl>
                </p:cond>
              </p:nextCondLst>
            </p:seq>
            <p:seq concurrent="1" nextAc="seek">
              <p:cTn id="514" restart="whenNotActive" fill="hold" evtFilter="cancelBubble" nodeType="interactiveSeq">
                <p:stCondLst>
                  <p:cond evt="onClick" delay="0">
                    <p:tgtEl>
                      <p:spTgt spid="183"/>
                    </p:tgtEl>
                  </p:cond>
                </p:stCondLst>
                <p:endSync evt="end" delay="0">
                  <p:rtn val="all"/>
                </p:endSync>
                <p:childTnLst>
                  <p:par>
                    <p:cTn id="515" fill="hold">
                      <p:stCondLst>
                        <p:cond delay="0"/>
                      </p:stCondLst>
                      <p:childTnLst>
                        <p:par>
                          <p:cTn id="516" fill="hold">
                            <p:stCondLst>
                              <p:cond delay="0"/>
                            </p:stCondLst>
                            <p:childTnLst>
                              <p:par>
                                <p:cTn id="5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8" dur="250" autoRev="1" fill="remove"/>
                                        <p:tgtEl>
                                          <p:spTgt spid="183"/>
                                        </p:tgtEl>
                                        <p:attrNameLst>
                                          <p:attrName>style.color</p:attrName>
                                        </p:attrNameLst>
                                      </p:cBhvr>
                                      <p:to>
                                        <a:srgbClr val="FF3399"/>
                                      </p:to>
                                    </p:animClr>
                                    <p:animClr clrSpc="rgb" dir="cw">
                                      <p:cBhvr>
                                        <p:cTn id="519" dur="250" autoRev="1" fill="remove"/>
                                        <p:tgtEl>
                                          <p:spTgt spid="183"/>
                                        </p:tgtEl>
                                        <p:attrNameLst>
                                          <p:attrName>fillcolor</p:attrName>
                                        </p:attrNameLst>
                                      </p:cBhvr>
                                      <p:to>
                                        <a:srgbClr val="FF3399"/>
                                      </p:to>
                                    </p:animClr>
                                    <p:set>
                                      <p:cBhvr>
                                        <p:cTn id="520" dur="250" autoRev="1" fill="remove"/>
                                        <p:tgtEl>
                                          <p:spTgt spid="183"/>
                                        </p:tgtEl>
                                        <p:attrNameLst>
                                          <p:attrName>fill.type</p:attrName>
                                        </p:attrNameLst>
                                      </p:cBhvr>
                                      <p:to>
                                        <p:strVal val="solid"/>
                                      </p:to>
                                    </p:set>
                                    <p:set>
                                      <p:cBhvr>
                                        <p:cTn id="521" dur="250" autoRev="1" fill="remove"/>
                                        <p:tgtEl>
                                          <p:spTgt spid="183"/>
                                        </p:tgtEl>
                                        <p:attrNameLst>
                                          <p:attrName>fill.on</p:attrName>
                                        </p:attrNameLst>
                                      </p:cBhvr>
                                      <p:to>
                                        <p:strVal val="true"/>
                                      </p:to>
                                    </p:set>
                                  </p:childTnLst>
                                  <p:subTnLst>
                                    <p:audio>
                                      <p:cMediaNode>
                                        <p:cTn display="0" masterRel="sameClick">
                                          <p:stCondLst>
                                            <p:cond evt="begin" delay="0">
                                              <p:tn val="5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3"/>
                  </p:tgtEl>
                </p:cond>
              </p:nextCondLst>
            </p:seq>
            <p:seq concurrent="1" nextAc="seek">
              <p:cTn id="522" restart="whenNotActive" fill="hold" evtFilter="cancelBubble" nodeType="interactiveSeq">
                <p:stCondLst>
                  <p:cond evt="onClick" delay="0">
                    <p:tgtEl>
                      <p:spTgt spid="184"/>
                    </p:tgtEl>
                  </p:cond>
                </p:stCondLst>
                <p:endSync evt="end" delay="0">
                  <p:rtn val="all"/>
                </p:endSync>
                <p:childTnLst>
                  <p:par>
                    <p:cTn id="523" fill="hold">
                      <p:stCondLst>
                        <p:cond delay="0"/>
                      </p:stCondLst>
                      <p:childTnLst>
                        <p:par>
                          <p:cTn id="524" fill="hold">
                            <p:stCondLst>
                              <p:cond delay="0"/>
                            </p:stCondLst>
                            <p:childTnLst>
                              <p:par>
                                <p:cTn id="5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6" dur="250" autoRev="1" fill="remove"/>
                                        <p:tgtEl>
                                          <p:spTgt spid="184"/>
                                        </p:tgtEl>
                                        <p:attrNameLst>
                                          <p:attrName>style.color</p:attrName>
                                        </p:attrNameLst>
                                      </p:cBhvr>
                                      <p:to>
                                        <a:srgbClr val="FF3399"/>
                                      </p:to>
                                    </p:animClr>
                                    <p:animClr clrSpc="rgb" dir="cw">
                                      <p:cBhvr>
                                        <p:cTn id="527" dur="250" autoRev="1" fill="remove"/>
                                        <p:tgtEl>
                                          <p:spTgt spid="184"/>
                                        </p:tgtEl>
                                        <p:attrNameLst>
                                          <p:attrName>fillcolor</p:attrName>
                                        </p:attrNameLst>
                                      </p:cBhvr>
                                      <p:to>
                                        <a:srgbClr val="FF3399"/>
                                      </p:to>
                                    </p:animClr>
                                    <p:set>
                                      <p:cBhvr>
                                        <p:cTn id="528" dur="250" autoRev="1" fill="remove"/>
                                        <p:tgtEl>
                                          <p:spTgt spid="184"/>
                                        </p:tgtEl>
                                        <p:attrNameLst>
                                          <p:attrName>fill.type</p:attrName>
                                        </p:attrNameLst>
                                      </p:cBhvr>
                                      <p:to>
                                        <p:strVal val="solid"/>
                                      </p:to>
                                    </p:set>
                                    <p:set>
                                      <p:cBhvr>
                                        <p:cTn id="529" dur="250" autoRev="1" fill="remove"/>
                                        <p:tgtEl>
                                          <p:spTgt spid="184"/>
                                        </p:tgtEl>
                                        <p:attrNameLst>
                                          <p:attrName>fill.on</p:attrName>
                                        </p:attrNameLst>
                                      </p:cBhvr>
                                      <p:to>
                                        <p:strVal val="true"/>
                                      </p:to>
                                    </p:set>
                                  </p:childTnLst>
                                  <p:subTnLst>
                                    <p:audio>
                                      <p:cMediaNode>
                                        <p:cTn display="0" masterRel="sameClick">
                                          <p:stCondLst>
                                            <p:cond evt="begin" delay="0">
                                              <p:tn val="5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4"/>
                  </p:tgtEl>
                </p:cond>
              </p:nextCondLst>
            </p:seq>
            <p:seq concurrent="1" nextAc="seek">
              <p:cTn id="530" restart="whenNotActive" fill="hold" evtFilter="cancelBubble" nodeType="interactiveSeq">
                <p:stCondLst>
                  <p:cond evt="onClick" delay="0">
                    <p:tgtEl>
                      <p:spTgt spid="185"/>
                    </p:tgtEl>
                  </p:cond>
                </p:stCondLst>
                <p:endSync evt="end" delay="0">
                  <p:rtn val="all"/>
                </p:endSync>
                <p:childTnLst>
                  <p:par>
                    <p:cTn id="531" fill="hold">
                      <p:stCondLst>
                        <p:cond delay="0"/>
                      </p:stCondLst>
                      <p:childTnLst>
                        <p:par>
                          <p:cTn id="532" fill="hold">
                            <p:stCondLst>
                              <p:cond delay="0"/>
                            </p:stCondLst>
                            <p:childTnLst>
                              <p:par>
                                <p:cTn id="5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4" dur="250" autoRev="1" fill="remove"/>
                                        <p:tgtEl>
                                          <p:spTgt spid="185"/>
                                        </p:tgtEl>
                                        <p:attrNameLst>
                                          <p:attrName>style.color</p:attrName>
                                        </p:attrNameLst>
                                      </p:cBhvr>
                                      <p:to>
                                        <a:srgbClr val="FF3399"/>
                                      </p:to>
                                    </p:animClr>
                                    <p:animClr clrSpc="rgb" dir="cw">
                                      <p:cBhvr>
                                        <p:cTn id="535" dur="250" autoRev="1" fill="remove"/>
                                        <p:tgtEl>
                                          <p:spTgt spid="185"/>
                                        </p:tgtEl>
                                        <p:attrNameLst>
                                          <p:attrName>fillcolor</p:attrName>
                                        </p:attrNameLst>
                                      </p:cBhvr>
                                      <p:to>
                                        <a:srgbClr val="FF3399"/>
                                      </p:to>
                                    </p:animClr>
                                    <p:set>
                                      <p:cBhvr>
                                        <p:cTn id="536" dur="250" autoRev="1" fill="remove"/>
                                        <p:tgtEl>
                                          <p:spTgt spid="185"/>
                                        </p:tgtEl>
                                        <p:attrNameLst>
                                          <p:attrName>fill.type</p:attrName>
                                        </p:attrNameLst>
                                      </p:cBhvr>
                                      <p:to>
                                        <p:strVal val="solid"/>
                                      </p:to>
                                    </p:set>
                                    <p:set>
                                      <p:cBhvr>
                                        <p:cTn id="537" dur="250" autoRev="1" fill="remove"/>
                                        <p:tgtEl>
                                          <p:spTgt spid="185"/>
                                        </p:tgtEl>
                                        <p:attrNameLst>
                                          <p:attrName>fill.on</p:attrName>
                                        </p:attrNameLst>
                                      </p:cBhvr>
                                      <p:to>
                                        <p:strVal val="true"/>
                                      </p:to>
                                    </p:set>
                                  </p:childTnLst>
                                  <p:subTnLst>
                                    <p:audio>
                                      <p:cMediaNode>
                                        <p:cTn display="0" masterRel="sameClick">
                                          <p:stCondLst>
                                            <p:cond evt="begin" delay="0">
                                              <p:tn val="5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5"/>
                  </p:tgtEl>
                </p:cond>
              </p:nextCondLst>
            </p:seq>
            <p:seq concurrent="1" nextAc="seek">
              <p:cTn id="538" restart="whenNotActive" fill="hold" evtFilter="cancelBubble" nodeType="interactiveSeq">
                <p:stCondLst>
                  <p:cond evt="onClick" delay="0">
                    <p:tgtEl>
                      <p:spTgt spid="186"/>
                    </p:tgtEl>
                  </p:cond>
                </p:stCondLst>
                <p:endSync evt="end" delay="0">
                  <p:rtn val="all"/>
                </p:endSync>
                <p:childTnLst>
                  <p:par>
                    <p:cTn id="539" fill="hold">
                      <p:stCondLst>
                        <p:cond delay="0"/>
                      </p:stCondLst>
                      <p:childTnLst>
                        <p:par>
                          <p:cTn id="540" fill="hold">
                            <p:stCondLst>
                              <p:cond delay="0"/>
                            </p:stCondLst>
                            <p:childTnLst>
                              <p:par>
                                <p:cTn id="5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2" dur="250" autoRev="1" fill="remove"/>
                                        <p:tgtEl>
                                          <p:spTgt spid="186"/>
                                        </p:tgtEl>
                                        <p:attrNameLst>
                                          <p:attrName>style.color</p:attrName>
                                        </p:attrNameLst>
                                      </p:cBhvr>
                                      <p:to>
                                        <a:srgbClr val="FF3399"/>
                                      </p:to>
                                    </p:animClr>
                                    <p:animClr clrSpc="rgb" dir="cw">
                                      <p:cBhvr>
                                        <p:cTn id="543" dur="250" autoRev="1" fill="remove"/>
                                        <p:tgtEl>
                                          <p:spTgt spid="186"/>
                                        </p:tgtEl>
                                        <p:attrNameLst>
                                          <p:attrName>fillcolor</p:attrName>
                                        </p:attrNameLst>
                                      </p:cBhvr>
                                      <p:to>
                                        <a:srgbClr val="FF3399"/>
                                      </p:to>
                                    </p:animClr>
                                    <p:set>
                                      <p:cBhvr>
                                        <p:cTn id="544" dur="250" autoRev="1" fill="remove"/>
                                        <p:tgtEl>
                                          <p:spTgt spid="186"/>
                                        </p:tgtEl>
                                        <p:attrNameLst>
                                          <p:attrName>fill.type</p:attrName>
                                        </p:attrNameLst>
                                      </p:cBhvr>
                                      <p:to>
                                        <p:strVal val="solid"/>
                                      </p:to>
                                    </p:set>
                                    <p:set>
                                      <p:cBhvr>
                                        <p:cTn id="545" dur="250" autoRev="1" fill="remove"/>
                                        <p:tgtEl>
                                          <p:spTgt spid="186"/>
                                        </p:tgtEl>
                                        <p:attrNameLst>
                                          <p:attrName>fill.on</p:attrName>
                                        </p:attrNameLst>
                                      </p:cBhvr>
                                      <p:to>
                                        <p:strVal val="true"/>
                                      </p:to>
                                    </p:set>
                                  </p:childTnLst>
                                  <p:subTnLst>
                                    <p:audio>
                                      <p:cMediaNode>
                                        <p:cTn display="0" masterRel="sameClick">
                                          <p:stCondLst>
                                            <p:cond evt="begin" delay="0">
                                              <p:tn val="5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6"/>
                  </p:tgtEl>
                </p:cond>
              </p:nextCondLst>
            </p:seq>
            <p:seq concurrent="1" nextAc="seek">
              <p:cTn id="546" restart="whenNotActive" fill="hold" evtFilter="cancelBubble" nodeType="interactiveSeq">
                <p:stCondLst>
                  <p:cond evt="onClick" delay="0">
                    <p:tgtEl>
                      <p:spTgt spid="187"/>
                    </p:tgtEl>
                  </p:cond>
                </p:stCondLst>
                <p:endSync evt="end" delay="0">
                  <p:rtn val="all"/>
                </p:endSync>
                <p:childTnLst>
                  <p:par>
                    <p:cTn id="547" fill="hold">
                      <p:stCondLst>
                        <p:cond delay="0"/>
                      </p:stCondLst>
                      <p:childTnLst>
                        <p:par>
                          <p:cTn id="548" fill="hold">
                            <p:stCondLst>
                              <p:cond delay="0"/>
                            </p:stCondLst>
                            <p:childTnLst>
                              <p:par>
                                <p:cTn id="5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0" dur="250" autoRev="1" fill="remove"/>
                                        <p:tgtEl>
                                          <p:spTgt spid="187"/>
                                        </p:tgtEl>
                                        <p:attrNameLst>
                                          <p:attrName>style.color</p:attrName>
                                        </p:attrNameLst>
                                      </p:cBhvr>
                                      <p:to>
                                        <a:srgbClr val="FF3399"/>
                                      </p:to>
                                    </p:animClr>
                                    <p:animClr clrSpc="rgb" dir="cw">
                                      <p:cBhvr>
                                        <p:cTn id="551" dur="250" autoRev="1" fill="remove"/>
                                        <p:tgtEl>
                                          <p:spTgt spid="187"/>
                                        </p:tgtEl>
                                        <p:attrNameLst>
                                          <p:attrName>fillcolor</p:attrName>
                                        </p:attrNameLst>
                                      </p:cBhvr>
                                      <p:to>
                                        <a:srgbClr val="FF3399"/>
                                      </p:to>
                                    </p:animClr>
                                    <p:set>
                                      <p:cBhvr>
                                        <p:cTn id="552" dur="250" autoRev="1" fill="remove"/>
                                        <p:tgtEl>
                                          <p:spTgt spid="187"/>
                                        </p:tgtEl>
                                        <p:attrNameLst>
                                          <p:attrName>fill.type</p:attrName>
                                        </p:attrNameLst>
                                      </p:cBhvr>
                                      <p:to>
                                        <p:strVal val="solid"/>
                                      </p:to>
                                    </p:set>
                                    <p:set>
                                      <p:cBhvr>
                                        <p:cTn id="553" dur="250" autoRev="1" fill="remove"/>
                                        <p:tgtEl>
                                          <p:spTgt spid="187"/>
                                        </p:tgtEl>
                                        <p:attrNameLst>
                                          <p:attrName>fill.on</p:attrName>
                                        </p:attrNameLst>
                                      </p:cBhvr>
                                      <p:to>
                                        <p:strVal val="true"/>
                                      </p:to>
                                    </p:set>
                                  </p:childTnLst>
                                  <p:subTnLst>
                                    <p:audio>
                                      <p:cMediaNode>
                                        <p:cTn display="0" masterRel="sameClick">
                                          <p:stCondLst>
                                            <p:cond evt="begin" delay="0">
                                              <p:tn val="5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7"/>
                  </p:tgtEl>
                </p:cond>
              </p:nextCondLst>
            </p:seq>
            <p:seq concurrent="1" nextAc="seek">
              <p:cTn id="554" restart="whenNotActive" fill="hold" evtFilter="cancelBubble" nodeType="interactiveSeq">
                <p:stCondLst>
                  <p:cond evt="onClick" delay="0">
                    <p:tgtEl>
                      <p:spTgt spid="188"/>
                    </p:tgtEl>
                  </p:cond>
                </p:stCondLst>
                <p:endSync evt="end" delay="0">
                  <p:rtn val="all"/>
                </p:endSync>
                <p:childTnLst>
                  <p:par>
                    <p:cTn id="555" fill="hold">
                      <p:stCondLst>
                        <p:cond delay="0"/>
                      </p:stCondLst>
                      <p:childTnLst>
                        <p:par>
                          <p:cTn id="556" fill="hold">
                            <p:stCondLst>
                              <p:cond delay="0"/>
                            </p:stCondLst>
                            <p:childTnLst>
                              <p:par>
                                <p:cTn id="5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8" dur="250" autoRev="1" fill="remove"/>
                                        <p:tgtEl>
                                          <p:spTgt spid="188"/>
                                        </p:tgtEl>
                                        <p:attrNameLst>
                                          <p:attrName>style.color</p:attrName>
                                        </p:attrNameLst>
                                      </p:cBhvr>
                                      <p:to>
                                        <a:srgbClr val="FF3399"/>
                                      </p:to>
                                    </p:animClr>
                                    <p:animClr clrSpc="rgb" dir="cw">
                                      <p:cBhvr>
                                        <p:cTn id="559" dur="250" autoRev="1" fill="remove"/>
                                        <p:tgtEl>
                                          <p:spTgt spid="188"/>
                                        </p:tgtEl>
                                        <p:attrNameLst>
                                          <p:attrName>fillcolor</p:attrName>
                                        </p:attrNameLst>
                                      </p:cBhvr>
                                      <p:to>
                                        <a:srgbClr val="FF3399"/>
                                      </p:to>
                                    </p:animClr>
                                    <p:set>
                                      <p:cBhvr>
                                        <p:cTn id="560" dur="250" autoRev="1" fill="remove"/>
                                        <p:tgtEl>
                                          <p:spTgt spid="188"/>
                                        </p:tgtEl>
                                        <p:attrNameLst>
                                          <p:attrName>fill.type</p:attrName>
                                        </p:attrNameLst>
                                      </p:cBhvr>
                                      <p:to>
                                        <p:strVal val="solid"/>
                                      </p:to>
                                    </p:set>
                                    <p:set>
                                      <p:cBhvr>
                                        <p:cTn id="561" dur="250" autoRev="1" fill="remove"/>
                                        <p:tgtEl>
                                          <p:spTgt spid="188"/>
                                        </p:tgtEl>
                                        <p:attrNameLst>
                                          <p:attrName>fill.on</p:attrName>
                                        </p:attrNameLst>
                                      </p:cBhvr>
                                      <p:to>
                                        <p:strVal val="true"/>
                                      </p:to>
                                    </p:set>
                                  </p:childTnLst>
                                  <p:subTnLst>
                                    <p:audio>
                                      <p:cMediaNode>
                                        <p:cTn display="0" masterRel="sameClick">
                                          <p:stCondLst>
                                            <p:cond evt="begin" delay="0">
                                              <p:tn val="5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8"/>
                  </p:tgtEl>
                </p:cond>
              </p:nextCondLst>
            </p:seq>
            <p:seq concurrent="1" nextAc="seek">
              <p:cTn id="562" restart="whenNotActive" fill="hold" evtFilter="cancelBubble" nodeType="interactiveSeq">
                <p:stCondLst>
                  <p:cond evt="onClick" delay="0">
                    <p:tgtEl>
                      <p:spTgt spid="189"/>
                    </p:tgtEl>
                  </p:cond>
                </p:stCondLst>
                <p:endSync evt="end" delay="0">
                  <p:rtn val="all"/>
                </p:endSync>
                <p:childTnLst>
                  <p:par>
                    <p:cTn id="563" fill="hold">
                      <p:stCondLst>
                        <p:cond delay="0"/>
                      </p:stCondLst>
                      <p:childTnLst>
                        <p:par>
                          <p:cTn id="564" fill="hold">
                            <p:stCondLst>
                              <p:cond delay="0"/>
                            </p:stCondLst>
                            <p:childTnLst>
                              <p:par>
                                <p:cTn id="5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6" dur="250" autoRev="1" fill="remove"/>
                                        <p:tgtEl>
                                          <p:spTgt spid="189"/>
                                        </p:tgtEl>
                                        <p:attrNameLst>
                                          <p:attrName>style.color</p:attrName>
                                        </p:attrNameLst>
                                      </p:cBhvr>
                                      <p:to>
                                        <a:srgbClr val="FF3399"/>
                                      </p:to>
                                    </p:animClr>
                                    <p:animClr clrSpc="rgb" dir="cw">
                                      <p:cBhvr>
                                        <p:cTn id="567" dur="250" autoRev="1" fill="remove"/>
                                        <p:tgtEl>
                                          <p:spTgt spid="189"/>
                                        </p:tgtEl>
                                        <p:attrNameLst>
                                          <p:attrName>fillcolor</p:attrName>
                                        </p:attrNameLst>
                                      </p:cBhvr>
                                      <p:to>
                                        <a:srgbClr val="FF3399"/>
                                      </p:to>
                                    </p:animClr>
                                    <p:set>
                                      <p:cBhvr>
                                        <p:cTn id="568" dur="250" autoRev="1" fill="remove"/>
                                        <p:tgtEl>
                                          <p:spTgt spid="189"/>
                                        </p:tgtEl>
                                        <p:attrNameLst>
                                          <p:attrName>fill.type</p:attrName>
                                        </p:attrNameLst>
                                      </p:cBhvr>
                                      <p:to>
                                        <p:strVal val="solid"/>
                                      </p:to>
                                    </p:set>
                                    <p:set>
                                      <p:cBhvr>
                                        <p:cTn id="569" dur="250" autoRev="1" fill="remove"/>
                                        <p:tgtEl>
                                          <p:spTgt spid="189"/>
                                        </p:tgtEl>
                                        <p:attrNameLst>
                                          <p:attrName>fill.on</p:attrName>
                                        </p:attrNameLst>
                                      </p:cBhvr>
                                      <p:to>
                                        <p:strVal val="true"/>
                                      </p:to>
                                    </p:set>
                                  </p:childTnLst>
                                  <p:subTnLst>
                                    <p:audio>
                                      <p:cMediaNode>
                                        <p:cTn display="0" masterRel="sameClick">
                                          <p:stCondLst>
                                            <p:cond evt="begin" delay="0">
                                              <p:tn val="5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9"/>
                  </p:tgtEl>
                </p:cond>
              </p:nextCondLst>
            </p:seq>
            <p:seq concurrent="1" nextAc="seek">
              <p:cTn id="570" restart="whenNotActive" fill="hold" evtFilter="cancelBubble" nodeType="interactiveSeq">
                <p:stCondLst>
                  <p:cond evt="onClick" delay="0">
                    <p:tgtEl>
                      <p:spTgt spid="190"/>
                    </p:tgtEl>
                  </p:cond>
                </p:stCondLst>
                <p:endSync evt="end" delay="0">
                  <p:rtn val="all"/>
                </p:endSync>
                <p:childTnLst>
                  <p:par>
                    <p:cTn id="571" fill="hold">
                      <p:stCondLst>
                        <p:cond delay="0"/>
                      </p:stCondLst>
                      <p:childTnLst>
                        <p:par>
                          <p:cTn id="572" fill="hold">
                            <p:stCondLst>
                              <p:cond delay="0"/>
                            </p:stCondLst>
                            <p:childTnLst>
                              <p:par>
                                <p:cTn id="57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4" dur="250" autoRev="1" fill="remove"/>
                                        <p:tgtEl>
                                          <p:spTgt spid="190"/>
                                        </p:tgtEl>
                                        <p:attrNameLst>
                                          <p:attrName>style.color</p:attrName>
                                        </p:attrNameLst>
                                      </p:cBhvr>
                                      <p:to>
                                        <a:srgbClr val="FF3399"/>
                                      </p:to>
                                    </p:animClr>
                                    <p:animClr clrSpc="rgb" dir="cw">
                                      <p:cBhvr>
                                        <p:cTn id="575" dur="250" autoRev="1" fill="remove"/>
                                        <p:tgtEl>
                                          <p:spTgt spid="190"/>
                                        </p:tgtEl>
                                        <p:attrNameLst>
                                          <p:attrName>fillcolor</p:attrName>
                                        </p:attrNameLst>
                                      </p:cBhvr>
                                      <p:to>
                                        <a:srgbClr val="FF3399"/>
                                      </p:to>
                                    </p:animClr>
                                    <p:set>
                                      <p:cBhvr>
                                        <p:cTn id="576" dur="250" autoRev="1" fill="remove"/>
                                        <p:tgtEl>
                                          <p:spTgt spid="190"/>
                                        </p:tgtEl>
                                        <p:attrNameLst>
                                          <p:attrName>fill.type</p:attrName>
                                        </p:attrNameLst>
                                      </p:cBhvr>
                                      <p:to>
                                        <p:strVal val="solid"/>
                                      </p:to>
                                    </p:set>
                                    <p:set>
                                      <p:cBhvr>
                                        <p:cTn id="577" dur="250" autoRev="1" fill="remove"/>
                                        <p:tgtEl>
                                          <p:spTgt spid="190"/>
                                        </p:tgtEl>
                                        <p:attrNameLst>
                                          <p:attrName>fill.on</p:attrName>
                                        </p:attrNameLst>
                                      </p:cBhvr>
                                      <p:to>
                                        <p:strVal val="true"/>
                                      </p:to>
                                    </p:set>
                                  </p:childTnLst>
                                  <p:subTnLst>
                                    <p:audio>
                                      <p:cMediaNode>
                                        <p:cTn display="0" masterRel="sameClick">
                                          <p:stCondLst>
                                            <p:cond evt="begin" delay="0">
                                              <p:tn val="57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0"/>
                  </p:tgtEl>
                </p:cond>
              </p:nextCondLst>
            </p:seq>
            <p:seq concurrent="1" nextAc="seek">
              <p:cTn id="578" restart="whenNotActive" fill="hold" evtFilter="cancelBubble" nodeType="interactiveSeq">
                <p:stCondLst>
                  <p:cond evt="onClick" delay="0">
                    <p:tgtEl>
                      <p:spTgt spid="191"/>
                    </p:tgtEl>
                  </p:cond>
                </p:stCondLst>
                <p:endSync evt="end" delay="0">
                  <p:rtn val="all"/>
                </p:endSync>
                <p:childTnLst>
                  <p:par>
                    <p:cTn id="579" fill="hold">
                      <p:stCondLst>
                        <p:cond delay="0"/>
                      </p:stCondLst>
                      <p:childTnLst>
                        <p:par>
                          <p:cTn id="580" fill="hold">
                            <p:stCondLst>
                              <p:cond delay="0"/>
                            </p:stCondLst>
                            <p:childTnLst>
                              <p:par>
                                <p:cTn id="58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2" dur="250" autoRev="1" fill="remove"/>
                                        <p:tgtEl>
                                          <p:spTgt spid="191"/>
                                        </p:tgtEl>
                                        <p:attrNameLst>
                                          <p:attrName>style.color</p:attrName>
                                        </p:attrNameLst>
                                      </p:cBhvr>
                                      <p:to>
                                        <a:srgbClr val="FF3399"/>
                                      </p:to>
                                    </p:animClr>
                                    <p:animClr clrSpc="rgb" dir="cw">
                                      <p:cBhvr>
                                        <p:cTn id="583" dur="250" autoRev="1" fill="remove"/>
                                        <p:tgtEl>
                                          <p:spTgt spid="191"/>
                                        </p:tgtEl>
                                        <p:attrNameLst>
                                          <p:attrName>fillcolor</p:attrName>
                                        </p:attrNameLst>
                                      </p:cBhvr>
                                      <p:to>
                                        <a:srgbClr val="FF3399"/>
                                      </p:to>
                                    </p:animClr>
                                    <p:set>
                                      <p:cBhvr>
                                        <p:cTn id="584" dur="250" autoRev="1" fill="remove"/>
                                        <p:tgtEl>
                                          <p:spTgt spid="191"/>
                                        </p:tgtEl>
                                        <p:attrNameLst>
                                          <p:attrName>fill.type</p:attrName>
                                        </p:attrNameLst>
                                      </p:cBhvr>
                                      <p:to>
                                        <p:strVal val="solid"/>
                                      </p:to>
                                    </p:set>
                                    <p:set>
                                      <p:cBhvr>
                                        <p:cTn id="585" dur="250" autoRev="1" fill="remove"/>
                                        <p:tgtEl>
                                          <p:spTgt spid="191"/>
                                        </p:tgtEl>
                                        <p:attrNameLst>
                                          <p:attrName>fill.on</p:attrName>
                                        </p:attrNameLst>
                                      </p:cBhvr>
                                      <p:to>
                                        <p:strVal val="true"/>
                                      </p:to>
                                    </p:set>
                                  </p:childTnLst>
                                  <p:subTnLst>
                                    <p:audio>
                                      <p:cMediaNode>
                                        <p:cTn display="0" masterRel="sameClick">
                                          <p:stCondLst>
                                            <p:cond evt="begin" delay="0">
                                              <p:tn val="58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1"/>
                  </p:tgtEl>
                </p:cond>
              </p:nextCondLst>
            </p:seq>
            <p:seq concurrent="1" nextAc="seek">
              <p:cTn id="586" restart="whenNotActive" fill="hold" evtFilter="cancelBubble" nodeType="interactiveSeq">
                <p:stCondLst>
                  <p:cond evt="onClick" delay="0">
                    <p:tgtEl>
                      <p:spTgt spid="192"/>
                    </p:tgtEl>
                  </p:cond>
                </p:stCondLst>
                <p:endSync evt="end" delay="0">
                  <p:rtn val="all"/>
                </p:endSync>
                <p:childTnLst>
                  <p:par>
                    <p:cTn id="587" fill="hold">
                      <p:stCondLst>
                        <p:cond delay="0"/>
                      </p:stCondLst>
                      <p:childTnLst>
                        <p:par>
                          <p:cTn id="588" fill="hold">
                            <p:stCondLst>
                              <p:cond delay="0"/>
                            </p:stCondLst>
                            <p:childTnLst>
                              <p:par>
                                <p:cTn id="58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0" dur="250" autoRev="1" fill="remove"/>
                                        <p:tgtEl>
                                          <p:spTgt spid="192"/>
                                        </p:tgtEl>
                                        <p:attrNameLst>
                                          <p:attrName>style.color</p:attrName>
                                        </p:attrNameLst>
                                      </p:cBhvr>
                                      <p:to>
                                        <a:srgbClr val="FF3399"/>
                                      </p:to>
                                    </p:animClr>
                                    <p:animClr clrSpc="rgb" dir="cw">
                                      <p:cBhvr>
                                        <p:cTn id="591" dur="250" autoRev="1" fill="remove"/>
                                        <p:tgtEl>
                                          <p:spTgt spid="192"/>
                                        </p:tgtEl>
                                        <p:attrNameLst>
                                          <p:attrName>fillcolor</p:attrName>
                                        </p:attrNameLst>
                                      </p:cBhvr>
                                      <p:to>
                                        <a:srgbClr val="FF3399"/>
                                      </p:to>
                                    </p:animClr>
                                    <p:set>
                                      <p:cBhvr>
                                        <p:cTn id="592" dur="250" autoRev="1" fill="remove"/>
                                        <p:tgtEl>
                                          <p:spTgt spid="192"/>
                                        </p:tgtEl>
                                        <p:attrNameLst>
                                          <p:attrName>fill.type</p:attrName>
                                        </p:attrNameLst>
                                      </p:cBhvr>
                                      <p:to>
                                        <p:strVal val="solid"/>
                                      </p:to>
                                    </p:set>
                                    <p:set>
                                      <p:cBhvr>
                                        <p:cTn id="593" dur="250" autoRev="1" fill="remove"/>
                                        <p:tgtEl>
                                          <p:spTgt spid="192"/>
                                        </p:tgtEl>
                                        <p:attrNameLst>
                                          <p:attrName>fill.on</p:attrName>
                                        </p:attrNameLst>
                                      </p:cBhvr>
                                      <p:to>
                                        <p:strVal val="true"/>
                                      </p:to>
                                    </p:set>
                                  </p:childTnLst>
                                  <p:subTnLst>
                                    <p:audio>
                                      <p:cMediaNode>
                                        <p:cTn display="0" masterRel="sameClick">
                                          <p:stCondLst>
                                            <p:cond evt="begin" delay="0">
                                              <p:tn val="58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2"/>
                  </p:tgtEl>
                </p:cond>
              </p:nextCondLst>
            </p:seq>
            <p:seq concurrent="1" nextAc="seek">
              <p:cTn id="594" restart="whenNotActive" fill="hold" evtFilter="cancelBubble" nodeType="interactiveSeq">
                <p:stCondLst>
                  <p:cond evt="onClick" delay="0">
                    <p:tgtEl>
                      <p:spTgt spid="193"/>
                    </p:tgtEl>
                  </p:cond>
                </p:stCondLst>
                <p:endSync evt="end" delay="0">
                  <p:rtn val="all"/>
                </p:endSync>
                <p:childTnLst>
                  <p:par>
                    <p:cTn id="595" fill="hold">
                      <p:stCondLst>
                        <p:cond delay="0"/>
                      </p:stCondLst>
                      <p:childTnLst>
                        <p:par>
                          <p:cTn id="596" fill="hold">
                            <p:stCondLst>
                              <p:cond delay="0"/>
                            </p:stCondLst>
                            <p:childTnLst>
                              <p:par>
                                <p:cTn id="5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8" dur="250" autoRev="1" fill="remove"/>
                                        <p:tgtEl>
                                          <p:spTgt spid="193"/>
                                        </p:tgtEl>
                                        <p:attrNameLst>
                                          <p:attrName>style.color</p:attrName>
                                        </p:attrNameLst>
                                      </p:cBhvr>
                                      <p:to>
                                        <a:srgbClr val="FF3399"/>
                                      </p:to>
                                    </p:animClr>
                                    <p:animClr clrSpc="rgb" dir="cw">
                                      <p:cBhvr>
                                        <p:cTn id="599" dur="250" autoRev="1" fill="remove"/>
                                        <p:tgtEl>
                                          <p:spTgt spid="193"/>
                                        </p:tgtEl>
                                        <p:attrNameLst>
                                          <p:attrName>fillcolor</p:attrName>
                                        </p:attrNameLst>
                                      </p:cBhvr>
                                      <p:to>
                                        <a:srgbClr val="FF3399"/>
                                      </p:to>
                                    </p:animClr>
                                    <p:set>
                                      <p:cBhvr>
                                        <p:cTn id="600" dur="250" autoRev="1" fill="remove"/>
                                        <p:tgtEl>
                                          <p:spTgt spid="193"/>
                                        </p:tgtEl>
                                        <p:attrNameLst>
                                          <p:attrName>fill.type</p:attrName>
                                        </p:attrNameLst>
                                      </p:cBhvr>
                                      <p:to>
                                        <p:strVal val="solid"/>
                                      </p:to>
                                    </p:set>
                                    <p:set>
                                      <p:cBhvr>
                                        <p:cTn id="601" dur="250" autoRev="1" fill="remove"/>
                                        <p:tgtEl>
                                          <p:spTgt spid="193"/>
                                        </p:tgtEl>
                                        <p:attrNameLst>
                                          <p:attrName>fill.on</p:attrName>
                                        </p:attrNameLst>
                                      </p:cBhvr>
                                      <p:to>
                                        <p:strVal val="true"/>
                                      </p:to>
                                    </p:set>
                                  </p:childTnLst>
                                  <p:subTnLst>
                                    <p:audio>
                                      <p:cMediaNode>
                                        <p:cTn display="0" masterRel="sameClick">
                                          <p:stCondLst>
                                            <p:cond evt="begin" delay="0">
                                              <p:tn val="59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3"/>
                  </p:tgtEl>
                </p:cond>
              </p:nextCondLst>
            </p:seq>
            <p:seq concurrent="1" nextAc="seek">
              <p:cTn id="602" restart="whenNotActive" fill="hold" evtFilter="cancelBubble" nodeType="interactiveSeq">
                <p:stCondLst>
                  <p:cond evt="onClick" delay="0">
                    <p:tgtEl>
                      <p:spTgt spid="194"/>
                    </p:tgtEl>
                  </p:cond>
                </p:stCondLst>
                <p:endSync evt="end" delay="0">
                  <p:rtn val="all"/>
                </p:endSync>
                <p:childTnLst>
                  <p:par>
                    <p:cTn id="603" fill="hold">
                      <p:stCondLst>
                        <p:cond delay="0"/>
                      </p:stCondLst>
                      <p:childTnLst>
                        <p:par>
                          <p:cTn id="604" fill="hold">
                            <p:stCondLst>
                              <p:cond delay="0"/>
                            </p:stCondLst>
                            <p:childTnLst>
                              <p:par>
                                <p:cTn id="6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6" dur="250" autoRev="1" fill="remove"/>
                                        <p:tgtEl>
                                          <p:spTgt spid="194"/>
                                        </p:tgtEl>
                                        <p:attrNameLst>
                                          <p:attrName>style.color</p:attrName>
                                        </p:attrNameLst>
                                      </p:cBhvr>
                                      <p:to>
                                        <a:srgbClr val="FF3399"/>
                                      </p:to>
                                    </p:animClr>
                                    <p:animClr clrSpc="rgb" dir="cw">
                                      <p:cBhvr>
                                        <p:cTn id="607" dur="250" autoRev="1" fill="remove"/>
                                        <p:tgtEl>
                                          <p:spTgt spid="194"/>
                                        </p:tgtEl>
                                        <p:attrNameLst>
                                          <p:attrName>fillcolor</p:attrName>
                                        </p:attrNameLst>
                                      </p:cBhvr>
                                      <p:to>
                                        <a:srgbClr val="FF3399"/>
                                      </p:to>
                                    </p:animClr>
                                    <p:set>
                                      <p:cBhvr>
                                        <p:cTn id="608" dur="250" autoRev="1" fill="remove"/>
                                        <p:tgtEl>
                                          <p:spTgt spid="194"/>
                                        </p:tgtEl>
                                        <p:attrNameLst>
                                          <p:attrName>fill.type</p:attrName>
                                        </p:attrNameLst>
                                      </p:cBhvr>
                                      <p:to>
                                        <p:strVal val="solid"/>
                                      </p:to>
                                    </p:set>
                                    <p:set>
                                      <p:cBhvr>
                                        <p:cTn id="609" dur="250" autoRev="1" fill="remove"/>
                                        <p:tgtEl>
                                          <p:spTgt spid="194"/>
                                        </p:tgtEl>
                                        <p:attrNameLst>
                                          <p:attrName>fill.on</p:attrName>
                                        </p:attrNameLst>
                                      </p:cBhvr>
                                      <p:to>
                                        <p:strVal val="true"/>
                                      </p:to>
                                    </p:set>
                                  </p:childTnLst>
                                  <p:subTnLst>
                                    <p:audio>
                                      <p:cMediaNode>
                                        <p:cTn display="0" masterRel="sameClick">
                                          <p:stCondLst>
                                            <p:cond evt="begin" delay="0">
                                              <p:tn val="60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4"/>
                  </p:tgtEl>
                </p:cond>
              </p:nextCondLst>
            </p:seq>
            <p:seq concurrent="1" nextAc="seek">
              <p:cTn id="610" restart="whenNotActive" fill="hold" evtFilter="cancelBubble" nodeType="interactiveSeq">
                <p:stCondLst>
                  <p:cond evt="onClick" delay="0">
                    <p:tgtEl>
                      <p:spTgt spid="195"/>
                    </p:tgtEl>
                  </p:cond>
                </p:stCondLst>
                <p:endSync evt="end" delay="0">
                  <p:rtn val="all"/>
                </p:endSync>
                <p:childTnLst>
                  <p:par>
                    <p:cTn id="611" fill="hold">
                      <p:stCondLst>
                        <p:cond delay="0"/>
                      </p:stCondLst>
                      <p:childTnLst>
                        <p:par>
                          <p:cTn id="612" fill="hold">
                            <p:stCondLst>
                              <p:cond delay="0"/>
                            </p:stCondLst>
                            <p:childTnLst>
                              <p:par>
                                <p:cTn id="61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4" dur="250" autoRev="1" fill="remove"/>
                                        <p:tgtEl>
                                          <p:spTgt spid="195"/>
                                        </p:tgtEl>
                                        <p:attrNameLst>
                                          <p:attrName>style.color</p:attrName>
                                        </p:attrNameLst>
                                      </p:cBhvr>
                                      <p:to>
                                        <a:srgbClr val="FF3399"/>
                                      </p:to>
                                    </p:animClr>
                                    <p:animClr clrSpc="rgb" dir="cw">
                                      <p:cBhvr>
                                        <p:cTn id="615" dur="250" autoRev="1" fill="remove"/>
                                        <p:tgtEl>
                                          <p:spTgt spid="195"/>
                                        </p:tgtEl>
                                        <p:attrNameLst>
                                          <p:attrName>fillcolor</p:attrName>
                                        </p:attrNameLst>
                                      </p:cBhvr>
                                      <p:to>
                                        <a:srgbClr val="FF3399"/>
                                      </p:to>
                                    </p:animClr>
                                    <p:set>
                                      <p:cBhvr>
                                        <p:cTn id="616" dur="250" autoRev="1" fill="remove"/>
                                        <p:tgtEl>
                                          <p:spTgt spid="195"/>
                                        </p:tgtEl>
                                        <p:attrNameLst>
                                          <p:attrName>fill.type</p:attrName>
                                        </p:attrNameLst>
                                      </p:cBhvr>
                                      <p:to>
                                        <p:strVal val="solid"/>
                                      </p:to>
                                    </p:set>
                                    <p:set>
                                      <p:cBhvr>
                                        <p:cTn id="617" dur="250" autoRev="1" fill="remove"/>
                                        <p:tgtEl>
                                          <p:spTgt spid="195"/>
                                        </p:tgtEl>
                                        <p:attrNameLst>
                                          <p:attrName>fill.on</p:attrName>
                                        </p:attrNameLst>
                                      </p:cBhvr>
                                      <p:to>
                                        <p:strVal val="true"/>
                                      </p:to>
                                    </p:set>
                                  </p:childTnLst>
                                  <p:subTnLst>
                                    <p:audio>
                                      <p:cMediaNode>
                                        <p:cTn display="0" masterRel="sameClick">
                                          <p:stCondLst>
                                            <p:cond evt="begin" delay="0">
                                              <p:tn val="61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5"/>
                  </p:tgtEl>
                </p:cond>
              </p:nextCondLst>
            </p:seq>
            <p:seq concurrent="1" nextAc="seek">
              <p:cTn id="618" restart="whenNotActive" fill="hold" evtFilter="cancelBubble" nodeType="interactiveSeq">
                <p:stCondLst>
                  <p:cond evt="onClick" delay="0">
                    <p:tgtEl>
                      <p:spTgt spid="196"/>
                    </p:tgtEl>
                  </p:cond>
                </p:stCondLst>
                <p:endSync evt="end" delay="0">
                  <p:rtn val="all"/>
                </p:endSync>
                <p:childTnLst>
                  <p:par>
                    <p:cTn id="619" fill="hold">
                      <p:stCondLst>
                        <p:cond delay="0"/>
                      </p:stCondLst>
                      <p:childTnLst>
                        <p:par>
                          <p:cTn id="620" fill="hold">
                            <p:stCondLst>
                              <p:cond delay="0"/>
                            </p:stCondLst>
                            <p:childTnLst>
                              <p:par>
                                <p:cTn id="62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2" dur="250" autoRev="1" fill="remove"/>
                                        <p:tgtEl>
                                          <p:spTgt spid="196"/>
                                        </p:tgtEl>
                                        <p:attrNameLst>
                                          <p:attrName>style.color</p:attrName>
                                        </p:attrNameLst>
                                      </p:cBhvr>
                                      <p:to>
                                        <a:srgbClr val="FF3399"/>
                                      </p:to>
                                    </p:animClr>
                                    <p:animClr clrSpc="rgb" dir="cw">
                                      <p:cBhvr>
                                        <p:cTn id="623" dur="250" autoRev="1" fill="remove"/>
                                        <p:tgtEl>
                                          <p:spTgt spid="196"/>
                                        </p:tgtEl>
                                        <p:attrNameLst>
                                          <p:attrName>fillcolor</p:attrName>
                                        </p:attrNameLst>
                                      </p:cBhvr>
                                      <p:to>
                                        <a:srgbClr val="FF3399"/>
                                      </p:to>
                                    </p:animClr>
                                    <p:set>
                                      <p:cBhvr>
                                        <p:cTn id="624" dur="250" autoRev="1" fill="remove"/>
                                        <p:tgtEl>
                                          <p:spTgt spid="196"/>
                                        </p:tgtEl>
                                        <p:attrNameLst>
                                          <p:attrName>fill.type</p:attrName>
                                        </p:attrNameLst>
                                      </p:cBhvr>
                                      <p:to>
                                        <p:strVal val="solid"/>
                                      </p:to>
                                    </p:set>
                                    <p:set>
                                      <p:cBhvr>
                                        <p:cTn id="625" dur="250" autoRev="1" fill="remove"/>
                                        <p:tgtEl>
                                          <p:spTgt spid="196"/>
                                        </p:tgtEl>
                                        <p:attrNameLst>
                                          <p:attrName>fill.on</p:attrName>
                                        </p:attrNameLst>
                                      </p:cBhvr>
                                      <p:to>
                                        <p:strVal val="true"/>
                                      </p:to>
                                    </p:set>
                                  </p:childTnLst>
                                  <p:subTnLst>
                                    <p:audio>
                                      <p:cMediaNode>
                                        <p:cTn display="0" masterRel="sameClick">
                                          <p:stCondLst>
                                            <p:cond evt="begin" delay="0">
                                              <p:tn val="62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6"/>
                  </p:tgtEl>
                </p:cond>
              </p:nextCondLst>
            </p:seq>
            <p:seq concurrent="1" nextAc="seek">
              <p:cTn id="626" restart="whenNotActive" fill="hold" evtFilter="cancelBubble" nodeType="interactiveSeq">
                <p:stCondLst>
                  <p:cond evt="onClick" delay="0">
                    <p:tgtEl>
                      <p:spTgt spid="197"/>
                    </p:tgtEl>
                  </p:cond>
                </p:stCondLst>
                <p:endSync evt="end" delay="0">
                  <p:rtn val="all"/>
                </p:endSync>
                <p:childTnLst>
                  <p:par>
                    <p:cTn id="627" fill="hold">
                      <p:stCondLst>
                        <p:cond delay="0"/>
                      </p:stCondLst>
                      <p:childTnLst>
                        <p:par>
                          <p:cTn id="628" fill="hold">
                            <p:stCondLst>
                              <p:cond delay="0"/>
                            </p:stCondLst>
                            <p:childTnLst>
                              <p:par>
                                <p:cTn id="62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0" dur="250" autoRev="1" fill="remove"/>
                                        <p:tgtEl>
                                          <p:spTgt spid="197"/>
                                        </p:tgtEl>
                                        <p:attrNameLst>
                                          <p:attrName>style.color</p:attrName>
                                        </p:attrNameLst>
                                      </p:cBhvr>
                                      <p:to>
                                        <a:srgbClr val="FF3399"/>
                                      </p:to>
                                    </p:animClr>
                                    <p:animClr clrSpc="rgb" dir="cw">
                                      <p:cBhvr>
                                        <p:cTn id="631" dur="250" autoRev="1" fill="remove"/>
                                        <p:tgtEl>
                                          <p:spTgt spid="197"/>
                                        </p:tgtEl>
                                        <p:attrNameLst>
                                          <p:attrName>fillcolor</p:attrName>
                                        </p:attrNameLst>
                                      </p:cBhvr>
                                      <p:to>
                                        <a:srgbClr val="FF3399"/>
                                      </p:to>
                                    </p:animClr>
                                    <p:set>
                                      <p:cBhvr>
                                        <p:cTn id="632" dur="250" autoRev="1" fill="remove"/>
                                        <p:tgtEl>
                                          <p:spTgt spid="197"/>
                                        </p:tgtEl>
                                        <p:attrNameLst>
                                          <p:attrName>fill.type</p:attrName>
                                        </p:attrNameLst>
                                      </p:cBhvr>
                                      <p:to>
                                        <p:strVal val="solid"/>
                                      </p:to>
                                    </p:set>
                                    <p:set>
                                      <p:cBhvr>
                                        <p:cTn id="633" dur="250" autoRev="1" fill="remove"/>
                                        <p:tgtEl>
                                          <p:spTgt spid="197"/>
                                        </p:tgtEl>
                                        <p:attrNameLst>
                                          <p:attrName>fill.on</p:attrName>
                                        </p:attrNameLst>
                                      </p:cBhvr>
                                      <p:to>
                                        <p:strVal val="true"/>
                                      </p:to>
                                    </p:set>
                                  </p:childTnLst>
                                  <p:subTnLst>
                                    <p:audio>
                                      <p:cMediaNode>
                                        <p:cTn display="0" masterRel="sameClick">
                                          <p:stCondLst>
                                            <p:cond evt="begin" delay="0">
                                              <p:tn val="62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7"/>
                  </p:tgtEl>
                </p:cond>
              </p:nextCondLst>
            </p:seq>
            <p:seq concurrent="1" nextAc="seek">
              <p:cTn id="634" restart="whenNotActive" fill="hold" evtFilter="cancelBubble" nodeType="interactiveSeq">
                <p:stCondLst>
                  <p:cond evt="onClick" delay="0">
                    <p:tgtEl>
                      <p:spTgt spid="198"/>
                    </p:tgtEl>
                  </p:cond>
                </p:stCondLst>
                <p:endSync evt="end" delay="0">
                  <p:rtn val="all"/>
                </p:endSync>
                <p:childTnLst>
                  <p:par>
                    <p:cTn id="635" fill="hold">
                      <p:stCondLst>
                        <p:cond delay="0"/>
                      </p:stCondLst>
                      <p:childTnLst>
                        <p:par>
                          <p:cTn id="636" fill="hold">
                            <p:stCondLst>
                              <p:cond delay="0"/>
                            </p:stCondLst>
                            <p:childTnLst>
                              <p:par>
                                <p:cTn id="63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8" dur="250" autoRev="1" fill="remove"/>
                                        <p:tgtEl>
                                          <p:spTgt spid="198"/>
                                        </p:tgtEl>
                                        <p:attrNameLst>
                                          <p:attrName>style.color</p:attrName>
                                        </p:attrNameLst>
                                      </p:cBhvr>
                                      <p:to>
                                        <a:srgbClr val="FF3399"/>
                                      </p:to>
                                    </p:animClr>
                                    <p:animClr clrSpc="rgb" dir="cw">
                                      <p:cBhvr>
                                        <p:cTn id="639" dur="250" autoRev="1" fill="remove"/>
                                        <p:tgtEl>
                                          <p:spTgt spid="198"/>
                                        </p:tgtEl>
                                        <p:attrNameLst>
                                          <p:attrName>fillcolor</p:attrName>
                                        </p:attrNameLst>
                                      </p:cBhvr>
                                      <p:to>
                                        <a:srgbClr val="FF3399"/>
                                      </p:to>
                                    </p:animClr>
                                    <p:set>
                                      <p:cBhvr>
                                        <p:cTn id="640" dur="250" autoRev="1" fill="remove"/>
                                        <p:tgtEl>
                                          <p:spTgt spid="198"/>
                                        </p:tgtEl>
                                        <p:attrNameLst>
                                          <p:attrName>fill.type</p:attrName>
                                        </p:attrNameLst>
                                      </p:cBhvr>
                                      <p:to>
                                        <p:strVal val="solid"/>
                                      </p:to>
                                    </p:set>
                                    <p:set>
                                      <p:cBhvr>
                                        <p:cTn id="641" dur="250" autoRev="1" fill="remove"/>
                                        <p:tgtEl>
                                          <p:spTgt spid="198"/>
                                        </p:tgtEl>
                                        <p:attrNameLst>
                                          <p:attrName>fill.on</p:attrName>
                                        </p:attrNameLst>
                                      </p:cBhvr>
                                      <p:to>
                                        <p:strVal val="true"/>
                                      </p:to>
                                    </p:set>
                                  </p:childTnLst>
                                  <p:subTnLst>
                                    <p:audio>
                                      <p:cMediaNode>
                                        <p:cTn display="0" masterRel="sameClick">
                                          <p:stCondLst>
                                            <p:cond evt="begin" delay="0">
                                              <p:tn val="63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8"/>
                  </p:tgtEl>
                </p:cond>
              </p:nextCondLst>
            </p:seq>
            <p:seq concurrent="1" nextAc="seek">
              <p:cTn id="642" restart="whenNotActive" fill="hold" evtFilter="cancelBubble" nodeType="interactiveSeq">
                <p:stCondLst>
                  <p:cond evt="onClick" delay="0">
                    <p:tgtEl>
                      <p:spTgt spid="118"/>
                    </p:tgtEl>
                  </p:cond>
                </p:stCondLst>
                <p:endSync evt="end" delay="0">
                  <p:rtn val="all"/>
                </p:endSync>
                <p:childTnLst>
                  <p:par>
                    <p:cTn id="643" fill="hold">
                      <p:stCondLst>
                        <p:cond delay="0"/>
                      </p:stCondLst>
                      <p:childTnLst>
                        <p:par>
                          <p:cTn id="644" fill="hold">
                            <p:stCondLst>
                              <p:cond delay="0"/>
                            </p:stCondLst>
                            <p:childTnLst>
                              <p:par>
                                <p:cTn id="6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6" dur="250" autoRev="1" fill="remove"/>
                                        <p:tgtEl>
                                          <p:spTgt spid="118"/>
                                        </p:tgtEl>
                                        <p:attrNameLst>
                                          <p:attrName>style.color</p:attrName>
                                        </p:attrNameLst>
                                      </p:cBhvr>
                                      <p:to>
                                        <a:srgbClr val="FF3399"/>
                                      </p:to>
                                    </p:animClr>
                                    <p:animClr clrSpc="rgb" dir="cw">
                                      <p:cBhvr>
                                        <p:cTn id="647" dur="250" autoRev="1" fill="remove"/>
                                        <p:tgtEl>
                                          <p:spTgt spid="118"/>
                                        </p:tgtEl>
                                        <p:attrNameLst>
                                          <p:attrName>fillcolor</p:attrName>
                                        </p:attrNameLst>
                                      </p:cBhvr>
                                      <p:to>
                                        <a:srgbClr val="FF3399"/>
                                      </p:to>
                                    </p:animClr>
                                    <p:set>
                                      <p:cBhvr>
                                        <p:cTn id="648" dur="250" autoRev="1" fill="remove"/>
                                        <p:tgtEl>
                                          <p:spTgt spid="118"/>
                                        </p:tgtEl>
                                        <p:attrNameLst>
                                          <p:attrName>fill.type</p:attrName>
                                        </p:attrNameLst>
                                      </p:cBhvr>
                                      <p:to>
                                        <p:strVal val="solid"/>
                                      </p:to>
                                    </p:set>
                                    <p:set>
                                      <p:cBhvr>
                                        <p:cTn id="649" dur="250" autoRev="1" fill="remove"/>
                                        <p:tgtEl>
                                          <p:spTgt spid="118"/>
                                        </p:tgtEl>
                                        <p:attrNameLst>
                                          <p:attrName>fill.on</p:attrName>
                                        </p:attrNameLst>
                                      </p:cBhvr>
                                      <p:to>
                                        <p:strVal val="true"/>
                                      </p:to>
                                    </p:set>
                                  </p:childTnLst>
                                  <p:subTnLst>
                                    <p:audio>
                                      <p:cMediaNode>
                                        <p:cTn display="0" masterRel="sameClick">
                                          <p:stCondLst>
                                            <p:cond evt="begin" delay="0">
                                              <p:tn val="64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650" restart="whenNotActive" fill="hold" evtFilter="cancelBubble" nodeType="interactiveSeq">
                <p:stCondLst>
                  <p:cond evt="onClick" delay="0">
                    <p:tgtEl>
                      <p:spTgt spid="199"/>
                    </p:tgtEl>
                  </p:cond>
                </p:stCondLst>
                <p:endSync evt="end" delay="0">
                  <p:rtn val="all"/>
                </p:endSync>
                <p:childTnLst>
                  <p:par>
                    <p:cTn id="651" fill="hold">
                      <p:stCondLst>
                        <p:cond delay="0"/>
                      </p:stCondLst>
                      <p:childTnLst>
                        <p:par>
                          <p:cTn id="652" fill="hold">
                            <p:stCondLst>
                              <p:cond delay="0"/>
                            </p:stCondLst>
                            <p:childTnLst>
                              <p:par>
                                <p:cTn id="6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4" dur="250" autoRev="1" fill="remove"/>
                                        <p:tgtEl>
                                          <p:spTgt spid="199"/>
                                        </p:tgtEl>
                                        <p:attrNameLst>
                                          <p:attrName>style.color</p:attrName>
                                        </p:attrNameLst>
                                      </p:cBhvr>
                                      <p:to>
                                        <a:srgbClr val="FF3399"/>
                                      </p:to>
                                    </p:animClr>
                                    <p:animClr clrSpc="rgb" dir="cw">
                                      <p:cBhvr>
                                        <p:cTn id="655" dur="250" autoRev="1" fill="remove"/>
                                        <p:tgtEl>
                                          <p:spTgt spid="199"/>
                                        </p:tgtEl>
                                        <p:attrNameLst>
                                          <p:attrName>fillcolor</p:attrName>
                                        </p:attrNameLst>
                                      </p:cBhvr>
                                      <p:to>
                                        <a:srgbClr val="FF3399"/>
                                      </p:to>
                                    </p:animClr>
                                    <p:set>
                                      <p:cBhvr>
                                        <p:cTn id="656" dur="250" autoRev="1" fill="remove"/>
                                        <p:tgtEl>
                                          <p:spTgt spid="199"/>
                                        </p:tgtEl>
                                        <p:attrNameLst>
                                          <p:attrName>fill.type</p:attrName>
                                        </p:attrNameLst>
                                      </p:cBhvr>
                                      <p:to>
                                        <p:strVal val="solid"/>
                                      </p:to>
                                    </p:set>
                                    <p:set>
                                      <p:cBhvr>
                                        <p:cTn id="657" dur="250" autoRev="1" fill="remove"/>
                                        <p:tgtEl>
                                          <p:spTgt spid="199"/>
                                        </p:tgtEl>
                                        <p:attrNameLst>
                                          <p:attrName>fill.on</p:attrName>
                                        </p:attrNameLst>
                                      </p:cBhvr>
                                      <p:to>
                                        <p:strVal val="true"/>
                                      </p:to>
                                    </p:set>
                                  </p:childTnLst>
                                  <p:subTnLst>
                                    <p:audio>
                                      <p:cMediaNode>
                                        <p:cTn display="0" masterRel="sameClick">
                                          <p:stCondLst>
                                            <p:cond evt="begin" delay="0">
                                              <p:tn val="65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9"/>
                  </p:tgtEl>
                </p:cond>
              </p:nextCondLst>
            </p:seq>
            <p:seq concurrent="1" nextAc="seek">
              <p:cTn id="658" restart="whenNotActive" fill="hold" evtFilter="cancelBubble" nodeType="interactiveSeq">
                <p:stCondLst>
                  <p:cond evt="onClick" delay="0">
                    <p:tgtEl>
                      <p:spTgt spid="200"/>
                    </p:tgtEl>
                  </p:cond>
                </p:stCondLst>
                <p:endSync evt="end" delay="0">
                  <p:rtn val="all"/>
                </p:endSync>
                <p:childTnLst>
                  <p:par>
                    <p:cTn id="659" fill="hold">
                      <p:stCondLst>
                        <p:cond delay="0"/>
                      </p:stCondLst>
                      <p:childTnLst>
                        <p:par>
                          <p:cTn id="660" fill="hold">
                            <p:stCondLst>
                              <p:cond delay="0"/>
                            </p:stCondLst>
                            <p:childTnLst>
                              <p:par>
                                <p:cTn id="66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2" dur="250" autoRev="1" fill="remove"/>
                                        <p:tgtEl>
                                          <p:spTgt spid="200"/>
                                        </p:tgtEl>
                                        <p:attrNameLst>
                                          <p:attrName>style.color</p:attrName>
                                        </p:attrNameLst>
                                      </p:cBhvr>
                                      <p:to>
                                        <a:srgbClr val="FF3399"/>
                                      </p:to>
                                    </p:animClr>
                                    <p:animClr clrSpc="rgb" dir="cw">
                                      <p:cBhvr>
                                        <p:cTn id="663" dur="250" autoRev="1" fill="remove"/>
                                        <p:tgtEl>
                                          <p:spTgt spid="200"/>
                                        </p:tgtEl>
                                        <p:attrNameLst>
                                          <p:attrName>fillcolor</p:attrName>
                                        </p:attrNameLst>
                                      </p:cBhvr>
                                      <p:to>
                                        <a:srgbClr val="FF3399"/>
                                      </p:to>
                                    </p:animClr>
                                    <p:set>
                                      <p:cBhvr>
                                        <p:cTn id="664" dur="250" autoRev="1" fill="remove"/>
                                        <p:tgtEl>
                                          <p:spTgt spid="200"/>
                                        </p:tgtEl>
                                        <p:attrNameLst>
                                          <p:attrName>fill.type</p:attrName>
                                        </p:attrNameLst>
                                      </p:cBhvr>
                                      <p:to>
                                        <p:strVal val="solid"/>
                                      </p:to>
                                    </p:set>
                                    <p:set>
                                      <p:cBhvr>
                                        <p:cTn id="665" dur="250" autoRev="1" fill="remove"/>
                                        <p:tgtEl>
                                          <p:spTgt spid="200"/>
                                        </p:tgtEl>
                                        <p:attrNameLst>
                                          <p:attrName>fill.on</p:attrName>
                                        </p:attrNameLst>
                                      </p:cBhvr>
                                      <p:to>
                                        <p:strVal val="true"/>
                                      </p:to>
                                    </p:set>
                                  </p:childTnLst>
                                  <p:subTnLst>
                                    <p:audio>
                                      <p:cMediaNode>
                                        <p:cTn display="0" masterRel="sameClick">
                                          <p:stCondLst>
                                            <p:cond evt="begin" delay="0">
                                              <p:tn val="66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0"/>
                  </p:tgtEl>
                </p:cond>
              </p:nextCondLst>
            </p:seq>
            <p:seq concurrent="1" nextAc="seek">
              <p:cTn id="666" restart="whenNotActive" fill="hold" evtFilter="cancelBubble" nodeType="interactiveSeq">
                <p:stCondLst>
                  <p:cond evt="onClick" delay="0">
                    <p:tgtEl>
                      <p:spTgt spid="201"/>
                    </p:tgtEl>
                  </p:cond>
                </p:stCondLst>
                <p:endSync evt="end" delay="0">
                  <p:rtn val="all"/>
                </p:endSync>
                <p:childTnLst>
                  <p:par>
                    <p:cTn id="667" fill="hold">
                      <p:stCondLst>
                        <p:cond delay="0"/>
                      </p:stCondLst>
                      <p:childTnLst>
                        <p:par>
                          <p:cTn id="668" fill="hold">
                            <p:stCondLst>
                              <p:cond delay="0"/>
                            </p:stCondLst>
                            <p:childTnLst>
                              <p:par>
                                <p:cTn id="6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0" dur="250" autoRev="1" fill="remove"/>
                                        <p:tgtEl>
                                          <p:spTgt spid="201"/>
                                        </p:tgtEl>
                                        <p:attrNameLst>
                                          <p:attrName>style.color</p:attrName>
                                        </p:attrNameLst>
                                      </p:cBhvr>
                                      <p:to>
                                        <a:srgbClr val="FF3399"/>
                                      </p:to>
                                    </p:animClr>
                                    <p:animClr clrSpc="rgb" dir="cw">
                                      <p:cBhvr>
                                        <p:cTn id="671" dur="250" autoRev="1" fill="remove"/>
                                        <p:tgtEl>
                                          <p:spTgt spid="201"/>
                                        </p:tgtEl>
                                        <p:attrNameLst>
                                          <p:attrName>fillcolor</p:attrName>
                                        </p:attrNameLst>
                                      </p:cBhvr>
                                      <p:to>
                                        <a:srgbClr val="FF3399"/>
                                      </p:to>
                                    </p:animClr>
                                    <p:set>
                                      <p:cBhvr>
                                        <p:cTn id="672" dur="250" autoRev="1" fill="remove"/>
                                        <p:tgtEl>
                                          <p:spTgt spid="201"/>
                                        </p:tgtEl>
                                        <p:attrNameLst>
                                          <p:attrName>fill.type</p:attrName>
                                        </p:attrNameLst>
                                      </p:cBhvr>
                                      <p:to>
                                        <p:strVal val="solid"/>
                                      </p:to>
                                    </p:set>
                                    <p:set>
                                      <p:cBhvr>
                                        <p:cTn id="673" dur="250" autoRev="1" fill="remove"/>
                                        <p:tgtEl>
                                          <p:spTgt spid="201"/>
                                        </p:tgtEl>
                                        <p:attrNameLst>
                                          <p:attrName>fill.on</p:attrName>
                                        </p:attrNameLst>
                                      </p:cBhvr>
                                      <p:to>
                                        <p:strVal val="true"/>
                                      </p:to>
                                    </p:set>
                                  </p:childTnLst>
                                  <p:subTnLst>
                                    <p:audio>
                                      <p:cMediaNode>
                                        <p:cTn display="0" masterRel="sameClick">
                                          <p:stCondLst>
                                            <p:cond evt="begin" delay="0">
                                              <p:tn val="66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1"/>
                  </p:tgtEl>
                </p:cond>
              </p:nextCondLst>
            </p:seq>
            <p:seq concurrent="1" nextAc="seek">
              <p:cTn id="674" restart="whenNotActive" fill="hold" evtFilter="cancelBubble" nodeType="interactiveSeq">
                <p:stCondLst>
                  <p:cond evt="onClick" delay="0">
                    <p:tgtEl>
                      <p:spTgt spid="202"/>
                    </p:tgtEl>
                  </p:cond>
                </p:stCondLst>
                <p:endSync evt="end" delay="0">
                  <p:rtn val="all"/>
                </p:endSync>
                <p:childTnLst>
                  <p:par>
                    <p:cTn id="675" fill="hold">
                      <p:stCondLst>
                        <p:cond delay="0"/>
                      </p:stCondLst>
                      <p:childTnLst>
                        <p:par>
                          <p:cTn id="676" fill="hold">
                            <p:stCondLst>
                              <p:cond delay="0"/>
                            </p:stCondLst>
                            <p:childTnLst>
                              <p:par>
                                <p:cTn id="67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8" dur="250" autoRev="1" fill="remove"/>
                                        <p:tgtEl>
                                          <p:spTgt spid="202"/>
                                        </p:tgtEl>
                                        <p:attrNameLst>
                                          <p:attrName>style.color</p:attrName>
                                        </p:attrNameLst>
                                      </p:cBhvr>
                                      <p:to>
                                        <a:srgbClr val="FF3399"/>
                                      </p:to>
                                    </p:animClr>
                                    <p:animClr clrSpc="rgb" dir="cw">
                                      <p:cBhvr>
                                        <p:cTn id="679" dur="250" autoRev="1" fill="remove"/>
                                        <p:tgtEl>
                                          <p:spTgt spid="202"/>
                                        </p:tgtEl>
                                        <p:attrNameLst>
                                          <p:attrName>fillcolor</p:attrName>
                                        </p:attrNameLst>
                                      </p:cBhvr>
                                      <p:to>
                                        <a:srgbClr val="FF3399"/>
                                      </p:to>
                                    </p:animClr>
                                    <p:set>
                                      <p:cBhvr>
                                        <p:cTn id="680" dur="250" autoRev="1" fill="remove"/>
                                        <p:tgtEl>
                                          <p:spTgt spid="202"/>
                                        </p:tgtEl>
                                        <p:attrNameLst>
                                          <p:attrName>fill.type</p:attrName>
                                        </p:attrNameLst>
                                      </p:cBhvr>
                                      <p:to>
                                        <p:strVal val="solid"/>
                                      </p:to>
                                    </p:set>
                                    <p:set>
                                      <p:cBhvr>
                                        <p:cTn id="681" dur="250" autoRev="1" fill="remove"/>
                                        <p:tgtEl>
                                          <p:spTgt spid="202"/>
                                        </p:tgtEl>
                                        <p:attrNameLst>
                                          <p:attrName>fill.on</p:attrName>
                                        </p:attrNameLst>
                                      </p:cBhvr>
                                      <p:to>
                                        <p:strVal val="true"/>
                                      </p:to>
                                    </p:set>
                                  </p:childTnLst>
                                  <p:subTnLst>
                                    <p:audio>
                                      <p:cMediaNode>
                                        <p:cTn display="0" masterRel="sameClick">
                                          <p:stCondLst>
                                            <p:cond evt="begin" delay="0">
                                              <p:tn val="67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2"/>
                  </p:tgtEl>
                </p:cond>
              </p:nextCondLst>
            </p:seq>
            <p:seq concurrent="1" nextAc="seek">
              <p:cTn id="682" restart="whenNotActive" fill="hold" evtFilter="cancelBubble" nodeType="interactiveSeq">
                <p:stCondLst>
                  <p:cond evt="onClick" delay="0">
                    <p:tgtEl>
                      <p:spTgt spid="203"/>
                    </p:tgtEl>
                  </p:cond>
                </p:stCondLst>
                <p:endSync evt="end" delay="0">
                  <p:rtn val="all"/>
                </p:endSync>
                <p:childTnLst>
                  <p:par>
                    <p:cTn id="683" fill="hold">
                      <p:stCondLst>
                        <p:cond delay="0"/>
                      </p:stCondLst>
                      <p:childTnLst>
                        <p:par>
                          <p:cTn id="684" fill="hold">
                            <p:stCondLst>
                              <p:cond delay="0"/>
                            </p:stCondLst>
                            <p:childTnLst>
                              <p:par>
                                <p:cTn id="6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6" dur="250" autoRev="1" fill="remove"/>
                                        <p:tgtEl>
                                          <p:spTgt spid="203"/>
                                        </p:tgtEl>
                                        <p:attrNameLst>
                                          <p:attrName>style.color</p:attrName>
                                        </p:attrNameLst>
                                      </p:cBhvr>
                                      <p:to>
                                        <a:srgbClr val="FF3399"/>
                                      </p:to>
                                    </p:animClr>
                                    <p:animClr clrSpc="rgb" dir="cw">
                                      <p:cBhvr>
                                        <p:cTn id="687" dur="250" autoRev="1" fill="remove"/>
                                        <p:tgtEl>
                                          <p:spTgt spid="203"/>
                                        </p:tgtEl>
                                        <p:attrNameLst>
                                          <p:attrName>fillcolor</p:attrName>
                                        </p:attrNameLst>
                                      </p:cBhvr>
                                      <p:to>
                                        <a:srgbClr val="FF3399"/>
                                      </p:to>
                                    </p:animClr>
                                    <p:set>
                                      <p:cBhvr>
                                        <p:cTn id="688" dur="250" autoRev="1" fill="remove"/>
                                        <p:tgtEl>
                                          <p:spTgt spid="203"/>
                                        </p:tgtEl>
                                        <p:attrNameLst>
                                          <p:attrName>fill.type</p:attrName>
                                        </p:attrNameLst>
                                      </p:cBhvr>
                                      <p:to>
                                        <p:strVal val="solid"/>
                                      </p:to>
                                    </p:set>
                                    <p:set>
                                      <p:cBhvr>
                                        <p:cTn id="689" dur="250" autoRev="1" fill="remove"/>
                                        <p:tgtEl>
                                          <p:spTgt spid="203"/>
                                        </p:tgtEl>
                                        <p:attrNameLst>
                                          <p:attrName>fill.on</p:attrName>
                                        </p:attrNameLst>
                                      </p:cBhvr>
                                      <p:to>
                                        <p:strVal val="true"/>
                                      </p:to>
                                    </p:set>
                                  </p:childTnLst>
                                  <p:subTnLst>
                                    <p:audio>
                                      <p:cMediaNode>
                                        <p:cTn display="0" masterRel="sameClick">
                                          <p:stCondLst>
                                            <p:cond evt="begin" delay="0">
                                              <p:tn val="68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3"/>
                  </p:tgtEl>
                </p:cond>
              </p:nextCondLst>
            </p:seq>
            <p:seq concurrent="1" nextAc="seek">
              <p:cTn id="690" restart="whenNotActive" fill="hold" evtFilter="cancelBubble" nodeType="interactiveSeq">
                <p:stCondLst>
                  <p:cond evt="onClick" delay="0">
                    <p:tgtEl>
                      <p:spTgt spid="204"/>
                    </p:tgtEl>
                  </p:cond>
                </p:stCondLst>
                <p:endSync evt="end" delay="0">
                  <p:rtn val="all"/>
                </p:endSync>
                <p:childTnLst>
                  <p:par>
                    <p:cTn id="691" fill="hold">
                      <p:stCondLst>
                        <p:cond delay="0"/>
                      </p:stCondLst>
                      <p:childTnLst>
                        <p:par>
                          <p:cTn id="692" fill="hold">
                            <p:stCondLst>
                              <p:cond delay="0"/>
                            </p:stCondLst>
                            <p:childTnLst>
                              <p:par>
                                <p:cTn id="69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4" dur="250" autoRev="1" fill="remove"/>
                                        <p:tgtEl>
                                          <p:spTgt spid="204"/>
                                        </p:tgtEl>
                                        <p:attrNameLst>
                                          <p:attrName>style.color</p:attrName>
                                        </p:attrNameLst>
                                      </p:cBhvr>
                                      <p:to>
                                        <a:srgbClr val="FF3399"/>
                                      </p:to>
                                    </p:animClr>
                                    <p:animClr clrSpc="rgb" dir="cw">
                                      <p:cBhvr>
                                        <p:cTn id="695" dur="250" autoRev="1" fill="remove"/>
                                        <p:tgtEl>
                                          <p:spTgt spid="204"/>
                                        </p:tgtEl>
                                        <p:attrNameLst>
                                          <p:attrName>fillcolor</p:attrName>
                                        </p:attrNameLst>
                                      </p:cBhvr>
                                      <p:to>
                                        <a:srgbClr val="FF3399"/>
                                      </p:to>
                                    </p:animClr>
                                    <p:set>
                                      <p:cBhvr>
                                        <p:cTn id="696" dur="250" autoRev="1" fill="remove"/>
                                        <p:tgtEl>
                                          <p:spTgt spid="204"/>
                                        </p:tgtEl>
                                        <p:attrNameLst>
                                          <p:attrName>fill.type</p:attrName>
                                        </p:attrNameLst>
                                      </p:cBhvr>
                                      <p:to>
                                        <p:strVal val="solid"/>
                                      </p:to>
                                    </p:set>
                                    <p:set>
                                      <p:cBhvr>
                                        <p:cTn id="697" dur="250" autoRev="1" fill="remove"/>
                                        <p:tgtEl>
                                          <p:spTgt spid="204"/>
                                        </p:tgtEl>
                                        <p:attrNameLst>
                                          <p:attrName>fill.on</p:attrName>
                                        </p:attrNameLst>
                                      </p:cBhvr>
                                      <p:to>
                                        <p:strVal val="true"/>
                                      </p:to>
                                    </p:set>
                                  </p:childTnLst>
                                  <p:subTnLst>
                                    <p:audio>
                                      <p:cMediaNode>
                                        <p:cTn display="0" masterRel="sameClick">
                                          <p:stCondLst>
                                            <p:cond evt="begin" delay="0">
                                              <p:tn val="69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4"/>
                  </p:tgtEl>
                </p:cond>
              </p:nextCondLst>
            </p:seq>
            <p:seq concurrent="1" nextAc="seek">
              <p:cTn id="698" restart="whenNotActive" fill="hold" evtFilter="cancelBubble" nodeType="interactiveSeq">
                <p:stCondLst>
                  <p:cond evt="onClick" delay="0">
                    <p:tgtEl>
                      <p:spTgt spid="205"/>
                    </p:tgtEl>
                  </p:cond>
                </p:stCondLst>
                <p:endSync evt="end" delay="0">
                  <p:rtn val="all"/>
                </p:endSync>
                <p:childTnLst>
                  <p:par>
                    <p:cTn id="699" fill="hold">
                      <p:stCondLst>
                        <p:cond delay="0"/>
                      </p:stCondLst>
                      <p:childTnLst>
                        <p:par>
                          <p:cTn id="700" fill="hold">
                            <p:stCondLst>
                              <p:cond delay="0"/>
                            </p:stCondLst>
                            <p:childTnLst>
                              <p:par>
                                <p:cTn id="70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2" dur="250" autoRev="1" fill="remove"/>
                                        <p:tgtEl>
                                          <p:spTgt spid="205"/>
                                        </p:tgtEl>
                                        <p:attrNameLst>
                                          <p:attrName>style.color</p:attrName>
                                        </p:attrNameLst>
                                      </p:cBhvr>
                                      <p:to>
                                        <a:srgbClr val="FF3399"/>
                                      </p:to>
                                    </p:animClr>
                                    <p:animClr clrSpc="rgb" dir="cw">
                                      <p:cBhvr>
                                        <p:cTn id="703" dur="250" autoRev="1" fill="remove"/>
                                        <p:tgtEl>
                                          <p:spTgt spid="205"/>
                                        </p:tgtEl>
                                        <p:attrNameLst>
                                          <p:attrName>fillcolor</p:attrName>
                                        </p:attrNameLst>
                                      </p:cBhvr>
                                      <p:to>
                                        <a:srgbClr val="FF3399"/>
                                      </p:to>
                                    </p:animClr>
                                    <p:set>
                                      <p:cBhvr>
                                        <p:cTn id="704" dur="250" autoRev="1" fill="remove"/>
                                        <p:tgtEl>
                                          <p:spTgt spid="205"/>
                                        </p:tgtEl>
                                        <p:attrNameLst>
                                          <p:attrName>fill.type</p:attrName>
                                        </p:attrNameLst>
                                      </p:cBhvr>
                                      <p:to>
                                        <p:strVal val="solid"/>
                                      </p:to>
                                    </p:set>
                                    <p:set>
                                      <p:cBhvr>
                                        <p:cTn id="705" dur="250" autoRev="1" fill="remove"/>
                                        <p:tgtEl>
                                          <p:spTgt spid="205"/>
                                        </p:tgtEl>
                                        <p:attrNameLst>
                                          <p:attrName>fill.on</p:attrName>
                                        </p:attrNameLst>
                                      </p:cBhvr>
                                      <p:to>
                                        <p:strVal val="true"/>
                                      </p:to>
                                    </p:set>
                                  </p:childTnLst>
                                  <p:subTnLst>
                                    <p:audio>
                                      <p:cMediaNode>
                                        <p:cTn display="0" masterRel="sameClick">
                                          <p:stCondLst>
                                            <p:cond evt="begin" delay="0">
                                              <p:tn val="70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5"/>
                  </p:tgtEl>
                </p:cond>
              </p:nextCondLst>
            </p:seq>
            <p:seq concurrent="1" nextAc="seek">
              <p:cTn id="706" restart="whenNotActive" fill="hold" evtFilter="cancelBubble" nodeType="interactiveSeq">
                <p:stCondLst>
                  <p:cond evt="onClick" delay="0">
                    <p:tgtEl>
                      <p:spTgt spid="206"/>
                    </p:tgtEl>
                  </p:cond>
                </p:stCondLst>
                <p:endSync evt="end" delay="0">
                  <p:rtn val="all"/>
                </p:endSync>
                <p:childTnLst>
                  <p:par>
                    <p:cTn id="707" fill="hold">
                      <p:stCondLst>
                        <p:cond delay="0"/>
                      </p:stCondLst>
                      <p:childTnLst>
                        <p:par>
                          <p:cTn id="708" fill="hold">
                            <p:stCondLst>
                              <p:cond delay="0"/>
                            </p:stCondLst>
                            <p:childTnLst>
                              <p:par>
                                <p:cTn id="70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0" dur="250" autoRev="1" fill="remove"/>
                                        <p:tgtEl>
                                          <p:spTgt spid="206"/>
                                        </p:tgtEl>
                                        <p:attrNameLst>
                                          <p:attrName>style.color</p:attrName>
                                        </p:attrNameLst>
                                      </p:cBhvr>
                                      <p:to>
                                        <a:srgbClr val="FF3399"/>
                                      </p:to>
                                    </p:animClr>
                                    <p:animClr clrSpc="rgb" dir="cw">
                                      <p:cBhvr>
                                        <p:cTn id="711" dur="250" autoRev="1" fill="remove"/>
                                        <p:tgtEl>
                                          <p:spTgt spid="206"/>
                                        </p:tgtEl>
                                        <p:attrNameLst>
                                          <p:attrName>fillcolor</p:attrName>
                                        </p:attrNameLst>
                                      </p:cBhvr>
                                      <p:to>
                                        <a:srgbClr val="FF3399"/>
                                      </p:to>
                                    </p:animClr>
                                    <p:set>
                                      <p:cBhvr>
                                        <p:cTn id="712" dur="250" autoRev="1" fill="remove"/>
                                        <p:tgtEl>
                                          <p:spTgt spid="206"/>
                                        </p:tgtEl>
                                        <p:attrNameLst>
                                          <p:attrName>fill.type</p:attrName>
                                        </p:attrNameLst>
                                      </p:cBhvr>
                                      <p:to>
                                        <p:strVal val="solid"/>
                                      </p:to>
                                    </p:set>
                                    <p:set>
                                      <p:cBhvr>
                                        <p:cTn id="713" dur="250" autoRev="1" fill="remove"/>
                                        <p:tgtEl>
                                          <p:spTgt spid="206"/>
                                        </p:tgtEl>
                                        <p:attrNameLst>
                                          <p:attrName>fill.on</p:attrName>
                                        </p:attrNameLst>
                                      </p:cBhvr>
                                      <p:to>
                                        <p:strVal val="true"/>
                                      </p:to>
                                    </p:set>
                                  </p:childTnLst>
                                  <p:subTnLst>
                                    <p:audio>
                                      <p:cMediaNode>
                                        <p:cTn display="0" masterRel="sameClick">
                                          <p:stCondLst>
                                            <p:cond evt="begin" delay="0">
                                              <p:tn val="70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6"/>
                  </p:tgtEl>
                </p:cond>
              </p:nextCondLst>
            </p:seq>
            <p:seq concurrent="1" nextAc="seek">
              <p:cTn id="714" restart="whenNotActive" fill="hold" evtFilter="cancelBubble" nodeType="interactiveSeq">
                <p:stCondLst>
                  <p:cond evt="onClick" delay="0">
                    <p:tgtEl>
                      <p:spTgt spid="207"/>
                    </p:tgtEl>
                  </p:cond>
                </p:stCondLst>
                <p:endSync evt="end" delay="0">
                  <p:rtn val="all"/>
                </p:endSync>
                <p:childTnLst>
                  <p:par>
                    <p:cTn id="715" fill="hold">
                      <p:stCondLst>
                        <p:cond delay="0"/>
                      </p:stCondLst>
                      <p:childTnLst>
                        <p:par>
                          <p:cTn id="716" fill="hold">
                            <p:stCondLst>
                              <p:cond delay="0"/>
                            </p:stCondLst>
                            <p:childTnLst>
                              <p:par>
                                <p:cTn id="71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8" dur="250" autoRev="1" fill="remove"/>
                                        <p:tgtEl>
                                          <p:spTgt spid="207"/>
                                        </p:tgtEl>
                                        <p:attrNameLst>
                                          <p:attrName>style.color</p:attrName>
                                        </p:attrNameLst>
                                      </p:cBhvr>
                                      <p:to>
                                        <a:srgbClr val="FF3399"/>
                                      </p:to>
                                    </p:animClr>
                                    <p:animClr clrSpc="rgb" dir="cw">
                                      <p:cBhvr>
                                        <p:cTn id="719" dur="250" autoRev="1" fill="remove"/>
                                        <p:tgtEl>
                                          <p:spTgt spid="207"/>
                                        </p:tgtEl>
                                        <p:attrNameLst>
                                          <p:attrName>fillcolor</p:attrName>
                                        </p:attrNameLst>
                                      </p:cBhvr>
                                      <p:to>
                                        <a:srgbClr val="FF3399"/>
                                      </p:to>
                                    </p:animClr>
                                    <p:set>
                                      <p:cBhvr>
                                        <p:cTn id="720" dur="250" autoRev="1" fill="remove"/>
                                        <p:tgtEl>
                                          <p:spTgt spid="207"/>
                                        </p:tgtEl>
                                        <p:attrNameLst>
                                          <p:attrName>fill.type</p:attrName>
                                        </p:attrNameLst>
                                      </p:cBhvr>
                                      <p:to>
                                        <p:strVal val="solid"/>
                                      </p:to>
                                    </p:set>
                                    <p:set>
                                      <p:cBhvr>
                                        <p:cTn id="721" dur="250" autoRev="1" fill="remove"/>
                                        <p:tgtEl>
                                          <p:spTgt spid="207"/>
                                        </p:tgtEl>
                                        <p:attrNameLst>
                                          <p:attrName>fill.on</p:attrName>
                                        </p:attrNameLst>
                                      </p:cBhvr>
                                      <p:to>
                                        <p:strVal val="true"/>
                                      </p:to>
                                    </p:set>
                                  </p:childTnLst>
                                  <p:subTnLst>
                                    <p:audio>
                                      <p:cMediaNode>
                                        <p:cTn display="0" masterRel="sameClick">
                                          <p:stCondLst>
                                            <p:cond evt="begin" delay="0">
                                              <p:tn val="71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7"/>
                  </p:tgtEl>
                </p:cond>
              </p:nextCondLst>
            </p:seq>
            <p:seq concurrent="1" nextAc="seek">
              <p:cTn id="722" restart="whenNotActive" fill="hold" evtFilter="cancelBubble" nodeType="interactiveSeq">
                <p:stCondLst>
                  <p:cond evt="onClick" delay="0">
                    <p:tgtEl>
                      <p:spTgt spid="208"/>
                    </p:tgtEl>
                  </p:cond>
                </p:stCondLst>
                <p:endSync evt="end" delay="0">
                  <p:rtn val="all"/>
                </p:endSync>
                <p:childTnLst>
                  <p:par>
                    <p:cTn id="723" fill="hold">
                      <p:stCondLst>
                        <p:cond delay="0"/>
                      </p:stCondLst>
                      <p:childTnLst>
                        <p:par>
                          <p:cTn id="724" fill="hold">
                            <p:stCondLst>
                              <p:cond delay="0"/>
                            </p:stCondLst>
                            <p:childTnLst>
                              <p:par>
                                <p:cTn id="7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6" dur="250" autoRev="1" fill="remove"/>
                                        <p:tgtEl>
                                          <p:spTgt spid="208"/>
                                        </p:tgtEl>
                                        <p:attrNameLst>
                                          <p:attrName>style.color</p:attrName>
                                        </p:attrNameLst>
                                      </p:cBhvr>
                                      <p:to>
                                        <a:srgbClr val="FF3399"/>
                                      </p:to>
                                    </p:animClr>
                                    <p:animClr clrSpc="rgb" dir="cw">
                                      <p:cBhvr>
                                        <p:cTn id="727" dur="250" autoRev="1" fill="remove"/>
                                        <p:tgtEl>
                                          <p:spTgt spid="208"/>
                                        </p:tgtEl>
                                        <p:attrNameLst>
                                          <p:attrName>fillcolor</p:attrName>
                                        </p:attrNameLst>
                                      </p:cBhvr>
                                      <p:to>
                                        <a:srgbClr val="FF3399"/>
                                      </p:to>
                                    </p:animClr>
                                    <p:set>
                                      <p:cBhvr>
                                        <p:cTn id="728" dur="250" autoRev="1" fill="remove"/>
                                        <p:tgtEl>
                                          <p:spTgt spid="208"/>
                                        </p:tgtEl>
                                        <p:attrNameLst>
                                          <p:attrName>fill.type</p:attrName>
                                        </p:attrNameLst>
                                      </p:cBhvr>
                                      <p:to>
                                        <p:strVal val="solid"/>
                                      </p:to>
                                    </p:set>
                                    <p:set>
                                      <p:cBhvr>
                                        <p:cTn id="729" dur="250" autoRev="1" fill="remove"/>
                                        <p:tgtEl>
                                          <p:spTgt spid="208"/>
                                        </p:tgtEl>
                                        <p:attrNameLst>
                                          <p:attrName>fill.on</p:attrName>
                                        </p:attrNameLst>
                                      </p:cBhvr>
                                      <p:to>
                                        <p:strVal val="true"/>
                                      </p:to>
                                    </p:set>
                                  </p:childTnLst>
                                  <p:subTnLst>
                                    <p:audio>
                                      <p:cMediaNode>
                                        <p:cTn display="0" masterRel="sameClick">
                                          <p:stCondLst>
                                            <p:cond evt="begin" delay="0">
                                              <p:tn val="72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8"/>
                  </p:tgtEl>
                </p:cond>
              </p:nextCondLst>
            </p:seq>
            <p:seq concurrent="1" nextAc="seek">
              <p:cTn id="730" restart="whenNotActive" fill="hold" evtFilter="cancelBubble" nodeType="interactiveSeq">
                <p:stCondLst>
                  <p:cond evt="onClick" delay="0">
                    <p:tgtEl>
                      <p:spTgt spid="209"/>
                    </p:tgtEl>
                  </p:cond>
                </p:stCondLst>
                <p:endSync evt="end" delay="0">
                  <p:rtn val="all"/>
                </p:endSync>
                <p:childTnLst>
                  <p:par>
                    <p:cTn id="731" fill="hold">
                      <p:stCondLst>
                        <p:cond delay="0"/>
                      </p:stCondLst>
                      <p:childTnLst>
                        <p:par>
                          <p:cTn id="732" fill="hold">
                            <p:stCondLst>
                              <p:cond delay="0"/>
                            </p:stCondLst>
                            <p:childTnLst>
                              <p:par>
                                <p:cTn id="7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4" dur="250" autoRev="1" fill="remove"/>
                                        <p:tgtEl>
                                          <p:spTgt spid="209"/>
                                        </p:tgtEl>
                                        <p:attrNameLst>
                                          <p:attrName>style.color</p:attrName>
                                        </p:attrNameLst>
                                      </p:cBhvr>
                                      <p:to>
                                        <a:srgbClr val="FF3399"/>
                                      </p:to>
                                    </p:animClr>
                                    <p:animClr clrSpc="rgb" dir="cw">
                                      <p:cBhvr>
                                        <p:cTn id="735" dur="250" autoRev="1" fill="remove"/>
                                        <p:tgtEl>
                                          <p:spTgt spid="209"/>
                                        </p:tgtEl>
                                        <p:attrNameLst>
                                          <p:attrName>fillcolor</p:attrName>
                                        </p:attrNameLst>
                                      </p:cBhvr>
                                      <p:to>
                                        <a:srgbClr val="FF3399"/>
                                      </p:to>
                                    </p:animClr>
                                    <p:set>
                                      <p:cBhvr>
                                        <p:cTn id="736" dur="250" autoRev="1" fill="remove"/>
                                        <p:tgtEl>
                                          <p:spTgt spid="209"/>
                                        </p:tgtEl>
                                        <p:attrNameLst>
                                          <p:attrName>fill.type</p:attrName>
                                        </p:attrNameLst>
                                      </p:cBhvr>
                                      <p:to>
                                        <p:strVal val="solid"/>
                                      </p:to>
                                    </p:set>
                                    <p:set>
                                      <p:cBhvr>
                                        <p:cTn id="737" dur="250" autoRev="1" fill="remove"/>
                                        <p:tgtEl>
                                          <p:spTgt spid="209"/>
                                        </p:tgtEl>
                                        <p:attrNameLst>
                                          <p:attrName>fill.on</p:attrName>
                                        </p:attrNameLst>
                                      </p:cBhvr>
                                      <p:to>
                                        <p:strVal val="true"/>
                                      </p:to>
                                    </p:set>
                                  </p:childTnLst>
                                  <p:subTnLst>
                                    <p:audio>
                                      <p:cMediaNode>
                                        <p:cTn display="0" masterRel="sameClick">
                                          <p:stCondLst>
                                            <p:cond evt="begin" delay="0">
                                              <p:tn val="733"/>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9"/>
                  </p:tgtEl>
                </p:cond>
              </p:nextCondLst>
            </p:seq>
            <p:seq concurrent="1" nextAc="seek">
              <p:cTn id="738" restart="whenNotActive" fill="hold" evtFilter="cancelBubble" nodeType="interactiveSeq">
                <p:stCondLst>
                  <p:cond evt="onClick" delay="0">
                    <p:tgtEl>
                      <p:spTgt spid="210"/>
                    </p:tgtEl>
                  </p:cond>
                </p:stCondLst>
                <p:endSync evt="end" delay="0">
                  <p:rtn val="all"/>
                </p:endSync>
                <p:childTnLst>
                  <p:par>
                    <p:cTn id="739" fill="hold">
                      <p:stCondLst>
                        <p:cond delay="0"/>
                      </p:stCondLst>
                      <p:childTnLst>
                        <p:par>
                          <p:cTn id="740" fill="hold">
                            <p:stCondLst>
                              <p:cond delay="0"/>
                            </p:stCondLst>
                            <p:childTnLst>
                              <p:par>
                                <p:cTn id="7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2" dur="250" autoRev="1" fill="remove"/>
                                        <p:tgtEl>
                                          <p:spTgt spid="210"/>
                                        </p:tgtEl>
                                        <p:attrNameLst>
                                          <p:attrName>style.color</p:attrName>
                                        </p:attrNameLst>
                                      </p:cBhvr>
                                      <p:to>
                                        <a:srgbClr val="FF3399"/>
                                      </p:to>
                                    </p:animClr>
                                    <p:animClr clrSpc="rgb" dir="cw">
                                      <p:cBhvr>
                                        <p:cTn id="743" dur="250" autoRev="1" fill="remove"/>
                                        <p:tgtEl>
                                          <p:spTgt spid="210"/>
                                        </p:tgtEl>
                                        <p:attrNameLst>
                                          <p:attrName>fillcolor</p:attrName>
                                        </p:attrNameLst>
                                      </p:cBhvr>
                                      <p:to>
                                        <a:srgbClr val="FF3399"/>
                                      </p:to>
                                    </p:animClr>
                                    <p:set>
                                      <p:cBhvr>
                                        <p:cTn id="744" dur="250" autoRev="1" fill="remove"/>
                                        <p:tgtEl>
                                          <p:spTgt spid="210"/>
                                        </p:tgtEl>
                                        <p:attrNameLst>
                                          <p:attrName>fill.type</p:attrName>
                                        </p:attrNameLst>
                                      </p:cBhvr>
                                      <p:to>
                                        <p:strVal val="solid"/>
                                      </p:to>
                                    </p:set>
                                    <p:set>
                                      <p:cBhvr>
                                        <p:cTn id="745" dur="250" autoRev="1" fill="remove"/>
                                        <p:tgtEl>
                                          <p:spTgt spid="210"/>
                                        </p:tgtEl>
                                        <p:attrNameLst>
                                          <p:attrName>fill.on</p:attrName>
                                        </p:attrNameLst>
                                      </p:cBhvr>
                                      <p:to>
                                        <p:strVal val="true"/>
                                      </p:to>
                                    </p:set>
                                  </p:childTnLst>
                                  <p:subTnLst>
                                    <p:audio>
                                      <p:cMediaNode>
                                        <p:cTn display="0" masterRel="sameClick">
                                          <p:stCondLst>
                                            <p:cond evt="begin" delay="0">
                                              <p:tn val="741"/>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0"/>
                  </p:tgtEl>
                </p:cond>
              </p:nextCondLst>
            </p:seq>
            <p:seq concurrent="1" nextAc="seek">
              <p:cTn id="746" restart="whenNotActive" fill="hold" evtFilter="cancelBubble" nodeType="interactiveSeq">
                <p:stCondLst>
                  <p:cond evt="onClick" delay="0">
                    <p:tgtEl>
                      <p:spTgt spid="211"/>
                    </p:tgtEl>
                  </p:cond>
                </p:stCondLst>
                <p:endSync evt="end" delay="0">
                  <p:rtn val="all"/>
                </p:endSync>
                <p:childTnLst>
                  <p:par>
                    <p:cTn id="747" fill="hold">
                      <p:stCondLst>
                        <p:cond delay="0"/>
                      </p:stCondLst>
                      <p:childTnLst>
                        <p:par>
                          <p:cTn id="748" fill="hold">
                            <p:stCondLst>
                              <p:cond delay="0"/>
                            </p:stCondLst>
                            <p:childTnLst>
                              <p:par>
                                <p:cTn id="74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0" dur="250" autoRev="1" fill="remove"/>
                                        <p:tgtEl>
                                          <p:spTgt spid="211"/>
                                        </p:tgtEl>
                                        <p:attrNameLst>
                                          <p:attrName>style.color</p:attrName>
                                        </p:attrNameLst>
                                      </p:cBhvr>
                                      <p:to>
                                        <a:srgbClr val="FF3399"/>
                                      </p:to>
                                    </p:animClr>
                                    <p:animClr clrSpc="rgb" dir="cw">
                                      <p:cBhvr>
                                        <p:cTn id="751" dur="250" autoRev="1" fill="remove"/>
                                        <p:tgtEl>
                                          <p:spTgt spid="211"/>
                                        </p:tgtEl>
                                        <p:attrNameLst>
                                          <p:attrName>fillcolor</p:attrName>
                                        </p:attrNameLst>
                                      </p:cBhvr>
                                      <p:to>
                                        <a:srgbClr val="FF3399"/>
                                      </p:to>
                                    </p:animClr>
                                    <p:set>
                                      <p:cBhvr>
                                        <p:cTn id="752" dur="250" autoRev="1" fill="remove"/>
                                        <p:tgtEl>
                                          <p:spTgt spid="211"/>
                                        </p:tgtEl>
                                        <p:attrNameLst>
                                          <p:attrName>fill.type</p:attrName>
                                        </p:attrNameLst>
                                      </p:cBhvr>
                                      <p:to>
                                        <p:strVal val="solid"/>
                                      </p:to>
                                    </p:set>
                                    <p:set>
                                      <p:cBhvr>
                                        <p:cTn id="753" dur="250" autoRev="1" fill="remove"/>
                                        <p:tgtEl>
                                          <p:spTgt spid="211"/>
                                        </p:tgtEl>
                                        <p:attrNameLst>
                                          <p:attrName>fill.on</p:attrName>
                                        </p:attrNameLst>
                                      </p:cBhvr>
                                      <p:to>
                                        <p:strVal val="true"/>
                                      </p:to>
                                    </p:set>
                                  </p:childTnLst>
                                  <p:subTnLst>
                                    <p:audio>
                                      <p:cMediaNode>
                                        <p:cTn display="0" masterRel="sameClick">
                                          <p:stCondLst>
                                            <p:cond evt="begin" delay="0">
                                              <p:tn val="749"/>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1"/>
                  </p:tgtEl>
                </p:cond>
              </p:nextCondLst>
            </p:seq>
            <p:seq concurrent="1" nextAc="seek">
              <p:cTn id="754" restart="whenNotActive" fill="hold" evtFilter="cancelBubble" nodeType="interactiveSeq">
                <p:stCondLst>
                  <p:cond evt="onClick" delay="0">
                    <p:tgtEl>
                      <p:spTgt spid="212"/>
                    </p:tgtEl>
                  </p:cond>
                </p:stCondLst>
                <p:endSync evt="end" delay="0">
                  <p:rtn val="all"/>
                </p:endSync>
                <p:childTnLst>
                  <p:par>
                    <p:cTn id="755" fill="hold">
                      <p:stCondLst>
                        <p:cond delay="0"/>
                      </p:stCondLst>
                      <p:childTnLst>
                        <p:par>
                          <p:cTn id="756" fill="hold">
                            <p:stCondLst>
                              <p:cond delay="0"/>
                            </p:stCondLst>
                            <p:childTnLst>
                              <p:par>
                                <p:cTn id="75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8" dur="250" autoRev="1" fill="remove"/>
                                        <p:tgtEl>
                                          <p:spTgt spid="212"/>
                                        </p:tgtEl>
                                        <p:attrNameLst>
                                          <p:attrName>style.color</p:attrName>
                                        </p:attrNameLst>
                                      </p:cBhvr>
                                      <p:to>
                                        <a:srgbClr val="FF3399"/>
                                      </p:to>
                                    </p:animClr>
                                    <p:animClr clrSpc="rgb" dir="cw">
                                      <p:cBhvr>
                                        <p:cTn id="759" dur="250" autoRev="1" fill="remove"/>
                                        <p:tgtEl>
                                          <p:spTgt spid="212"/>
                                        </p:tgtEl>
                                        <p:attrNameLst>
                                          <p:attrName>fillcolor</p:attrName>
                                        </p:attrNameLst>
                                      </p:cBhvr>
                                      <p:to>
                                        <a:srgbClr val="FF3399"/>
                                      </p:to>
                                    </p:animClr>
                                    <p:set>
                                      <p:cBhvr>
                                        <p:cTn id="760" dur="250" autoRev="1" fill="remove"/>
                                        <p:tgtEl>
                                          <p:spTgt spid="212"/>
                                        </p:tgtEl>
                                        <p:attrNameLst>
                                          <p:attrName>fill.type</p:attrName>
                                        </p:attrNameLst>
                                      </p:cBhvr>
                                      <p:to>
                                        <p:strVal val="solid"/>
                                      </p:to>
                                    </p:set>
                                    <p:set>
                                      <p:cBhvr>
                                        <p:cTn id="761" dur="250" autoRev="1" fill="remove"/>
                                        <p:tgtEl>
                                          <p:spTgt spid="212"/>
                                        </p:tgtEl>
                                        <p:attrNameLst>
                                          <p:attrName>fill.on</p:attrName>
                                        </p:attrNameLst>
                                      </p:cBhvr>
                                      <p:to>
                                        <p:strVal val="true"/>
                                      </p:to>
                                    </p:set>
                                  </p:childTnLst>
                                  <p:subTnLst>
                                    <p:audio>
                                      <p:cMediaNode>
                                        <p:cTn display="0" masterRel="sameClick">
                                          <p:stCondLst>
                                            <p:cond evt="begin" delay="0">
                                              <p:tn val="757"/>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2"/>
                  </p:tgtEl>
                </p:cond>
              </p:nextCondLst>
            </p:seq>
            <p:seq concurrent="1" nextAc="seek">
              <p:cTn id="762" restart="whenNotActive" fill="hold" evtFilter="cancelBubble" nodeType="interactiveSeq">
                <p:stCondLst>
                  <p:cond evt="onClick" delay="0">
                    <p:tgtEl>
                      <p:spTgt spid="213"/>
                    </p:tgtEl>
                  </p:cond>
                </p:stCondLst>
                <p:endSync evt="end" delay="0">
                  <p:rtn val="all"/>
                </p:endSync>
                <p:childTnLst>
                  <p:par>
                    <p:cTn id="763" fill="hold">
                      <p:stCondLst>
                        <p:cond delay="0"/>
                      </p:stCondLst>
                      <p:childTnLst>
                        <p:par>
                          <p:cTn id="764" fill="hold">
                            <p:stCondLst>
                              <p:cond delay="0"/>
                            </p:stCondLst>
                            <p:childTnLst>
                              <p:par>
                                <p:cTn id="76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6" dur="250" autoRev="1" fill="remove"/>
                                        <p:tgtEl>
                                          <p:spTgt spid="213"/>
                                        </p:tgtEl>
                                        <p:attrNameLst>
                                          <p:attrName>style.color</p:attrName>
                                        </p:attrNameLst>
                                      </p:cBhvr>
                                      <p:to>
                                        <a:srgbClr val="FF3399"/>
                                      </p:to>
                                    </p:animClr>
                                    <p:animClr clrSpc="rgb" dir="cw">
                                      <p:cBhvr>
                                        <p:cTn id="767" dur="250" autoRev="1" fill="remove"/>
                                        <p:tgtEl>
                                          <p:spTgt spid="213"/>
                                        </p:tgtEl>
                                        <p:attrNameLst>
                                          <p:attrName>fillcolor</p:attrName>
                                        </p:attrNameLst>
                                      </p:cBhvr>
                                      <p:to>
                                        <a:srgbClr val="FF3399"/>
                                      </p:to>
                                    </p:animClr>
                                    <p:set>
                                      <p:cBhvr>
                                        <p:cTn id="768" dur="250" autoRev="1" fill="remove"/>
                                        <p:tgtEl>
                                          <p:spTgt spid="213"/>
                                        </p:tgtEl>
                                        <p:attrNameLst>
                                          <p:attrName>fill.type</p:attrName>
                                        </p:attrNameLst>
                                      </p:cBhvr>
                                      <p:to>
                                        <p:strVal val="solid"/>
                                      </p:to>
                                    </p:set>
                                    <p:set>
                                      <p:cBhvr>
                                        <p:cTn id="769" dur="250" autoRev="1" fill="remove"/>
                                        <p:tgtEl>
                                          <p:spTgt spid="213"/>
                                        </p:tgtEl>
                                        <p:attrNameLst>
                                          <p:attrName>fill.on</p:attrName>
                                        </p:attrNameLst>
                                      </p:cBhvr>
                                      <p:to>
                                        <p:strVal val="true"/>
                                      </p:to>
                                    </p:set>
                                  </p:childTnLst>
                                  <p:subTnLst>
                                    <p:audio>
                                      <p:cMediaNode>
                                        <p:cTn display="0" masterRel="sameClick">
                                          <p:stCondLst>
                                            <p:cond evt="begin" delay="0">
                                              <p:tn val="765"/>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3"/>
                  </p:tgtEl>
                </p:cond>
              </p:nextCondLst>
            </p:seq>
          </p:childTnLst>
        </p:cTn>
      </p:par>
    </p:tnLst>
    <p:bldLst>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1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74B42A0-1CB7-45FC-BC24-E89855394767}"/>
              </a:ext>
            </a:extLst>
          </p:cNvPr>
          <p:cNvGrpSpPr/>
          <p:nvPr/>
        </p:nvGrpSpPr>
        <p:grpSpPr>
          <a:xfrm>
            <a:off x="-3857400" y="-8072945"/>
            <a:ext cx="19391659" cy="21864784"/>
            <a:chOff x="-3857400" y="-8072945"/>
            <a:chExt cx="19391659" cy="21864784"/>
          </a:xfrm>
        </p:grpSpPr>
        <p:pic>
          <p:nvPicPr>
            <p:cNvPr id="4" name="图片 3">
              <a:extLst>
                <a:ext uri="{FF2B5EF4-FFF2-40B4-BE49-F238E27FC236}">
                  <a16:creationId xmlns:a16="http://schemas.microsoft.com/office/drawing/2014/main" id="{D2115CFD-AE4E-47DE-B66B-05B044C341A8}"/>
                </a:ext>
              </a:extLst>
            </p:cNvPr>
            <p:cNvPicPr>
              <a:picLocks noChangeAspect="1"/>
            </p:cNvPicPr>
            <p:nvPr/>
          </p:nvPicPr>
          <p:blipFill>
            <a:blip r:embed="rId3"/>
            <a:stretch>
              <a:fillRect/>
            </a:stretch>
          </p:blipFill>
          <p:spPr>
            <a:xfrm>
              <a:off x="-3857400" y="-8072945"/>
              <a:ext cx="19391659" cy="10960503"/>
            </a:xfrm>
            <a:prstGeom prst="rect">
              <a:avLst/>
            </a:prstGeom>
          </p:spPr>
        </p:pic>
        <p:pic>
          <p:nvPicPr>
            <p:cNvPr id="85" name="图片 84">
              <a:extLst>
                <a:ext uri="{FF2B5EF4-FFF2-40B4-BE49-F238E27FC236}">
                  <a16:creationId xmlns:a16="http://schemas.microsoft.com/office/drawing/2014/main" id="{69A4E878-49BE-4D7B-A3FA-B03B1E60F857}"/>
                </a:ext>
              </a:extLst>
            </p:cNvPr>
            <p:cNvPicPr>
              <a:picLocks noChangeAspect="1"/>
            </p:cNvPicPr>
            <p:nvPr/>
          </p:nvPicPr>
          <p:blipFill>
            <a:blip r:embed="rId3"/>
            <a:stretch>
              <a:fillRect/>
            </a:stretch>
          </p:blipFill>
          <p:spPr>
            <a:xfrm>
              <a:off x="-3857400" y="2831336"/>
              <a:ext cx="19391659" cy="10960503"/>
            </a:xfrm>
            <a:prstGeom prst="rect">
              <a:avLst/>
            </a:prstGeom>
          </p:spPr>
        </p:pic>
      </p:grpSp>
      <p:sp>
        <p:nvSpPr>
          <p:cNvPr id="5" name="椭圆 4">
            <a:extLst>
              <a:ext uri="{FF2B5EF4-FFF2-40B4-BE49-F238E27FC236}">
                <a16:creationId xmlns:a16="http://schemas.microsoft.com/office/drawing/2014/main" id="{4AFD27D3-E90E-43E3-8A7E-1EA2322CE4E3}"/>
              </a:ext>
            </a:extLst>
          </p:cNvPr>
          <p:cNvSpPr/>
          <p:nvPr/>
        </p:nvSpPr>
        <p:spPr>
          <a:xfrm flipH="1" flipV="1">
            <a:off x="2353553" y="670378"/>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6B464CC-7526-4EE6-9021-39A531D4E451}"/>
              </a:ext>
            </a:extLst>
          </p:cNvPr>
          <p:cNvSpPr/>
          <p:nvPr/>
        </p:nvSpPr>
        <p:spPr>
          <a:xfrm flipH="1" flipV="1">
            <a:off x="4193370" y="1408508"/>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AF00527-DEFC-42B5-88FE-57431C921DB6}"/>
              </a:ext>
            </a:extLst>
          </p:cNvPr>
          <p:cNvSpPr/>
          <p:nvPr/>
        </p:nvSpPr>
        <p:spPr>
          <a:xfrm flipH="1" flipV="1">
            <a:off x="5792711" y="115093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08D04E-5FFE-4F26-94D3-AB974F0895ED}"/>
              </a:ext>
            </a:extLst>
          </p:cNvPr>
          <p:cNvSpPr/>
          <p:nvPr/>
        </p:nvSpPr>
        <p:spPr>
          <a:xfrm flipH="1" flipV="1">
            <a:off x="5921496" y="252804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12D5279-E236-4596-B85A-985C45F604BF}"/>
              </a:ext>
            </a:extLst>
          </p:cNvPr>
          <p:cNvSpPr/>
          <p:nvPr/>
        </p:nvSpPr>
        <p:spPr>
          <a:xfrm flipH="1" flipV="1">
            <a:off x="7618094" y="182296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3ECD516-4FEC-4D51-8E06-74F4FE113D9B}"/>
              </a:ext>
            </a:extLst>
          </p:cNvPr>
          <p:cNvSpPr/>
          <p:nvPr/>
        </p:nvSpPr>
        <p:spPr>
          <a:xfrm flipH="1" flipV="1">
            <a:off x="3530836" y="265683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80A5E52-EEAB-4EC2-99CF-A776EC7D9A66}"/>
              </a:ext>
            </a:extLst>
          </p:cNvPr>
          <p:cNvSpPr/>
          <p:nvPr/>
        </p:nvSpPr>
        <p:spPr>
          <a:xfrm flipH="1" flipV="1">
            <a:off x="2848853" y="147119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68093F1-9DB4-407E-9682-FC278774A6DD}"/>
              </a:ext>
            </a:extLst>
          </p:cNvPr>
          <p:cNvSpPr/>
          <p:nvPr/>
        </p:nvSpPr>
        <p:spPr>
          <a:xfrm flipH="1" flipV="1">
            <a:off x="4688670" y="220932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3DFD05-713B-4DE4-BAFA-49386706034D}"/>
              </a:ext>
            </a:extLst>
          </p:cNvPr>
          <p:cNvSpPr/>
          <p:nvPr/>
        </p:nvSpPr>
        <p:spPr>
          <a:xfrm flipH="1" flipV="1">
            <a:off x="6288011" y="195175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02D837C-A547-429B-9F9A-D669673A5D0C}"/>
              </a:ext>
            </a:extLst>
          </p:cNvPr>
          <p:cNvSpPr/>
          <p:nvPr/>
        </p:nvSpPr>
        <p:spPr>
          <a:xfrm flipH="1" flipV="1">
            <a:off x="6416796" y="332886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3EC8631-5EF7-45A8-83C3-0C4631897A32}"/>
              </a:ext>
            </a:extLst>
          </p:cNvPr>
          <p:cNvSpPr/>
          <p:nvPr/>
        </p:nvSpPr>
        <p:spPr>
          <a:xfrm flipH="1" flipV="1">
            <a:off x="8113394" y="262378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781808D-9784-416B-B215-399B3EB0B6D8}"/>
              </a:ext>
            </a:extLst>
          </p:cNvPr>
          <p:cNvSpPr/>
          <p:nvPr/>
        </p:nvSpPr>
        <p:spPr>
          <a:xfrm flipH="1" flipV="1">
            <a:off x="4026136" y="345764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1A38792-3DA4-4CC4-8720-5A01CD5E4E47}"/>
              </a:ext>
            </a:extLst>
          </p:cNvPr>
          <p:cNvSpPr/>
          <p:nvPr/>
        </p:nvSpPr>
        <p:spPr>
          <a:xfrm flipH="1" flipV="1">
            <a:off x="9844552" y="414893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CD855C9-7E46-4E5F-972B-FA2EC082AA28}"/>
              </a:ext>
            </a:extLst>
          </p:cNvPr>
          <p:cNvSpPr/>
          <p:nvPr/>
        </p:nvSpPr>
        <p:spPr>
          <a:xfrm flipH="1" flipV="1">
            <a:off x="5125125" y="385598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BB6D408-28DF-445C-B7A1-8A692A8A6EF9}"/>
              </a:ext>
            </a:extLst>
          </p:cNvPr>
          <p:cNvSpPr/>
          <p:nvPr/>
        </p:nvSpPr>
        <p:spPr>
          <a:xfrm flipH="1" flipV="1">
            <a:off x="6964942" y="459411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7E641BD-8354-4635-864D-AECC2A336A82}"/>
              </a:ext>
            </a:extLst>
          </p:cNvPr>
          <p:cNvSpPr/>
          <p:nvPr/>
        </p:nvSpPr>
        <p:spPr>
          <a:xfrm flipH="1" flipV="1">
            <a:off x="8564283" y="433654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5000AFA-0DA4-47BF-BC67-9C20AF56D171}"/>
              </a:ext>
            </a:extLst>
          </p:cNvPr>
          <p:cNvSpPr/>
          <p:nvPr/>
        </p:nvSpPr>
        <p:spPr>
          <a:xfrm flipH="1" flipV="1">
            <a:off x="8693068" y="571365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8060DCB-8D52-46DC-9285-D5A6544ABB5A}"/>
              </a:ext>
            </a:extLst>
          </p:cNvPr>
          <p:cNvSpPr/>
          <p:nvPr/>
        </p:nvSpPr>
        <p:spPr>
          <a:xfrm flipH="1" flipV="1">
            <a:off x="10339852" y="494974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698328A-B44F-417F-8444-D63BF896EB4D}"/>
              </a:ext>
            </a:extLst>
          </p:cNvPr>
          <p:cNvSpPr/>
          <p:nvPr/>
        </p:nvSpPr>
        <p:spPr>
          <a:xfrm flipH="1" flipV="1">
            <a:off x="6302408" y="584244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B1342CC-A402-4559-8728-E6BEABEACDCB}"/>
              </a:ext>
            </a:extLst>
          </p:cNvPr>
          <p:cNvSpPr/>
          <p:nvPr/>
        </p:nvSpPr>
        <p:spPr>
          <a:xfrm flipH="1" flipV="1">
            <a:off x="9791638" y="157037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936CE9B-AA5F-4939-A8A7-CE9B2DDE4066}"/>
              </a:ext>
            </a:extLst>
          </p:cNvPr>
          <p:cNvSpPr/>
          <p:nvPr/>
        </p:nvSpPr>
        <p:spPr>
          <a:xfrm flipH="1" flipV="1">
            <a:off x="11572610" y="315435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ECBCC38-05D9-4413-A3C4-4835603B13B9}"/>
              </a:ext>
            </a:extLst>
          </p:cNvPr>
          <p:cNvSpPr/>
          <p:nvPr/>
        </p:nvSpPr>
        <p:spPr>
          <a:xfrm flipH="1" flipV="1">
            <a:off x="6853183" y="286141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FD1B83A-35FB-465E-9A99-56C61392DF4E}"/>
              </a:ext>
            </a:extLst>
          </p:cNvPr>
          <p:cNvSpPr/>
          <p:nvPr/>
        </p:nvSpPr>
        <p:spPr>
          <a:xfrm flipH="1" flipV="1">
            <a:off x="8693000" y="359954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CFA8817-398C-42C6-8CE6-6745C7D1DB05}"/>
              </a:ext>
            </a:extLst>
          </p:cNvPr>
          <p:cNvSpPr/>
          <p:nvPr/>
        </p:nvSpPr>
        <p:spPr>
          <a:xfrm flipH="1" flipV="1">
            <a:off x="10242527" y="328314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9EFC387-288E-4590-AA55-9C06C8202CC8}"/>
              </a:ext>
            </a:extLst>
          </p:cNvPr>
          <p:cNvSpPr/>
          <p:nvPr/>
        </p:nvSpPr>
        <p:spPr>
          <a:xfrm flipH="1" flipV="1">
            <a:off x="10371312" y="466025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B4D0E79-4AE7-423E-9E67-ECD6FDF3F6B8}"/>
              </a:ext>
            </a:extLst>
          </p:cNvPr>
          <p:cNvSpPr/>
          <p:nvPr/>
        </p:nvSpPr>
        <p:spPr>
          <a:xfrm flipH="1" flipV="1">
            <a:off x="12067910" y="395517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0B567E3-B2F7-4A44-B5B3-12260D2F7D1E}"/>
              </a:ext>
            </a:extLst>
          </p:cNvPr>
          <p:cNvSpPr/>
          <p:nvPr/>
        </p:nvSpPr>
        <p:spPr>
          <a:xfrm flipH="1" flipV="1">
            <a:off x="8030466" y="484786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57F1985-3770-4981-BE7D-9EF35359B088}"/>
              </a:ext>
            </a:extLst>
          </p:cNvPr>
          <p:cNvSpPr/>
          <p:nvPr/>
        </p:nvSpPr>
        <p:spPr>
          <a:xfrm flipH="1" flipV="1">
            <a:off x="3652932" y="545990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5624383-D75A-4BEB-9CB3-E28723D6DF2A}"/>
              </a:ext>
            </a:extLst>
          </p:cNvPr>
          <p:cNvSpPr/>
          <p:nvPr/>
        </p:nvSpPr>
        <p:spPr>
          <a:xfrm flipH="1" flipV="1">
            <a:off x="4148232" y="626072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99C8BD5-07CB-4FCB-9CDF-88ABE62D372A}"/>
              </a:ext>
            </a:extLst>
          </p:cNvPr>
          <p:cNvSpPr/>
          <p:nvPr/>
        </p:nvSpPr>
        <p:spPr>
          <a:xfrm flipH="1" flipV="1">
            <a:off x="5380990" y="446533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B362FBF-081A-4DA7-98B9-27571EE63390}"/>
              </a:ext>
            </a:extLst>
          </p:cNvPr>
          <p:cNvSpPr/>
          <p:nvPr/>
        </p:nvSpPr>
        <p:spPr>
          <a:xfrm flipH="1" flipV="1">
            <a:off x="4050907" y="459411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95ED07B-D0BF-4569-9E77-15441AC4A92A}"/>
              </a:ext>
            </a:extLst>
          </p:cNvPr>
          <p:cNvSpPr/>
          <p:nvPr/>
        </p:nvSpPr>
        <p:spPr>
          <a:xfrm flipH="1" flipV="1">
            <a:off x="4179692" y="597122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49F211DF-F1E7-4924-BBF8-8B04073103E6}"/>
              </a:ext>
            </a:extLst>
          </p:cNvPr>
          <p:cNvSpPr/>
          <p:nvPr/>
        </p:nvSpPr>
        <p:spPr>
          <a:xfrm flipH="1" flipV="1">
            <a:off x="5876290" y="526614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10EC3A9E-5D92-4BD9-8C90-9EEB53C5901D}"/>
              </a:ext>
            </a:extLst>
          </p:cNvPr>
          <p:cNvSpPr/>
          <p:nvPr/>
        </p:nvSpPr>
        <p:spPr>
          <a:xfrm flipH="1" flipV="1">
            <a:off x="2499603" y="84488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97EB63C-F2EA-453B-8C60-3AED924412F2}"/>
              </a:ext>
            </a:extLst>
          </p:cNvPr>
          <p:cNvSpPr/>
          <p:nvPr/>
        </p:nvSpPr>
        <p:spPr>
          <a:xfrm flipH="1" flipV="1">
            <a:off x="4339420" y="158301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5AE055A-A6D7-437B-B294-FE1B9C3FEB06}"/>
              </a:ext>
            </a:extLst>
          </p:cNvPr>
          <p:cNvSpPr/>
          <p:nvPr/>
        </p:nvSpPr>
        <p:spPr>
          <a:xfrm flipH="1" flipV="1">
            <a:off x="5938761" y="132544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030ED58-EFD0-4375-8B4C-586DA75C1F85}"/>
              </a:ext>
            </a:extLst>
          </p:cNvPr>
          <p:cNvSpPr/>
          <p:nvPr/>
        </p:nvSpPr>
        <p:spPr>
          <a:xfrm flipH="1" flipV="1">
            <a:off x="6067546" y="270255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B8F0B6D-0FB6-48D1-8C9D-9B8164A0BB61}"/>
              </a:ext>
            </a:extLst>
          </p:cNvPr>
          <p:cNvSpPr/>
          <p:nvPr/>
        </p:nvSpPr>
        <p:spPr>
          <a:xfrm flipH="1" flipV="1">
            <a:off x="7764144" y="199747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F137E10-F6F6-4863-B03F-58F2A29C2186}"/>
              </a:ext>
            </a:extLst>
          </p:cNvPr>
          <p:cNvSpPr/>
          <p:nvPr/>
        </p:nvSpPr>
        <p:spPr>
          <a:xfrm flipH="1" flipV="1">
            <a:off x="3676886" y="283133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74E540DE-3A6D-44E8-AD81-F46B79ED9BC5}"/>
              </a:ext>
            </a:extLst>
          </p:cNvPr>
          <p:cNvSpPr/>
          <p:nvPr/>
        </p:nvSpPr>
        <p:spPr>
          <a:xfrm flipH="1" flipV="1">
            <a:off x="2994903" y="164569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A00448C-4C37-4AC4-91F7-7070D981D0ED}"/>
              </a:ext>
            </a:extLst>
          </p:cNvPr>
          <p:cNvSpPr/>
          <p:nvPr/>
        </p:nvSpPr>
        <p:spPr>
          <a:xfrm flipH="1" flipV="1">
            <a:off x="4834720" y="238382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21E1BC0-8788-4B9C-AC78-8B341455B89E}"/>
              </a:ext>
            </a:extLst>
          </p:cNvPr>
          <p:cNvSpPr/>
          <p:nvPr/>
        </p:nvSpPr>
        <p:spPr>
          <a:xfrm flipH="1" flipV="1">
            <a:off x="6434061" y="212625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9CC2AC8-DF71-4E91-9EE4-A801547A1009}"/>
              </a:ext>
            </a:extLst>
          </p:cNvPr>
          <p:cNvSpPr/>
          <p:nvPr/>
        </p:nvSpPr>
        <p:spPr>
          <a:xfrm flipH="1" flipV="1">
            <a:off x="6562846" y="350336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2F93E9C-E1D3-4666-9F90-CF63FB749EAC}"/>
              </a:ext>
            </a:extLst>
          </p:cNvPr>
          <p:cNvSpPr/>
          <p:nvPr/>
        </p:nvSpPr>
        <p:spPr>
          <a:xfrm flipH="1" flipV="1">
            <a:off x="8259444" y="279828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131D993-A561-4D1C-A0E3-FE9ECB1D172D}"/>
              </a:ext>
            </a:extLst>
          </p:cNvPr>
          <p:cNvSpPr/>
          <p:nvPr/>
        </p:nvSpPr>
        <p:spPr>
          <a:xfrm flipH="1" flipV="1">
            <a:off x="4172186" y="363214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80EB2E56-D662-4A22-976D-2F3186F882CF}"/>
              </a:ext>
            </a:extLst>
          </p:cNvPr>
          <p:cNvSpPr/>
          <p:nvPr/>
        </p:nvSpPr>
        <p:spPr>
          <a:xfrm flipH="1" flipV="1">
            <a:off x="9990602" y="432343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172763E-ACC5-49BF-A898-B13057EE78F8}"/>
              </a:ext>
            </a:extLst>
          </p:cNvPr>
          <p:cNvSpPr/>
          <p:nvPr/>
        </p:nvSpPr>
        <p:spPr>
          <a:xfrm flipH="1" flipV="1">
            <a:off x="5271175" y="403049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692EECF-8048-4AF7-ABC6-0BBCA5360A3B}"/>
              </a:ext>
            </a:extLst>
          </p:cNvPr>
          <p:cNvSpPr/>
          <p:nvPr/>
        </p:nvSpPr>
        <p:spPr>
          <a:xfrm flipH="1" flipV="1">
            <a:off x="7110992" y="476862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BF72693B-00CD-4743-A8EC-1FDB62959571}"/>
              </a:ext>
            </a:extLst>
          </p:cNvPr>
          <p:cNvSpPr/>
          <p:nvPr/>
        </p:nvSpPr>
        <p:spPr>
          <a:xfrm flipH="1" flipV="1">
            <a:off x="8710333" y="451105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0A65EE00-65B5-4596-AFBF-FCF850504CC6}"/>
              </a:ext>
            </a:extLst>
          </p:cNvPr>
          <p:cNvSpPr/>
          <p:nvPr/>
        </p:nvSpPr>
        <p:spPr>
          <a:xfrm flipH="1" flipV="1">
            <a:off x="8839118" y="588815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256BDDB9-676B-4779-9AE0-FFAB95094FF9}"/>
              </a:ext>
            </a:extLst>
          </p:cNvPr>
          <p:cNvSpPr/>
          <p:nvPr/>
        </p:nvSpPr>
        <p:spPr>
          <a:xfrm flipH="1" flipV="1">
            <a:off x="10485902" y="512425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8CE5FF0-9479-4552-9C05-310CBBA2D127}"/>
              </a:ext>
            </a:extLst>
          </p:cNvPr>
          <p:cNvSpPr/>
          <p:nvPr/>
        </p:nvSpPr>
        <p:spPr>
          <a:xfrm flipH="1" flipV="1">
            <a:off x="6448458" y="601694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BA6E456-A5F5-4E1B-AD5A-C7C36E29AC57}"/>
              </a:ext>
            </a:extLst>
          </p:cNvPr>
          <p:cNvSpPr/>
          <p:nvPr/>
        </p:nvSpPr>
        <p:spPr>
          <a:xfrm flipH="1" flipV="1">
            <a:off x="9937688" y="174487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9217511-A762-4C64-9F9B-5274A4F64F78}"/>
              </a:ext>
            </a:extLst>
          </p:cNvPr>
          <p:cNvSpPr/>
          <p:nvPr/>
        </p:nvSpPr>
        <p:spPr>
          <a:xfrm flipH="1" flipV="1">
            <a:off x="11718660" y="332886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73FE71F-9A47-46A7-A035-3064661F3E04}"/>
              </a:ext>
            </a:extLst>
          </p:cNvPr>
          <p:cNvSpPr/>
          <p:nvPr/>
        </p:nvSpPr>
        <p:spPr>
          <a:xfrm flipH="1" flipV="1">
            <a:off x="6999233" y="303591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A02A1C2-6589-4E1C-971F-DDBCE9835CA5}"/>
              </a:ext>
            </a:extLst>
          </p:cNvPr>
          <p:cNvSpPr/>
          <p:nvPr/>
        </p:nvSpPr>
        <p:spPr>
          <a:xfrm flipH="1" flipV="1">
            <a:off x="8839050" y="377404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5FC7CDE7-9973-455B-8E80-EE3ACF3339DB}"/>
              </a:ext>
            </a:extLst>
          </p:cNvPr>
          <p:cNvSpPr/>
          <p:nvPr/>
        </p:nvSpPr>
        <p:spPr>
          <a:xfrm flipH="1" flipV="1">
            <a:off x="10388577" y="345764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EA2A3D1-7250-4866-8B2B-02A189A3C27A}"/>
              </a:ext>
            </a:extLst>
          </p:cNvPr>
          <p:cNvSpPr/>
          <p:nvPr/>
        </p:nvSpPr>
        <p:spPr>
          <a:xfrm flipH="1" flipV="1">
            <a:off x="10517362" y="483475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96860A08-4B55-4F07-8D2E-AD9246337EF0}"/>
              </a:ext>
            </a:extLst>
          </p:cNvPr>
          <p:cNvSpPr/>
          <p:nvPr/>
        </p:nvSpPr>
        <p:spPr>
          <a:xfrm flipH="1" flipV="1">
            <a:off x="12213960" y="4129674"/>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92F67C0F-4102-42B0-9C5D-C643D9DEA69A}"/>
              </a:ext>
            </a:extLst>
          </p:cNvPr>
          <p:cNvSpPr/>
          <p:nvPr/>
        </p:nvSpPr>
        <p:spPr>
          <a:xfrm flipH="1" flipV="1">
            <a:off x="8176516" y="502236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ED50DD43-68C6-4C51-9AB6-0471EEE4E24F}"/>
              </a:ext>
            </a:extLst>
          </p:cNvPr>
          <p:cNvSpPr/>
          <p:nvPr/>
        </p:nvSpPr>
        <p:spPr>
          <a:xfrm flipH="1" flipV="1">
            <a:off x="3798982" y="563441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3B73742-4F63-40F4-8C66-76FF3525B598}"/>
              </a:ext>
            </a:extLst>
          </p:cNvPr>
          <p:cNvSpPr/>
          <p:nvPr/>
        </p:nvSpPr>
        <p:spPr>
          <a:xfrm flipH="1" flipV="1">
            <a:off x="4294282" y="643522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126DEDB0-57F8-4103-AE01-08E3AD757815}"/>
              </a:ext>
            </a:extLst>
          </p:cNvPr>
          <p:cNvSpPr/>
          <p:nvPr/>
        </p:nvSpPr>
        <p:spPr>
          <a:xfrm flipH="1" flipV="1">
            <a:off x="5527040" y="463983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540CBD6-50B7-4A26-9DE6-A0434FA419F8}"/>
              </a:ext>
            </a:extLst>
          </p:cNvPr>
          <p:cNvSpPr/>
          <p:nvPr/>
        </p:nvSpPr>
        <p:spPr>
          <a:xfrm flipH="1" flipV="1">
            <a:off x="4196957" y="476862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C1455D8C-1EBC-4CEF-81D9-36B16B26AE3D}"/>
              </a:ext>
            </a:extLst>
          </p:cNvPr>
          <p:cNvSpPr/>
          <p:nvPr/>
        </p:nvSpPr>
        <p:spPr>
          <a:xfrm flipH="1" flipV="1">
            <a:off x="4325742" y="614573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C4E878B-5B47-4FFA-90DA-9E2850F4DADE}"/>
              </a:ext>
            </a:extLst>
          </p:cNvPr>
          <p:cNvSpPr/>
          <p:nvPr/>
        </p:nvSpPr>
        <p:spPr>
          <a:xfrm flipH="1" flipV="1">
            <a:off x="6022340" y="544065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6E93FE99-5FFC-421D-A1AF-F4DD6A130832}"/>
              </a:ext>
            </a:extLst>
          </p:cNvPr>
          <p:cNvSpPr/>
          <p:nvPr/>
        </p:nvSpPr>
        <p:spPr>
          <a:xfrm flipH="1" flipV="1">
            <a:off x="9202852" y="4207289"/>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3CB8C37F-7091-46F8-BA3E-F2BBBB00943F}"/>
              </a:ext>
            </a:extLst>
          </p:cNvPr>
          <p:cNvSpPr/>
          <p:nvPr/>
        </p:nvSpPr>
        <p:spPr>
          <a:xfrm flipH="1" flipV="1">
            <a:off x="9698152" y="500810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A7AC21C9-00ED-48D6-A5BE-9FE3C663A10B}"/>
              </a:ext>
            </a:extLst>
          </p:cNvPr>
          <p:cNvSpPr/>
          <p:nvPr/>
        </p:nvSpPr>
        <p:spPr>
          <a:xfrm flipH="1" flipV="1">
            <a:off x="9149938" y="162873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4F6A938-3FA7-4FC3-8A00-D9AA84B30582}"/>
              </a:ext>
            </a:extLst>
          </p:cNvPr>
          <p:cNvSpPr/>
          <p:nvPr/>
        </p:nvSpPr>
        <p:spPr>
          <a:xfrm flipH="1" flipV="1">
            <a:off x="10930910" y="3212712"/>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2AE9B787-FBC9-4C8C-A94B-D94807BBD746}"/>
              </a:ext>
            </a:extLst>
          </p:cNvPr>
          <p:cNvSpPr/>
          <p:nvPr/>
        </p:nvSpPr>
        <p:spPr>
          <a:xfrm flipH="1" flipV="1">
            <a:off x="9600827" y="334149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15E834B-622E-4E72-A007-0AA02F29B5BB}"/>
              </a:ext>
            </a:extLst>
          </p:cNvPr>
          <p:cNvSpPr/>
          <p:nvPr/>
        </p:nvSpPr>
        <p:spPr>
          <a:xfrm flipH="1" flipV="1">
            <a:off x="9729612" y="471860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C2E527A-4812-47F7-979B-84D92F6E41ED}"/>
              </a:ext>
            </a:extLst>
          </p:cNvPr>
          <p:cNvSpPr/>
          <p:nvPr/>
        </p:nvSpPr>
        <p:spPr>
          <a:xfrm flipH="1" flipV="1">
            <a:off x="11426210" y="401352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CC435A7-2E55-48B8-BF5B-30B353E2ED6E}"/>
              </a:ext>
            </a:extLst>
          </p:cNvPr>
          <p:cNvSpPr/>
          <p:nvPr/>
        </p:nvSpPr>
        <p:spPr>
          <a:xfrm flipH="1" flipV="1">
            <a:off x="9348902" y="4381793"/>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45693AB8-0C77-4FFE-8ECF-E32E3924D013}"/>
              </a:ext>
            </a:extLst>
          </p:cNvPr>
          <p:cNvSpPr/>
          <p:nvPr/>
        </p:nvSpPr>
        <p:spPr>
          <a:xfrm flipH="1" flipV="1">
            <a:off x="9844202" y="5182607"/>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7C6988A3-29EC-4195-8F20-2B1194BCDBB9}"/>
              </a:ext>
            </a:extLst>
          </p:cNvPr>
          <p:cNvSpPr/>
          <p:nvPr/>
        </p:nvSpPr>
        <p:spPr>
          <a:xfrm flipH="1" flipV="1">
            <a:off x="9295988" y="1803235"/>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1F22142-FD5D-4493-840D-059F097B1168}"/>
              </a:ext>
            </a:extLst>
          </p:cNvPr>
          <p:cNvSpPr/>
          <p:nvPr/>
        </p:nvSpPr>
        <p:spPr>
          <a:xfrm flipH="1" flipV="1">
            <a:off x="11076960" y="3387216"/>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E1DF0BC1-B2EE-4D0A-B707-57FB2BAFBC31}"/>
              </a:ext>
            </a:extLst>
          </p:cNvPr>
          <p:cNvSpPr/>
          <p:nvPr/>
        </p:nvSpPr>
        <p:spPr>
          <a:xfrm flipH="1" flipV="1">
            <a:off x="9746877" y="3516001"/>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BFF3FC47-092F-4831-9DFC-83AEA36E4054}"/>
              </a:ext>
            </a:extLst>
          </p:cNvPr>
          <p:cNvSpPr/>
          <p:nvPr/>
        </p:nvSpPr>
        <p:spPr>
          <a:xfrm flipH="1" flipV="1">
            <a:off x="9875662" y="489311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82E65DD-B2BE-4C10-B47F-AE09A900404A}"/>
              </a:ext>
            </a:extLst>
          </p:cNvPr>
          <p:cNvSpPr/>
          <p:nvPr/>
        </p:nvSpPr>
        <p:spPr>
          <a:xfrm flipH="1" flipV="1">
            <a:off x="11572260" y="4188030"/>
            <a:ext cx="28800" cy="2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12085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5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5"/>
                                        </p:tgtEl>
                                        <p:attrNameLst>
                                          <p:attrName>style.color</p:attrName>
                                        </p:attrNameLst>
                                      </p:cBhvr>
                                      <p:to>
                                        <a:srgbClr val="FF3399"/>
                                      </p:to>
                                    </p:animClr>
                                    <p:animClr clrSpc="rgb" dir="cw">
                                      <p:cBhvr>
                                        <p:cTn id="12" dur="250" autoRev="1" fill="remove"/>
                                        <p:tgtEl>
                                          <p:spTgt spid="5"/>
                                        </p:tgtEl>
                                        <p:attrNameLst>
                                          <p:attrName>fillcolor</p:attrName>
                                        </p:attrNameLst>
                                      </p:cBhvr>
                                      <p:to>
                                        <a:srgbClr val="FF3399"/>
                                      </p:to>
                                    </p:animClr>
                                    <p:set>
                                      <p:cBhvr>
                                        <p:cTn id="13" dur="250" autoRev="1" fill="remove"/>
                                        <p:tgtEl>
                                          <p:spTgt spid="5"/>
                                        </p:tgtEl>
                                        <p:attrNameLst>
                                          <p:attrName>fill.type</p:attrName>
                                        </p:attrNameLst>
                                      </p:cBhvr>
                                      <p:to>
                                        <p:strVal val="solid"/>
                                      </p:to>
                                    </p:set>
                                    <p:set>
                                      <p:cBhvr>
                                        <p:cTn id="14" dur="250" autoRev="1" fill="remove"/>
                                        <p:tgtEl>
                                          <p:spTgt spid="5"/>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6"/>
                                        </p:tgtEl>
                                        <p:attrNameLst>
                                          <p:attrName>style.color</p:attrName>
                                        </p:attrNameLst>
                                      </p:cBhvr>
                                      <p:to>
                                        <a:srgbClr val="FF3399"/>
                                      </p:to>
                                    </p:animClr>
                                    <p:animClr clrSpc="rgb" dir="cw">
                                      <p:cBhvr>
                                        <p:cTn id="20" dur="250" autoRev="1" fill="remove"/>
                                        <p:tgtEl>
                                          <p:spTgt spid="6"/>
                                        </p:tgtEl>
                                        <p:attrNameLst>
                                          <p:attrName>fillcolor</p:attrName>
                                        </p:attrNameLst>
                                      </p:cBhvr>
                                      <p:to>
                                        <a:srgbClr val="FF3399"/>
                                      </p:to>
                                    </p:animClr>
                                    <p:set>
                                      <p:cBhvr>
                                        <p:cTn id="21" dur="250" autoRev="1" fill="remove"/>
                                        <p:tgtEl>
                                          <p:spTgt spid="6"/>
                                        </p:tgtEl>
                                        <p:attrNameLst>
                                          <p:attrName>fill.type</p:attrName>
                                        </p:attrNameLst>
                                      </p:cBhvr>
                                      <p:to>
                                        <p:strVal val="solid"/>
                                      </p:to>
                                    </p:set>
                                    <p:set>
                                      <p:cBhvr>
                                        <p:cTn id="22" dur="250" autoRev="1" fill="remove"/>
                                        <p:tgtEl>
                                          <p:spTgt spid="6"/>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7"/>
                                        </p:tgtEl>
                                        <p:attrNameLst>
                                          <p:attrName>style.color</p:attrName>
                                        </p:attrNameLst>
                                      </p:cBhvr>
                                      <p:to>
                                        <a:srgbClr val="FF3399"/>
                                      </p:to>
                                    </p:animClr>
                                    <p:animClr clrSpc="rgb" dir="cw">
                                      <p:cBhvr>
                                        <p:cTn id="28" dur="250" autoRev="1" fill="remove"/>
                                        <p:tgtEl>
                                          <p:spTgt spid="7"/>
                                        </p:tgtEl>
                                        <p:attrNameLst>
                                          <p:attrName>fillcolor</p:attrName>
                                        </p:attrNameLst>
                                      </p:cBhvr>
                                      <p:to>
                                        <a:srgbClr val="FF3399"/>
                                      </p:to>
                                    </p:animClr>
                                    <p:set>
                                      <p:cBhvr>
                                        <p:cTn id="29" dur="250" autoRev="1" fill="remove"/>
                                        <p:tgtEl>
                                          <p:spTgt spid="7"/>
                                        </p:tgtEl>
                                        <p:attrNameLst>
                                          <p:attrName>fill.type</p:attrName>
                                        </p:attrNameLst>
                                      </p:cBhvr>
                                      <p:to>
                                        <p:strVal val="solid"/>
                                      </p:to>
                                    </p:set>
                                    <p:set>
                                      <p:cBhvr>
                                        <p:cTn id="30" dur="250" autoRev="1" fill="remove"/>
                                        <p:tgtEl>
                                          <p:spTgt spid="7"/>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
                  </p:tgtEl>
                </p:cond>
              </p:nextCondLst>
            </p:seq>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8"/>
                                        </p:tgtEl>
                                        <p:attrNameLst>
                                          <p:attrName>style.color</p:attrName>
                                        </p:attrNameLst>
                                      </p:cBhvr>
                                      <p:to>
                                        <a:srgbClr val="FF3399"/>
                                      </p:to>
                                    </p:animClr>
                                    <p:animClr clrSpc="rgb" dir="cw">
                                      <p:cBhvr>
                                        <p:cTn id="36" dur="250" autoRev="1" fill="remove"/>
                                        <p:tgtEl>
                                          <p:spTgt spid="8"/>
                                        </p:tgtEl>
                                        <p:attrNameLst>
                                          <p:attrName>fillcolor</p:attrName>
                                        </p:attrNameLst>
                                      </p:cBhvr>
                                      <p:to>
                                        <a:srgbClr val="FF3399"/>
                                      </p:to>
                                    </p:animClr>
                                    <p:set>
                                      <p:cBhvr>
                                        <p:cTn id="37" dur="250" autoRev="1" fill="remove"/>
                                        <p:tgtEl>
                                          <p:spTgt spid="8"/>
                                        </p:tgtEl>
                                        <p:attrNameLst>
                                          <p:attrName>fill.type</p:attrName>
                                        </p:attrNameLst>
                                      </p:cBhvr>
                                      <p:to>
                                        <p:strVal val="solid"/>
                                      </p:to>
                                    </p:set>
                                    <p:set>
                                      <p:cBhvr>
                                        <p:cTn id="38" dur="250" autoRev="1" fill="remove"/>
                                        <p:tgtEl>
                                          <p:spTgt spid="8"/>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
                  </p:tgtEl>
                </p:cond>
              </p:nextCondLst>
            </p:seq>
            <p:seq concurrent="1" nextAc="seek">
              <p:cTn id="39" restart="whenNotActive" fill="hold" evtFilter="cancelBubble" nodeType="interactiveSeq">
                <p:stCondLst>
                  <p:cond evt="onClick" delay="0">
                    <p:tgtEl>
                      <p:spTgt spid="9"/>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
                                        </p:tgtEl>
                                        <p:attrNameLst>
                                          <p:attrName>style.color</p:attrName>
                                        </p:attrNameLst>
                                      </p:cBhvr>
                                      <p:to>
                                        <a:srgbClr val="FF3399"/>
                                      </p:to>
                                    </p:animClr>
                                    <p:animClr clrSpc="rgb" dir="cw">
                                      <p:cBhvr>
                                        <p:cTn id="44" dur="250" autoRev="1" fill="remove"/>
                                        <p:tgtEl>
                                          <p:spTgt spid="9"/>
                                        </p:tgtEl>
                                        <p:attrNameLst>
                                          <p:attrName>fillcolor</p:attrName>
                                        </p:attrNameLst>
                                      </p:cBhvr>
                                      <p:to>
                                        <a:srgbClr val="FF3399"/>
                                      </p:to>
                                    </p:animClr>
                                    <p:set>
                                      <p:cBhvr>
                                        <p:cTn id="45" dur="250" autoRev="1" fill="remove"/>
                                        <p:tgtEl>
                                          <p:spTgt spid="9"/>
                                        </p:tgtEl>
                                        <p:attrNameLst>
                                          <p:attrName>fill.type</p:attrName>
                                        </p:attrNameLst>
                                      </p:cBhvr>
                                      <p:to>
                                        <p:strVal val="solid"/>
                                      </p:to>
                                    </p:set>
                                    <p:set>
                                      <p:cBhvr>
                                        <p:cTn id="46" dur="250" autoRev="1" fill="remove"/>
                                        <p:tgtEl>
                                          <p:spTgt spid="9"/>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9"/>
                  </p:tgtEl>
                </p:cond>
              </p:nextCondLst>
            </p:seq>
            <p:seq concurrent="1" nextAc="seek">
              <p:cTn id="47" restart="whenNotActive" fill="hold" evtFilter="cancelBubble" nodeType="interactiveSeq">
                <p:stCondLst>
                  <p:cond evt="onClick" delay="0">
                    <p:tgtEl>
                      <p:spTgt spid="10"/>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10"/>
                                        </p:tgtEl>
                                        <p:attrNameLst>
                                          <p:attrName>style.color</p:attrName>
                                        </p:attrNameLst>
                                      </p:cBhvr>
                                      <p:to>
                                        <a:srgbClr val="FF3399"/>
                                      </p:to>
                                    </p:animClr>
                                    <p:animClr clrSpc="rgb" dir="cw">
                                      <p:cBhvr>
                                        <p:cTn id="52" dur="250" autoRev="1" fill="remove"/>
                                        <p:tgtEl>
                                          <p:spTgt spid="10"/>
                                        </p:tgtEl>
                                        <p:attrNameLst>
                                          <p:attrName>fillcolor</p:attrName>
                                        </p:attrNameLst>
                                      </p:cBhvr>
                                      <p:to>
                                        <a:srgbClr val="FF3399"/>
                                      </p:to>
                                    </p:animClr>
                                    <p:set>
                                      <p:cBhvr>
                                        <p:cTn id="53" dur="250" autoRev="1" fill="remove"/>
                                        <p:tgtEl>
                                          <p:spTgt spid="10"/>
                                        </p:tgtEl>
                                        <p:attrNameLst>
                                          <p:attrName>fill.type</p:attrName>
                                        </p:attrNameLst>
                                      </p:cBhvr>
                                      <p:to>
                                        <p:strVal val="solid"/>
                                      </p:to>
                                    </p:set>
                                    <p:set>
                                      <p:cBhvr>
                                        <p:cTn id="54" dur="250" autoRev="1" fill="remove"/>
                                        <p:tgtEl>
                                          <p:spTgt spid="10"/>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0"/>
                  </p:tgtEl>
                </p:cond>
              </p:nextCondLst>
            </p:seq>
            <p:seq concurrent="1" nextAc="seek">
              <p:cTn id="55" restart="whenNotActive" fill="hold" evtFilter="cancelBubble" nodeType="interactiveSeq">
                <p:stCondLst>
                  <p:cond evt="onClick" delay="0">
                    <p:tgtEl>
                      <p:spTgt spid="11"/>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1"/>
                                        </p:tgtEl>
                                        <p:attrNameLst>
                                          <p:attrName>style.color</p:attrName>
                                        </p:attrNameLst>
                                      </p:cBhvr>
                                      <p:to>
                                        <a:srgbClr val="FF3399"/>
                                      </p:to>
                                    </p:animClr>
                                    <p:animClr clrSpc="rgb" dir="cw">
                                      <p:cBhvr>
                                        <p:cTn id="60" dur="250" autoRev="1" fill="remove"/>
                                        <p:tgtEl>
                                          <p:spTgt spid="11"/>
                                        </p:tgtEl>
                                        <p:attrNameLst>
                                          <p:attrName>fillcolor</p:attrName>
                                        </p:attrNameLst>
                                      </p:cBhvr>
                                      <p:to>
                                        <a:srgbClr val="FF3399"/>
                                      </p:to>
                                    </p:animClr>
                                    <p:set>
                                      <p:cBhvr>
                                        <p:cTn id="61" dur="250" autoRev="1" fill="remove"/>
                                        <p:tgtEl>
                                          <p:spTgt spid="11"/>
                                        </p:tgtEl>
                                        <p:attrNameLst>
                                          <p:attrName>fill.type</p:attrName>
                                        </p:attrNameLst>
                                      </p:cBhvr>
                                      <p:to>
                                        <p:strVal val="solid"/>
                                      </p:to>
                                    </p:set>
                                    <p:set>
                                      <p:cBhvr>
                                        <p:cTn id="62" dur="250" autoRev="1" fill="remove"/>
                                        <p:tgtEl>
                                          <p:spTgt spid="11"/>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1"/>
                  </p:tgtEl>
                </p:cond>
              </p:nextCondLst>
            </p:seq>
            <p:seq concurrent="1" nextAc="seek">
              <p:cTn id="63" restart="whenNotActive" fill="hold" evtFilter="cancelBubble" nodeType="interactiveSeq">
                <p:stCondLst>
                  <p:cond evt="onClick" delay="0">
                    <p:tgtEl>
                      <p:spTgt spid="12"/>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2"/>
                                        </p:tgtEl>
                                        <p:attrNameLst>
                                          <p:attrName>style.color</p:attrName>
                                        </p:attrNameLst>
                                      </p:cBhvr>
                                      <p:to>
                                        <a:srgbClr val="FF3399"/>
                                      </p:to>
                                    </p:animClr>
                                    <p:animClr clrSpc="rgb" dir="cw">
                                      <p:cBhvr>
                                        <p:cTn id="68" dur="250" autoRev="1" fill="remove"/>
                                        <p:tgtEl>
                                          <p:spTgt spid="12"/>
                                        </p:tgtEl>
                                        <p:attrNameLst>
                                          <p:attrName>fillcolor</p:attrName>
                                        </p:attrNameLst>
                                      </p:cBhvr>
                                      <p:to>
                                        <a:srgbClr val="FF3399"/>
                                      </p:to>
                                    </p:animClr>
                                    <p:set>
                                      <p:cBhvr>
                                        <p:cTn id="69" dur="250" autoRev="1" fill="remove"/>
                                        <p:tgtEl>
                                          <p:spTgt spid="12"/>
                                        </p:tgtEl>
                                        <p:attrNameLst>
                                          <p:attrName>fill.type</p:attrName>
                                        </p:attrNameLst>
                                      </p:cBhvr>
                                      <p:to>
                                        <p:strVal val="solid"/>
                                      </p:to>
                                    </p:set>
                                    <p:set>
                                      <p:cBhvr>
                                        <p:cTn id="70" dur="250" autoRev="1" fill="remove"/>
                                        <p:tgtEl>
                                          <p:spTgt spid="12"/>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2"/>
                  </p:tgtEl>
                </p:cond>
              </p:nextCondLst>
            </p:seq>
            <p:seq concurrent="1" nextAc="seek">
              <p:cTn id="71" restart="whenNotActive" fill="hold" evtFilter="cancelBubble" nodeType="interactiveSeq">
                <p:stCondLst>
                  <p:cond evt="onClick" delay="0">
                    <p:tgtEl>
                      <p:spTgt spid="13"/>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3"/>
                                        </p:tgtEl>
                                        <p:attrNameLst>
                                          <p:attrName>style.color</p:attrName>
                                        </p:attrNameLst>
                                      </p:cBhvr>
                                      <p:to>
                                        <a:srgbClr val="FF3399"/>
                                      </p:to>
                                    </p:animClr>
                                    <p:animClr clrSpc="rgb" dir="cw">
                                      <p:cBhvr>
                                        <p:cTn id="76" dur="250" autoRev="1" fill="remove"/>
                                        <p:tgtEl>
                                          <p:spTgt spid="13"/>
                                        </p:tgtEl>
                                        <p:attrNameLst>
                                          <p:attrName>fillcolor</p:attrName>
                                        </p:attrNameLst>
                                      </p:cBhvr>
                                      <p:to>
                                        <a:srgbClr val="FF3399"/>
                                      </p:to>
                                    </p:animClr>
                                    <p:set>
                                      <p:cBhvr>
                                        <p:cTn id="77" dur="250" autoRev="1" fill="remove"/>
                                        <p:tgtEl>
                                          <p:spTgt spid="13"/>
                                        </p:tgtEl>
                                        <p:attrNameLst>
                                          <p:attrName>fill.type</p:attrName>
                                        </p:attrNameLst>
                                      </p:cBhvr>
                                      <p:to>
                                        <p:strVal val="solid"/>
                                      </p:to>
                                    </p:set>
                                    <p:set>
                                      <p:cBhvr>
                                        <p:cTn id="78" dur="250" autoRev="1" fill="remove"/>
                                        <p:tgtEl>
                                          <p:spTgt spid="13"/>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3"/>
                  </p:tgtEl>
                </p:cond>
              </p:nextCondLst>
            </p:seq>
            <p:seq concurrent="1" nextAc="seek">
              <p:cTn id="79" restart="whenNotActive" fill="hold" evtFilter="cancelBubble" nodeType="interactiveSeq">
                <p:stCondLst>
                  <p:cond evt="onClick" delay="0">
                    <p:tgtEl>
                      <p:spTgt spid="14"/>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4"/>
                                        </p:tgtEl>
                                        <p:attrNameLst>
                                          <p:attrName>style.color</p:attrName>
                                        </p:attrNameLst>
                                      </p:cBhvr>
                                      <p:to>
                                        <a:srgbClr val="FF3399"/>
                                      </p:to>
                                    </p:animClr>
                                    <p:animClr clrSpc="rgb" dir="cw">
                                      <p:cBhvr>
                                        <p:cTn id="84" dur="250" autoRev="1" fill="remove"/>
                                        <p:tgtEl>
                                          <p:spTgt spid="14"/>
                                        </p:tgtEl>
                                        <p:attrNameLst>
                                          <p:attrName>fillcolor</p:attrName>
                                        </p:attrNameLst>
                                      </p:cBhvr>
                                      <p:to>
                                        <a:srgbClr val="FF3399"/>
                                      </p:to>
                                    </p:animClr>
                                    <p:set>
                                      <p:cBhvr>
                                        <p:cTn id="85" dur="250" autoRev="1" fill="remove"/>
                                        <p:tgtEl>
                                          <p:spTgt spid="14"/>
                                        </p:tgtEl>
                                        <p:attrNameLst>
                                          <p:attrName>fill.type</p:attrName>
                                        </p:attrNameLst>
                                      </p:cBhvr>
                                      <p:to>
                                        <p:strVal val="solid"/>
                                      </p:to>
                                    </p:set>
                                    <p:set>
                                      <p:cBhvr>
                                        <p:cTn id="86" dur="250" autoRev="1" fill="remove"/>
                                        <p:tgtEl>
                                          <p:spTgt spid="14"/>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4"/>
                  </p:tgtEl>
                </p:cond>
              </p:nextCondLst>
            </p:seq>
            <p:seq concurrent="1" nextAc="seek">
              <p:cTn id="87" restart="whenNotActive" fill="hold" evtFilter="cancelBubble" nodeType="interactiveSeq">
                <p:stCondLst>
                  <p:cond evt="onClick" delay="0">
                    <p:tgtEl>
                      <p:spTgt spid="15"/>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5"/>
                                        </p:tgtEl>
                                        <p:attrNameLst>
                                          <p:attrName>style.color</p:attrName>
                                        </p:attrNameLst>
                                      </p:cBhvr>
                                      <p:to>
                                        <a:srgbClr val="FF3399"/>
                                      </p:to>
                                    </p:animClr>
                                    <p:animClr clrSpc="rgb" dir="cw">
                                      <p:cBhvr>
                                        <p:cTn id="92" dur="250" autoRev="1" fill="remove"/>
                                        <p:tgtEl>
                                          <p:spTgt spid="15"/>
                                        </p:tgtEl>
                                        <p:attrNameLst>
                                          <p:attrName>fillcolor</p:attrName>
                                        </p:attrNameLst>
                                      </p:cBhvr>
                                      <p:to>
                                        <a:srgbClr val="FF3399"/>
                                      </p:to>
                                    </p:animClr>
                                    <p:set>
                                      <p:cBhvr>
                                        <p:cTn id="93" dur="250" autoRev="1" fill="remove"/>
                                        <p:tgtEl>
                                          <p:spTgt spid="15"/>
                                        </p:tgtEl>
                                        <p:attrNameLst>
                                          <p:attrName>fill.type</p:attrName>
                                        </p:attrNameLst>
                                      </p:cBhvr>
                                      <p:to>
                                        <p:strVal val="solid"/>
                                      </p:to>
                                    </p:set>
                                    <p:set>
                                      <p:cBhvr>
                                        <p:cTn id="94" dur="250" autoRev="1" fill="remove"/>
                                        <p:tgtEl>
                                          <p:spTgt spid="15"/>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5"/>
                  </p:tgtEl>
                </p:cond>
              </p:nextCondLst>
            </p:seq>
            <p:seq concurrent="1" nextAc="seek">
              <p:cTn id="95" restart="whenNotActive" fill="hold" evtFilter="cancelBubble" nodeType="interactiveSeq">
                <p:stCondLst>
                  <p:cond evt="onClick" delay="0">
                    <p:tgtEl>
                      <p:spTgt spid="16"/>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6"/>
                                        </p:tgtEl>
                                        <p:attrNameLst>
                                          <p:attrName>style.color</p:attrName>
                                        </p:attrNameLst>
                                      </p:cBhvr>
                                      <p:to>
                                        <a:srgbClr val="FF3399"/>
                                      </p:to>
                                    </p:animClr>
                                    <p:animClr clrSpc="rgb" dir="cw">
                                      <p:cBhvr>
                                        <p:cTn id="100" dur="250" autoRev="1" fill="remove"/>
                                        <p:tgtEl>
                                          <p:spTgt spid="16"/>
                                        </p:tgtEl>
                                        <p:attrNameLst>
                                          <p:attrName>fillcolor</p:attrName>
                                        </p:attrNameLst>
                                      </p:cBhvr>
                                      <p:to>
                                        <a:srgbClr val="FF3399"/>
                                      </p:to>
                                    </p:animClr>
                                    <p:set>
                                      <p:cBhvr>
                                        <p:cTn id="101" dur="250" autoRev="1" fill="remove"/>
                                        <p:tgtEl>
                                          <p:spTgt spid="16"/>
                                        </p:tgtEl>
                                        <p:attrNameLst>
                                          <p:attrName>fill.type</p:attrName>
                                        </p:attrNameLst>
                                      </p:cBhvr>
                                      <p:to>
                                        <p:strVal val="solid"/>
                                      </p:to>
                                    </p:set>
                                    <p:set>
                                      <p:cBhvr>
                                        <p:cTn id="102" dur="250" autoRev="1" fill="remove"/>
                                        <p:tgtEl>
                                          <p:spTgt spid="16"/>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6"/>
                  </p:tgtEl>
                </p:cond>
              </p:nextCondLst>
            </p:seq>
            <p:seq concurrent="1" nextAc="seek">
              <p:cTn id="103" restart="whenNotActive" fill="hold" evtFilter="cancelBubble" nodeType="interactiveSeq">
                <p:stCondLst>
                  <p:cond evt="onClick" delay="0">
                    <p:tgtEl>
                      <p:spTgt spid="17"/>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7"/>
                                        </p:tgtEl>
                                        <p:attrNameLst>
                                          <p:attrName>style.color</p:attrName>
                                        </p:attrNameLst>
                                      </p:cBhvr>
                                      <p:to>
                                        <a:srgbClr val="FF3399"/>
                                      </p:to>
                                    </p:animClr>
                                    <p:animClr clrSpc="rgb" dir="cw">
                                      <p:cBhvr>
                                        <p:cTn id="108" dur="250" autoRev="1" fill="remove"/>
                                        <p:tgtEl>
                                          <p:spTgt spid="17"/>
                                        </p:tgtEl>
                                        <p:attrNameLst>
                                          <p:attrName>fillcolor</p:attrName>
                                        </p:attrNameLst>
                                      </p:cBhvr>
                                      <p:to>
                                        <a:srgbClr val="FF3399"/>
                                      </p:to>
                                    </p:animClr>
                                    <p:set>
                                      <p:cBhvr>
                                        <p:cTn id="109" dur="250" autoRev="1" fill="remove"/>
                                        <p:tgtEl>
                                          <p:spTgt spid="17"/>
                                        </p:tgtEl>
                                        <p:attrNameLst>
                                          <p:attrName>fill.type</p:attrName>
                                        </p:attrNameLst>
                                      </p:cBhvr>
                                      <p:to>
                                        <p:strVal val="solid"/>
                                      </p:to>
                                    </p:set>
                                    <p:set>
                                      <p:cBhvr>
                                        <p:cTn id="110" dur="250" autoRev="1" fill="remove"/>
                                        <p:tgtEl>
                                          <p:spTgt spid="17"/>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7"/>
                  </p:tgtEl>
                </p:cond>
              </p:nextCondLst>
            </p:seq>
            <p:seq concurrent="1" nextAc="seek">
              <p:cTn id="111" restart="whenNotActive" fill="hold" evtFilter="cancelBubble" nodeType="interactiveSeq">
                <p:stCondLst>
                  <p:cond evt="onClick" delay="0">
                    <p:tgtEl>
                      <p:spTgt spid="18"/>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8"/>
                                        </p:tgtEl>
                                        <p:attrNameLst>
                                          <p:attrName>style.color</p:attrName>
                                        </p:attrNameLst>
                                      </p:cBhvr>
                                      <p:to>
                                        <a:srgbClr val="FF3399"/>
                                      </p:to>
                                    </p:animClr>
                                    <p:animClr clrSpc="rgb" dir="cw">
                                      <p:cBhvr>
                                        <p:cTn id="116" dur="250" autoRev="1" fill="remove"/>
                                        <p:tgtEl>
                                          <p:spTgt spid="18"/>
                                        </p:tgtEl>
                                        <p:attrNameLst>
                                          <p:attrName>fillcolor</p:attrName>
                                        </p:attrNameLst>
                                      </p:cBhvr>
                                      <p:to>
                                        <a:srgbClr val="FF3399"/>
                                      </p:to>
                                    </p:animClr>
                                    <p:set>
                                      <p:cBhvr>
                                        <p:cTn id="117" dur="250" autoRev="1" fill="remove"/>
                                        <p:tgtEl>
                                          <p:spTgt spid="18"/>
                                        </p:tgtEl>
                                        <p:attrNameLst>
                                          <p:attrName>fill.type</p:attrName>
                                        </p:attrNameLst>
                                      </p:cBhvr>
                                      <p:to>
                                        <p:strVal val="solid"/>
                                      </p:to>
                                    </p:set>
                                    <p:set>
                                      <p:cBhvr>
                                        <p:cTn id="118" dur="250" autoRev="1" fill="remove"/>
                                        <p:tgtEl>
                                          <p:spTgt spid="18"/>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8"/>
                  </p:tgtEl>
                </p:cond>
              </p:nextCondLst>
            </p:seq>
            <p:seq concurrent="1" nextAc="seek">
              <p:cTn id="119" restart="whenNotActive" fill="hold" evtFilter="cancelBubble" nodeType="interactiveSeq">
                <p:stCondLst>
                  <p:cond evt="onClick" delay="0">
                    <p:tgtEl>
                      <p:spTgt spid="19"/>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9"/>
                                        </p:tgtEl>
                                        <p:attrNameLst>
                                          <p:attrName>style.color</p:attrName>
                                        </p:attrNameLst>
                                      </p:cBhvr>
                                      <p:to>
                                        <a:srgbClr val="FF3399"/>
                                      </p:to>
                                    </p:animClr>
                                    <p:animClr clrSpc="rgb" dir="cw">
                                      <p:cBhvr>
                                        <p:cTn id="124" dur="250" autoRev="1" fill="remove"/>
                                        <p:tgtEl>
                                          <p:spTgt spid="19"/>
                                        </p:tgtEl>
                                        <p:attrNameLst>
                                          <p:attrName>fillcolor</p:attrName>
                                        </p:attrNameLst>
                                      </p:cBhvr>
                                      <p:to>
                                        <a:srgbClr val="FF3399"/>
                                      </p:to>
                                    </p:animClr>
                                    <p:set>
                                      <p:cBhvr>
                                        <p:cTn id="125" dur="250" autoRev="1" fill="remove"/>
                                        <p:tgtEl>
                                          <p:spTgt spid="19"/>
                                        </p:tgtEl>
                                        <p:attrNameLst>
                                          <p:attrName>fill.type</p:attrName>
                                        </p:attrNameLst>
                                      </p:cBhvr>
                                      <p:to>
                                        <p:strVal val="solid"/>
                                      </p:to>
                                    </p:set>
                                    <p:set>
                                      <p:cBhvr>
                                        <p:cTn id="126" dur="250" autoRev="1" fill="remove"/>
                                        <p:tgtEl>
                                          <p:spTgt spid="19"/>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19"/>
                  </p:tgtEl>
                </p:cond>
              </p:nextCondLst>
            </p:seq>
            <p:seq concurrent="1" nextAc="seek">
              <p:cTn id="127" restart="whenNotActive" fill="hold" evtFilter="cancelBubble" nodeType="interactiveSeq">
                <p:stCondLst>
                  <p:cond evt="onClick" delay="0">
                    <p:tgtEl>
                      <p:spTgt spid="20"/>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20"/>
                                        </p:tgtEl>
                                        <p:attrNameLst>
                                          <p:attrName>style.color</p:attrName>
                                        </p:attrNameLst>
                                      </p:cBhvr>
                                      <p:to>
                                        <a:srgbClr val="FF3399"/>
                                      </p:to>
                                    </p:animClr>
                                    <p:animClr clrSpc="rgb" dir="cw">
                                      <p:cBhvr>
                                        <p:cTn id="132" dur="250" autoRev="1" fill="remove"/>
                                        <p:tgtEl>
                                          <p:spTgt spid="20"/>
                                        </p:tgtEl>
                                        <p:attrNameLst>
                                          <p:attrName>fillcolor</p:attrName>
                                        </p:attrNameLst>
                                      </p:cBhvr>
                                      <p:to>
                                        <a:srgbClr val="FF3399"/>
                                      </p:to>
                                    </p:animClr>
                                    <p:set>
                                      <p:cBhvr>
                                        <p:cTn id="133" dur="250" autoRev="1" fill="remove"/>
                                        <p:tgtEl>
                                          <p:spTgt spid="20"/>
                                        </p:tgtEl>
                                        <p:attrNameLst>
                                          <p:attrName>fill.type</p:attrName>
                                        </p:attrNameLst>
                                      </p:cBhvr>
                                      <p:to>
                                        <p:strVal val="solid"/>
                                      </p:to>
                                    </p:set>
                                    <p:set>
                                      <p:cBhvr>
                                        <p:cTn id="134" dur="250" autoRev="1" fill="remove"/>
                                        <p:tgtEl>
                                          <p:spTgt spid="20"/>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0"/>
                  </p:tgtEl>
                </p:cond>
              </p:nextCondLst>
            </p:seq>
            <p:seq concurrent="1" nextAc="seek">
              <p:cTn id="135" restart="whenNotActive" fill="hold" evtFilter="cancelBubble" nodeType="interactiveSeq">
                <p:stCondLst>
                  <p:cond evt="onClick" delay="0">
                    <p:tgtEl>
                      <p:spTgt spid="21"/>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21"/>
                                        </p:tgtEl>
                                        <p:attrNameLst>
                                          <p:attrName>style.color</p:attrName>
                                        </p:attrNameLst>
                                      </p:cBhvr>
                                      <p:to>
                                        <a:srgbClr val="FF3399"/>
                                      </p:to>
                                    </p:animClr>
                                    <p:animClr clrSpc="rgb" dir="cw">
                                      <p:cBhvr>
                                        <p:cTn id="140" dur="250" autoRev="1" fill="remove"/>
                                        <p:tgtEl>
                                          <p:spTgt spid="21"/>
                                        </p:tgtEl>
                                        <p:attrNameLst>
                                          <p:attrName>fillcolor</p:attrName>
                                        </p:attrNameLst>
                                      </p:cBhvr>
                                      <p:to>
                                        <a:srgbClr val="FF3399"/>
                                      </p:to>
                                    </p:animClr>
                                    <p:set>
                                      <p:cBhvr>
                                        <p:cTn id="141" dur="250" autoRev="1" fill="remove"/>
                                        <p:tgtEl>
                                          <p:spTgt spid="21"/>
                                        </p:tgtEl>
                                        <p:attrNameLst>
                                          <p:attrName>fill.type</p:attrName>
                                        </p:attrNameLst>
                                      </p:cBhvr>
                                      <p:to>
                                        <p:strVal val="solid"/>
                                      </p:to>
                                    </p:set>
                                    <p:set>
                                      <p:cBhvr>
                                        <p:cTn id="142" dur="250" autoRev="1" fill="remove"/>
                                        <p:tgtEl>
                                          <p:spTgt spid="21"/>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1"/>
                  </p:tgtEl>
                </p:cond>
              </p:nextCondLst>
            </p:seq>
            <p:seq concurrent="1" nextAc="seek">
              <p:cTn id="143" restart="whenNotActive" fill="hold" evtFilter="cancelBubble" nodeType="interactiveSeq">
                <p:stCondLst>
                  <p:cond evt="onClick" delay="0">
                    <p:tgtEl>
                      <p:spTgt spid="22"/>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22"/>
                                        </p:tgtEl>
                                        <p:attrNameLst>
                                          <p:attrName>style.color</p:attrName>
                                        </p:attrNameLst>
                                      </p:cBhvr>
                                      <p:to>
                                        <a:srgbClr val="FF3399"/>
                                      </p:to>
                                    </p:animClr>
                                    <p:animClr clrSpc="rgb" dir="cw">
                                      <p:cBhvr>
                                        <p:cTn id="148" dur="250" autoRev="1" fill="remove"/>
                                        <p:tgtEl>
                                          <p:spTgt spid="22"/>
                                        </p:tgtEl>
                                        <p:attrNameLst>
                                          <p:attrName>fillcolor</p:attrName>
                                        </p:attrNameLst>
                                      </p:cBhvr>
                                      <p:to>
                                        <a:srgbClr val="FF3399"/>
                                      </p:to>
                                    </p:animClr>
                                    <p:set>
                                      <p:cBhvr>
                                        <p:cTn id="149" dur="250" autoRev="1" fill="remove"/>
                                        <p:tgtEl>
                                          <p:spTgt spid="22"/>
                                        </p:tgtEl>
                                        <p:attrNameLst>
                                          <p:attrName>fill.type</p:attrName>
                                        </p:attrNameLst>
                                      </p:cBhvr>
                                      <p:to>
                                        <p:strVal val="solid"/>
                                      </p:to>
                                    </p:set>
                                    <p:set>
                                      <p:cBhvr>
                                        <p:cTn id="150" dur="250" autoRev="1" fill="remove"/>
                                        <p:tgtEl>
                                          <p:spTgt spid="22"/>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2"/>
                  </p:tgtEl>
                </p:cond>
              </p:nextCondLst>
            </p:seq>
            <p:seq concurrent="1" nextAc="seek">
              <p:cTn id="151" restart="whenNotActive" fill="hold" evtFilter="cancelBubble" nodeType="interactiveSeq">
                <p:stCondLst>
                  <p:cond evt="onClick" delay="0">
                    <p:tgtEl>
                      <p:spTgt spid="23"/>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23"/>
                                        </p:tgtEl>
                                        <p:attrNameLst>
                                          <p:attrName>style.color</p:attrName>
                                        </p:attrNameLst>
                                      </p:cBhvr>
                                      <p:to>
                                        <a:srgbClr val="FF3399"/>
                                      </p:to>
                                    </p:animClr>
                                    <p:animClr clrSpc="rgb" dir="cw">
                                      <p:cBhvr>
                                        <p:cTn id="156" dur="250" autoRev="1" fill="remove"/>
                                        <p:tgtEl>
                                          <p:spTgt spid="23"/>
                                        </p:tgtEl>
                                        <p:attrNameLst>
                                          <p:attrName>fillcolor</p:attrName>
                                        </p:attrNameLst>
                                      </p:cBhvr>
                                      <p:to>
                                        <a:srgbClr val="FF3399"/>
                                      </p:to>
                                    </p:animClr>
                                    <p:set>
                                      <p:cBhvr>
                                        <p:cTn id="157" dur="250" autoRev="1" fill="remove"/>
                                        <p:tgtEl>
                                          <p:spTgt spid="23"/>
                                        </p:tgtEl>
                                        <p:attrNameLst>
                                          <p:attrName>fill.type</p:attrName>
                                        </p:attrNameLst>
                                      </p:cBhvr>
                                      <p:to>
                                        <p:strVal val="solid"/>
                                      </p:to>
                                    </p:set>
                                    <p:set>
                                      <p:cBhvr>
                                        <p:cTn id="158" dur="250" autoRev="1" fill="remove"/>
                                        <p:tgtEl>
                                          <p:spTgt spid="23"/>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3"/>
                  </p:tgtEl>
                </p:cond>
              </p:nextCondLst>
            </p:seq>
            <p:seq concurrent="1" nextAc="seek">
              <p:cTn id="159" restart="whenNotActive" fill="hold" evtFilter="cancelBubble" nodeType="interactiveSeq">
                <p:stCondLst>
                  <p:cond evt="onClick" delay="0">
                    <p:tgtEl>
                      <p:spTgt spid="24"/>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24"/>
                                        </p:tgtEl>
                                        <p:attrNameLst>
                                          <p:attrName>style.color</p:attrName>
                                        </p:attrNameLst>
                                      </p:cBhvr>
                                      <p:to>
                                        <a:srgbClr val="FF3399"/>
                                      </p:to>
                                    </p:animClr>
                                    <p:animClr clrSpc="rgb" dir="cw">
                                      <p:cBhvr>
                                        <p:cTn id="164" dur="250" autoRev="1" fill="remove"/>
                                        <p:tgtEl>
                                          <p:spTgt spid="24"/>
                                        </p:tgtEl>
                                        <p:attrNameLst>
                                          <p:attrName>fillcolor</p:attrName>
                                        </p:attrNameLst>
                                      </p:cBhvr>
                                      <p:to>
                                        <a:srgbClr val="FF3399"/>
                                      </p:to>
                                    </p:animClr>
                                    <p:set>
                                      <p:cBhvr>
                                        <p:cTn id="165" dur="250" autoRev="1" fill="remove"/>
                                        <p:tgtEl>
                                          <p:spTgt spid="24"/>
                                        </p:tgtEl>
                                        <p:attrNameLst>
                                          <p:attrName>fill.type</p:attrName>
                                        </p:attrNameLst>
                                      </p:cBhvr>
                                      <p:to>
                                        <p:strVal val="solid"/>
                                      </p:to>
                                    </p:set>
                                    <p:set>
                                      <p:cBhvr>
                                        <p:cTn id="166" dur="250" autoRev="1" fill="remove"/>
                                        <p:tgtEl>
                                          <p:spTgt spid="24"/>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4"/>
                  </p:tgtEl>
                </p:cond>
              </p:nextCondLst>
            </p:seq>
            <p:seq concurrent="1" nextAc="seek">
              <p:cTn id="167" restart="whenNotActive" fill="hold" evtFilter="cancelBubble" nodeType="interactiveSeq">
                <p:stCondLst>
                  <p:cond evt="onClick" delay="0">
                    <p:tgtEl>
                      <p:spTgt spid="25"/>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25"/>
                                        </p:tgtEl>
                                        <p:attrNameLst>
                                          <p:attrName>style.color</p:attrName>
                                        </p:attrNameLst>
                                      </p:cBhvr>
                                      <p:to>
                                        <a:srgbClr val="FF3399"/>
                                      </p:to>
                                    </p:animClr>
                                    <p:animClr clrSpc="rgb" dir="cw">
                                      <p:cBhvr>
                                        <p:cTn id="172" dur="250" autoRev="1" fill="remove"/>
                                        <p:tgtEl>
                                          <p:spTgt spid="25"/>
                                        </p:tgtEl>
                                        <p:attrNameLst>
                                          <p:attrName>fillcolor</p:attrName>
                                        </p:attrNameLst>
                                      </p:cBhvr>
                                      <p:to>
                                        <a:srgbClr val="FF3399"/>
                                      </p:to>
                                    </p:animClr>
                                    <p:set>
                                      <p:cBhvr>
                                        <p:cTn id="173" dur="250" autoRev="1" fill="remove"/>
                                        <p:tgtEl>
                                          <p:spTgt spid="25"/>
                                        </p:tgtEl>
                                        <p:attrNameLst>
                                          <p:attrName>fill.type</p:attrName>
                                        </p:attrNameLst>
                                      </p:cBhvr>
                                      <p:to>
                                        <p:strVal val="solid"/>
                                      </p:to>
                                    </p:set>
                                    <p:set>
                                      <p:cBhvr>
                                        <p:cTn id="174" dur="250" autoRev="1" fill="remove"/>
                                        <p:tgtEl>
                                          <p:spTgt spid="25"/>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5"/>
                  </p:tgtEl>
                </p:cond>
              </p:nextCondLst>
            </p:seq>
            <p:seq concurrent="1" nextAc="seek">
              <p:cTn id="175" restart="whenNotActive" fill="hold" evtFilter="cancelBubble" nodeType="interactiveSeq">
                <p:stCondLst>
                  <p:cond evt="onClick" delay="0">
                    <p:tgtEl>
                      <p:spTgt spid="26"/>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26"/>
                                        </p:tgtEl>
                                        <p:attrNameLst>
                                          <p:attrName>style.color</p:attrName>
                                        </p:attrNameLst>
                                      </p:cBhvr>
                                      <p:to>
                                        <a:srgbClr val="FF3399"/>
                                      </p:to>
                                    </p:animClr>
                                    <p:animClr clrSpc="rgb" dir="cw">
                                      <p:cBhvr>
                                        <p:cTn id="180" dur="250" autoRev="1" fill="remove"/>
                                        <p:tgtEl>
                                          <p:spTgt spid="26"/>
                                        </p:tgtEl>
                                        <p:attrNameLst>
                                          <p:attrName>fillcolor</p:attrName>
                                        </p:attrNameLst>
                                      </p:cBhvr>
                                      <p:to>
                                        <a:srgbClr val="FF3399"/>
                                      </p:to>
                                    </p:animClr>
                                    <p:set>
                                      <p:cBhvr>
                                        <p:cTn id="181" dur="250" autoRev="1" fill="remove"/>
                                        <p:tgtEl>
                                          <p:spTgt spid="26"/>
                                        </p:tgtEl>
                                        <p:attrNameLst>
                                          <p:attrName>fill.type</p:attrName>
                                        </p:attrNameLst>
                                      </p:cBhvr>
                                      <p:to>
                                        <p:strVal val="solid"/>
                                      </p:to>
                                    </p:set>
                                    <p:set>
                                      <p:cBhvr>
                                        <p:cTn id="182" dur="250" autoRev="1" fill="remove"/>
                                        <p:tgtEl>
                                          <p:spTgt spid="26"/>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6"/>
                  </p:tgtEl>
                </p:cond>
              </p:nextCondLst>
            </p:seq>
            <p:seq concurrent="1" nextAc="seek">
              <p:cTn id="183" restart="whenNotActive" fill="hold" evtFilter="cancelBubble" nodeType="interactiveSeq">
                <p:stCondLst>
                  <p:cond evt="onClick" delay="0">
                    <p:tgtEl>
                      <p:spTgt spid="27"/>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27"/>
                                        </p:tgtEl>
                                        <p:attrNameLst>
                                          <p:attrName>style.color</p:attrName>
                                        </p:attrNameLst>
                                      </p:cBhvr>
                                      <p:to>
                                        <a:srgbClr val="FF3399"/>
                                      </p:to>
                                    </p:animClr>
                                    <p:animClr clrSpc="rgb" dir="cw">
                                      <p:cBhvr>
                                        <p:cTn id="188" dur="250" autoRev="1" fill="remove"/>
                                        <p:tgtEl>
                                          <p:spTgt spid="27"/>
                                        </p:tgtEl>
                                        <p:attrNameLst>
                                          <p:attrName>fillcolor</p:attrName>
                                        </p:attrNameLst>
                                      </p:cBhvr>
                                      <p:to>
                                        <a:srgbClr val="FF3399"/>
                                      </p:to>
                                    </p:animClr>
                                    <p:set>
                                      <p:cBhvr>
                                        <p:cTn id="189" dur="250" autoRev="1" fill="remove"/>
                                        <p:tgtEl>
                                          <p:spTgt spid="27"/>
                                        </p:tgtEl>
                                        <p:attrNameLst>
                                          <p:attrName>fill.type</p:attrName>
                                        </p:attrNameLst>
                                      </p:cBhvr>
                                      <p:to>
                                        <p:strVal val="solid"/>
                                      </p:to>
                                    </p:set>
                                    <p:set>
                                      <p:cBhvr>
                                        <p:cTn id="190" dur="250" autoRev="1" fill="remove"/>
                                        <p:tgtEl>
                                          <p:spTgt spid="27"/>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7"/>
                  </p:tgtEl>
                </p:cond>
              </p:nextCondLst>
            </p:seq>
            <p:seq concurrent="1" nextAc="seek">
              <p:cTn id="191" restart="whenNotActive" fill="hold" evtFilter="cancelBubble" nodeType="interactiveSeq">
                <p:stCondLst>
                  <p:cond evt="onClick" delay="0">
                    <p:tgtEl>
                      <p:spTgt spid="28"/>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28"/>
                                        </p:tgtEl>
                                        <p:attrNameLst>
                                          <p:attrName>style.color</p:attrName>
                                        </p:attrNameLst>
                                      </p:cBhvr>
                                      <p:to>
                                        <a:srgbClr val="FF3399"/>
                                      </p:to>
                                    </p:animClr>
                                    <p:animClr clrSpc="rgb" dir="cw">
                                      <p:cBhvr>
                                        <p:cTn id="196" dur="250" autoRev="1" fill="remove"/>
                                        <p:tgtEl>
                                          <p:spTgt spid="28"/>
                                        </p:tgtEl>
                                        <p:attrNameLst>
                                          <p:attrName>fillcolor</p:attrName>
                                        </p:attrNameLst>
                                      </p:cBhvr>
                                      <p:to>
                                        <a:srgbClr val="FF3399"/>
                                      </p:to>
                                    </p:animClr>
                                    <p:set>
                                      <p:cBhvr>
                                        <p:cTn id="197" dur="250" autoRev="1" fill="remove"/>
                                        <p:tgtEl>
                                          <p:spTgt spid="28"/>
                                        </p:tgtEl>
                                        <p:attrNameLst>
                                          <p:attrName>fill.type</p:attrName>
                                        </p:attrNameLst>
                                      </p:cBhvr>
                                      <p:to>
                                        <p:strVal val="solid"/>
                                      </p:to>
                                    </p:set>
                                    <p:set>
                                      <p:cBhvr>
                                        <p:cTn id="198" dur="250" autoRev="1" fill="remove"/>
                                        <p:tgtEl>
                                          <p:spTgt spid="28"/>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8"/>
                  </p:tgtEl>
                </p:cond>
              </p:nextCondLst>
            </p:seq>
            <p:seq concurrent="1" nextAc="seek">
              <p:cTn id="199" restart="whenNotActive" fill="hold" evtFilter="cancelBubble" nodeType="interactiveSeq">
                <p:stCondLst>
                  <p:cond evt="onClick" delay="0">
                    <p:tgtEl>
                      <p:spTgt spid="29"/>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29"/>
                                        </p:tgtEl>
                                        <p:attrNameLst>
                                          <p:attrName>style.color</p:attrName>
                                        </p:attrNameLst>
                                      </p:cBhvr>
                                      <p:to>
                                        <a:srgbClr val="FF3399"/>
                                      </p:to>
                                    </p:animClr>
                                    <p:animClr clrSpc="rgb" dir="cw">
                                      <p:cBhvr>
                                        <p:cTn id="204" dur="250" autoRev="1" fill="remove"/>
                                        <p:tgtEl>
                                          <p:spTgt spid="29"/>
                                        </p:tgtEl>
                                        <p:attrNameLst>
                                          <p:attrName>fillcolor</p:attrName>
                                        </p:attrNameLst>
                                      </p:cBhvr>
                                      <p:to>
                                        <a:srgbClr val="FF3399"/>
                                      </p:to>
                                    </p:animClr>
                                    <p:set>
                                      <p:cBhvr>
                                        <p:cTn id="205" dur="250" autoRev="1" fill="remove"/>
                                        <p:tgtEl>
                                          <p:spTgt spid="29"/>
                                        </p:tgtEl>
                                        <p:attrNameLst>
                                          <p:attrName>fill.type</p:attrName>
                                        </p:attrNameLst>
                                      </p:cBhvr>
                                      <p:to>
                                        <p:strVal val="solid"/>
                                      </p:to>
                                    </p:set>
                                    <p:set>
                                      <p:cBhvr>
                                        <p:cTn id="206" dur="250" autoRev="1" fill="remove"/>
                                        <p:tgtEl>
                                          <p:spTgt spid="29"/>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29"/>
                  </p:tgtEl>
                </p:cond>
              </p:nextCondLst>
            </p:seq>
            <p:seq concurrent="1" nextAc="seek">
              <p:cTn id="207" restart="whenNotActive" fill="hold" evtFilter="cancelBubble" nodeType="interactiveSeq">
                <p:stCondLst>
                  <p:cond evt="onClick" delay="0">
                    <p:tgtEl>
                      <p:spTgt spid="30"/>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30"/>
                                        </p:tgtEl>
                                        <p:attrNameLst>
                                          <p:attrName>style.color</p:attrName>
                                        </p:attrNameLst>
                                      </p:cBhvr>
                                      <p:to>
                                        <a:srgbClr val="FF3399"/>
                                      </p:to>
                                    </p:animClr>
                                    <p:animClr clrSpc="rgb" dir="cw">
                                      <p:cBhvr>
                                        <p:cTn id="212" dur="250" autoRev="1" fill="remove"/>
                                        <p:tgtEl>
                                          <p:spTgt spid="30"/>
                                        </p:tgtEl>
                                        <p:attrNameLst>
                                          <p:attrName>fillcolor</p:attrName>
                                        </p:attrNameLst>
                                      </p:cBhvr>
                                      <p:to>
                                        <a:srgbClr val="FF3399"/>
                                      </p:to>
                                    </p:animClr>
                                    <p:set>
                                      <p:cBhvr>
                                        <p:cTn id="213" dur="250" autoRev="1" fill="remove"/>
                                        <p:tgtEl>
                                          <p:spTgt spid="30"/>
                                        </p:tgtEl>
                                        <p:attrNameLst>
                                          <p:attrName>fill.type</p:attrName>
                                        </p:attrNameLst>
                                      </p:cBhvr>
                                      <p:to>
                                        <p:strVal val="solid"/>
                                      </p:to>
                                    </p:set>
                                    <p:set>
                                      <p:cBhvr>
                                        <p:cTn id="214" dur="250" autoRev="1" fill="remove"/>
                                        <p:tgtEl>
                                          <p:spTgt spid="30"/>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0"/>
                  </p:tgtEl>
                </p:cond>
              </p:nextCondLst>
            </p:seq>
            <p:seq concurrent="1" nextAc="seek">
              <p:cTn id="215" restart="whenNotActive" fill="hold" evtFilter="cancelBubble" nodeType="interactiveSeq">
                <p:stCondLst>
                  <p:cond evt="onClick" delay="0">
                    <p:tgtEl>
                      <p:spTgt spid="31"/>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31"/>
                                        </p:tgtEl>
                                        <p:attrNameLst>
                                          <p:attrName>style.color</p:attrName>
                                        </p:attrNameLst>
                                      </p:cBhvr>
                                      <p:to>
                                        <a:srgbClr val="FF3399"/>
                                      </p:to>
                                    </p:animClr>
                                    <p:animClr clrSpc="rgb" dir="cw">
                                      <p:cBhvr>
                                        <p:cTn id="220" dur="250" autoRev="1" fill="remove"/>
                                        <p:tgtEl>
                                          <p:spTgt spid="31"/>
                                        </p:tgtEl>
                                        <p:attrNameLst>
                                          <p:attrName>fillcolor</p:attrName>
                                        </p:attrNameLst>
                                      </p:cBhvr>
                                      <p:to>
                                        <a:srgbClr val="FF3399"/>
                                      </p:to>
                                    </p:animClr>
                                    <p:set>
                                      <p:cBhvr>
                                        <p:cTn id="221" dur="250" autoRev="1" fill="remove"/>
                                        <p:tgtEl>
                                          <p:spTgt spid="31"/>
                                        </p:tgtEl>
                                        <p:attrNameLst>
                                          <p:attrName>fill.type</p:attrName>
                                        </p:attrNameLst>
                                      </p:cBhvr>
                                      <p:to>
                                        <p:strVal val="solid"/>
                                      </p:to>
                                    </p:set>
                                    <p:set>
                                      <p:cBhvr>
                                        <p:cTn id="222" dur="250" autoRev="1" fill="remove"/>
                                        <p:tgtEl>
                                          <p:spTgt spid="31"/>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1"/>
                  </p:tgtEl>
                </p:cond>
              </p:nextCondLst>
            </p:seq>
            <p:seq concurrent="1" nextAc="seek">
              <p:cTn id="223" restart="whenNotActive" fill="hold" evtFilter="cancelBubble" nodeType="interactiveSeq">
                <p:stCondLst>
                  <p:cond evt="onClick" delay="0">
                    <p:tgtEl>
                      <p:spTgt spid="32"/>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32"/>
                                        </p:tgtEl>
                                        <p:attrNameLst>
                                          <p:attrName>style.color</p:attrName>
                                        </p:attrNameLst>
                                      </p:cBhvr>
                                      <p:to>
                                        <a:srgbClr val="FF3399"/>
                                      </p:to>
                                    </p:animClr>
                                    <p:animClr clrSpc="rgb" dir="cw">
                                      <p:cBhvr>
                                        <p:cTn id="228" dur="250" autoRev="1" fill="remove"/>
                                        <p:tgtEl>
                                          <p:spTgt spid="32"/>
                                        </p:tgtEl>
                                        <p:attrNameLst>
                                          <p:attrName>fillcolor</p:attrName>
                                        </p:attrNameLst>
                                      </p:cBhvr>
                                      <p:to>
                                        <a:srgbClr val="FF3399"/>
                                      </p:to>
                                    </p:animClr>
                                    <p:set>
                                      <p:cBhvr>
                                        <p:cTn id="229" dur="250" autoRev="1" fill="remove"/>
                                        <p:tgtEl>
                                          <p:spTgt spid="32"/>
                                        </p:tgtEl>
                                        <p:attrNameLst>
                                          <p:attrName>fill.type</p:attrName>
                                        </p:attrNameLst>
                                      </p:cBhvr>
                                      <p:to>
                                        <p:strVal val="solid"/>
                                      </p:to>
                                    </p:set>
                                    <p:set>
                                      <p:cBhvr>
                                        <p:cTn id="230" dur="250" autoRev="1" fill="remove"/>
                                        <p:tgtEl>
                                          <p:spTgt spid="32"/>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2"/>
                  </p:tgtEl>
                </p:cond>
              </p:nextCondLst>
            </p:seq>
            <p:seq concurrent="1" nextAc="seek">
              <p:cTn id="231" restart="whenNotActive" fill="hold" evtFilter="cancelBubble" nodeType="interactiveSeq">
                <p:stCondLst>
                  <p:cond evt="onClick" delay="0">
                    <p:tgtEl>
                      <p:spTgt spid="33"/>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33"/>
                                        </p:tgtEl>
                                        <p:attrNameLst>
                                          <p:attrName>style.color</p:attrName>
                                        </p:attrNameLst>
                                      </p:cBhvr>
                                      <p:to>
                                        <a:srgbClr val="FF3399"/>
                                      </p:to>
                                    </p:animClr>
                                    <p:animClr clrSpc="rgb" dir="cw">
                                      <p:cBhvr>
                                        <p:cTn id="236" dur="250" autoRev="1" fill="remove"/>
                                        <p:tgtEl>
                                          <p:spTgt spid="33"/>
                                        </p:tgtEl>
                                        <p:attrNameLst>
                                          <p:attrName>fillcolor</p:attrName>
                                        </p:attrNameLst>
                                      </p:cBhvr>
                                      <p:to>
                                        <a:srgbClr val="FF3399"/>
                                      </p:to>
                                    </p:animClr>
                                    <p:set>
                                      <p:cBhvr>
                                        <p:cTn id="237" dur="250" autoRev="1" fill="remove"/>
                                        <p:tgtEl>
                                          <p:spTgt spid="33"/>
                                        </p:tgtEl>
                                        <p:attrNameLst>
                                          <p:attrName>fill.type</p:attrName>
                                        </p:attrNameLst>
                                      </p:cBhvr>
                                      <p:to>
                                        <p:strVal val="solid"/>
                                      </p:to>
                                    </p:set>
                                    <p:set>
                                      <p:cBhvr>
                                        <p:cTn id="238" dur="250" autoRev="1" fill="remove"/>
                                        <p:tgtEl>
                                          <p:spTgt spid="33"/>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3"/>
                  </p:tgtEl>
                </p:cond>
              </p:nextCondLst>
            </p:seq>
            <p:seq concurrent="1" nextAc="seek">
              <p:cTn id="239" restart="whenNotActive" fill="hold" evtFilter="cancelBubble" nodeType="interactiveSeq">
                <p:stCondLst>
                  <p:cond evt="onClick" delay="0">
                    <p:tgtEl>
                      <p:spTgt spid="34"/>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34"/>
                                        </p:tgtEl>
                                        <p:attrNameLst>
                                          <p:attrName>style.color</p:attrName>
                                        </p:attrNameLst>
                                      </p:cBhvr>
                                      <p:to>
                                        <a:srgbClr val="FF3399"/>
                                      </p:to>
                                    </p:animClr>
                                    <p:animClr clrSpc="rgb" dir="cw">
                                      <p:cBhvr>
                                        <p:cTn id="244" dur="250" autoRev="1" fill="remove"/>
                                        <p:tgtEl>
                                          <p:spTgt spid="34"/>
                                        </p:tgtEl>
                                        <p:attrNameLst>
                                          <p:attrName>fillcolor</p:attrName>
                                        </p:attrNameLst>
                                      </p:cBhvr>
                                      <p:to>
                                        <a:srgbClr val="FF3399"/>
                                      </p:to>
                                    </p:animClr>
                                    <p:set>
                                      <p:cBhvr>
                                        <p:cTn id="245" dur="250" autoRev="1" fill="remove"/>
                                        <p:tgtEl>
                                          <p:spTgt spid="34"/>
                                        </p:tgtEl>
                                        <p:attrNameLst>
                                          <p:attrName>fill.type</p:attrName>
                                        </p:attrNameLst>
                                      </p:cBhvr>
                                      <p:to>
                                        <p:strVal val="solid"/>
                                      </p:to>
                                    </p:set>
                                    <p:set>
                                      <p:cBhvr>
                                        <p:cTn id="246" dur="250" autoRev="1" fill="remove"/>
                                        <p:tgtEl>
                                          <p:spTgt spid="34"/>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4"/>
                  </p:tgtEl>
                </p:cond>
              </p:nextCondLst>
            </p:seq>
            <p:seq concurrent="1" nextAc="seek">
              <p:cTn id="247" restart="whenNotActive" fill="hold" evtFilter="cancelBubble" nodeType="interactiveSeq">
                <p:stCondLst>
                  <p:cond evt="onClick" delay="0">
                    <p:tgtEl>
                      <p:spTgt spid="35"/>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35"/>
                                        </p:tgtEl>
                                        <p:attrNameLst>
                                          <p:attrName>style.color</p:attrName>
                                        </p:attrNameLst>
                                      </p:cBhvr>
                                      <p:to>
                                        <a:srgbClr val="FF3399"/>
                                      </p:to>
                                    </p:animClr>
                                    <p:animClr clrSpc="rgb" dir="cw">
                                      <p:cBhvr>
                                        <p:cTn id="252" dur="250" autoRev="1" fill="remove"/>
                                        <p:tgtEl>
                                          <p:spTgt spid="35"/>
                                        </p:tgtEl>
                                        <p:attrNameLst>
                                          <p:attrName>fillcolor</p:attrName>
                                        </p:attrNameLst>
                                      </p:cBhvr>
                                      <p:to>
                                        <a:srgbClr val="FF3399"/>
                                      </p:to>
                                    </p:animClr>
                                    <p:set>
                                      <p:cBhvr>
                                        <p:cTn id="253" dur="250" autoRev="1" fill="remove"/>
                                        <p:tgtEl>
                                          <p:spTgt spid="35"/>
                                        </p:tgtEl>
                                        <p:attrNameLst>
                                          <p:attrName>fill.type</p:attrName>
                                        </p:attrNameLst>
                                      </p:cBhvr>
                                      <p:to>
                                        <p:strVal val="solid"/>
                                      </p:to>
                                    </p:set>
                                    <p:set>
                                      <p:cBhvr>
                                        <p:cTn id="254" dur="250" autoRev="1" fill="remove"/>
                                        <p:tgtEl>
                                          <p:spTgt spid="35"/>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5"/>
                  </p:tgtEl>
                </p:cond>
              </p:nextCondLst>
            </p:seq>
            <p:seq concurrent="1" nextAc="seek">
              <p:cTn id="255" restart="whenNotActive" fill="hold" evtFilter="cancelBubble" nodeType="interactiveSeq">
                <p:stCondLst>
                  <p:cond evt="onClick" delay="0">
                    <p:tgtEl>
                      <p:spTgt spid="36"/>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36"/>
                                        </p:tgtEl>
                                        <p:attrNameLst>
                                          <p:attrName>style.color</p:attrName>
                                        </p:attrNameLst>
                                      </p:cBhvr>
                                      <p:to>
                                        <a:srgbClr val="FF3399"/>
                                      </p:to>
                                    </p:animClr>
                                    <p:animClr clrSpc="rgb" dir="cw">
                                      <p:cBhvr>
                                        <p:cTn id="260" dur="250" autoRev="1" fill="remove"/>
                                        <p:tgtEl>
                                          <p:spTgt spid="36"/>
                                        </p:tgtEl>
                                        <p:attrNameLst>
                                          <p:attrName>fillcolor</p:attrName>
                                        </p:attrNameLst>
                                      </p:cBhvr>
                                      <p:to>
                                        <a:srgbClr val="FF3399"/>
                                      </p:to>
                                    </p:animClr>
                                    <p:set>
                                      <p:cBhvr>
                                        <p:cTn id="261" dur="250" autoRev="1" fill="remove"/>
                                        <p:tgtEl>
                                          <p:spTgt spid="36"/>
                                        </p:tgtEl>
                                        <p:attrNameLst>
                                          <p:attrName>fill.type</p:attrName>
                                        </p:attrNameLst>
                                      </p:cBhvr>
                                      <p:to>
                                        <p:strVal val="solid"/>
                                      </p:to>
                                    </p:set>
                                    <p:set>
                                      <p:cBhvr>
                                        <p:cTn id="262" dur="250" autoRev="1" fill="remove"/>
                                        <p:tgtEl>
                                          <p:spTgt spid="36"/>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6"/>
                  </p:tgtEl>
                </p:cond>
              </p:nextCondLst>
            </p:seq>
            <p:seq concurrent="1" nextAc="seek">
              <p:cTn id="263" restart="whenNotActive" fill="hold" evtFilter="cancelBubble" nodeType="interactiveSeq">
                <p:stCondLst>
                  <p:cond evt="onClick" delay="0">
                    <p:tgtEl>
                      <p:spTgt spid="37"/>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37"/>
                                        </p:tgtEl>
                                        <p:attrNameLst>
                                          <p:attrName>style.color</p:attrName>
                                        </p:attrNameLst>
                                      </p:cBhvr>
                                      <p:to>
                                        <a:srgbClr val="FF3399"/>
                                      </p:to>
                                    </p:animClr>
                                    <p:animClr clrSpc="rgb" dir="cw">
                                      <p:cBhvr>
                                        <p:cTn id="268" dur="250" autoRev="1" fill="remove"/>
                                        <p:tgtEl>
                                          <p:spTgt spid="37"/>
                                        </p:tgtEl>
                                        <p:attrNameLst>
                                          <p:attrName>fillcolor</p:attrName>
                                        </p:attrNameLst>
                                      </p:cBhvr>
                                      <p:to>
                                        <a:srgbClr val="FF3399"/>
                                      </p:to>
                                    </p:animClr>
                                    <p:set>
                                      <p:cBhvr>
                                        <p:cTn id="269" dur="250" autoRev="1" fill="remove"/>
                                        <p:tgtEl>
                                          <p:spTgt spid="37"/>
                                        </p:tgtEl>
                                        <p:attrNameLst>
                                          <p:attrName>fill.type</p:attrName>
                                        </p:attrNameLst>
                                      </p:cBhvr>
                                      <p:to>
                                        <p:strVal val="solid"/>
                                      </p:to>
                                    </p:set>
                                    <p:set>
                                      <p:cBhvr>
                                        <p:cTn id="270" dur="250" autoRev="1" fill="remove"/>
                                        <p:tgtEl>
                                          <p:spTgt spid="37"/>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7"/>
                  </p:tgtEl>
                </p:cond>
              </p:nextCondLst>
            </p:seq>
            <p:seq concurrent="1" nextAc="seek">
              <p:cTn id="271" restart="whenNotActive" fill="hold" evtFilter="cancelBubble" nodeType="interactiveSeq">
                <p:stCondLst>
                  <p:cond evt="onClick" delay="0">
                    <p:tgtEl>
                      <p:spTgt spid="38"/>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38"/>
                                        </p:tgtEl>
                                        <p:attrNameLst>
                                          <p:attrName>style.color</p:attrName>
                                        </p:attrNameLst>
                                      </p:cBhvr>
                                      <p:to>
                                        <a:srgbClr val="FF3399"/>
                                      </p:to>
                                    </p:animClr>
                                    <p:animClr clrSpc="rgb" dir="cw">
                                      <p:cBhvr>
                                        <p:cTn id="276" dur="250" autoRev="1" fill="remove"/>
                                        <p:tgtEl>
                                          <p:spTgt spid="38"/>
                                        </p:tgtEl>
                                        <p:attrNameLst>
                                          <p:attrName>fillcolor</p:attrName>
                                        </p:attrNameLst>
                                      </p:cBhvr>
                                      <p:to>
                                        <a:srgbClr val="FF3399"/>
                                      </p:to>
                                    </p:animClr>
                                    <p:set>
                                      <p:cBhvr>
                                        <p:cTn id="277" dur="250" autoRev="1" fill="remove"/>
                                        <p:tgtEl>
                                          <p:spTgt spid="38"/>
                                        </p:tgtEl>
                                        <p:attrNameLst>
                                          <p:attrName>fill.type</p:attrName>
                                        </p:attrNameLst>
                                      </p:cBhvr>
                                      <p:to>
                                        <p:strVal val="solid"/>
                                      </p:to>
                                    </p:set>
                                    <p:set>
                                      <p:cBhvr>
                                        <p:cTn id="278" dur="250" autoRev="1" fill="remove"/>
                                        <p:tgtEl>
                                          <p:spTgt spid="38"/>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8"/>
                  </p:tgtEl>
                </p:cond>
              </p:nextCondLst>
            </p:seq>
            <p:seq concurrent="1" nextAc="seek">
              <p:cTn id="279" restart="whenNotActive" fill="hold" evtFilter="cancelBubble" nodeType="interactiveSeq">
                <p:stCondLst>
                  <p:cond evt="onClick" delay="0">
                    <p:tgtEl>
                      <p:spTgt spid="39"/>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39"/>
                                        </p:tgtEl>
                                        <p:attrNameLst>
                                          <p:attrName>style.color</p:attrName>
                                        </p:attrNameLst>
                                      </p:cBhvr>
                                      <p:to>
                                        <a:srgbClr val="FF3399"/>
                                      </p:to>
                                    </p:animClr>
                                    <p:animClr clrSpc="rgb" dir="cw">
                                      <p:cBhvr>
                                        <p:cTn id="284" dur="250" autoRev="1" fill="remove"/>
                                        <p:tgtEl>
                                          <p:spTgt spid="39"/>
                                        </p:tgtEl>
                                        <p:attrNameLst>
                                          <p:attrName>fillcolor</p:attrName>
                                        </p:attrNameLst>
                                      </p:cBhvr>
                                      <p:to>
                                        <a:srgbClr val="FF3399"/>
                                      </p:to>
                                    </p:animClr>
                                    <p:set>
                                      <p:cBhvr>
                                        <p:cTn id="285" dur="250" autoRev="1" fill="remove"/>
                                        <p:tgtEl>
                                          <p:spTgt spid="39"/>
                                        </p:tgtEl>
                                        <p:attrNameLst>
                                          <p:attrName>fill.type</p:attrName>
                                        </p:attrNameLst>
                                      </p:cBhvr>
                                      <p:to>
                                        <p:strVal val="solid"/>
                                      </p:to>
                                    </p:set>
                                    <p:set>
                                      <p:cBhvr>
                                        <p:cTn id="286" dur="250" autoRev="1" fill="remove"/>
                                        <p:tgtEl>
                                          <p:spTgt spid="39"/>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39"/>
                  </p:tgtEl>
                </p:cond>
              </p:nextCondLst>
            </p:seq>
            <p:seq concurrent="1" nextAc="seek">
              <p:cTn id="287" restart="whenNotActive" fill="hold" evtFilter="cancelBubble" nodeType="interactiveSeq">
                <p:stCondLst>
                  <p:cond evt="onClick" delay="0">
                    <p:tgtEl>
                      <p:spTgt spid="40"/>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40"/>
                                        </p:tgtEl>
                                        <p:attrNameLst>
                                          <p:attrName>style.color</p:attrName>
                                        </p:attrNameLst>
                                      </p:cBhvr>
                                      <p:to>
                                        <a:srgbClr val="FF3399"/>
                                      </p:to>
                                    </p:animClr>
                                    <p:animClr clrSpc="rgb" dir="cw">
                                      <p:cBhvr>
                                        <p:cTn id="292" dur="250" autoRev="1" fill="remove"/>
                                        <p:tgtEl>
                                          <p:spTgt spid="40"/>
                                        </p:tgtEl>
                                        <p:attrNameLst>
                                          <p:attrName>fillcolor</p:attrName>
                                        </p:attrNameLst>
                                      </p:cBhvr>
                                      <p:to>
                                        <a:srgbClr val="FF3399"/>
                                      </p:to>
                                    </p:animClr>
                                    <p:set>
                                      <p:cBhvr>
                                        <p:cTn id="293" dur="250" autoRev="1" fill="remove"/>
                                        <p:tgtEl>
                                          <p:spTgt spid="40"/>
                                        </p:tgtEl>
                                        <p:attrNameLst>
                                          <p:attrName>fill.type</p:attrName>
                                        </p:attrNameLst>
                                      </p:cBhvr>
                                      <p:to>
                                        <p:strVal val="solid"/>
                                      </p:to>
                                    </p:set>
                                    <p:set>
                                      <p:cBhvr>
                                        <p:cTn id="294" dur="250" autoRev="1" fill="remove"/>
                                        <p:tgtEl>
                                          <p:spTgt spid="40"/>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0"/>
                  </p:tgtEl>
                </p:cond>
              </p:nextCondLst>
            </p:seq>
            <p:seq concurrent="1" nextAc="seek">
              <p:cTn id="295" restart="whenNotActive" fill="hold" evtFilter="cancelBubble" nodeType="interactiveSeq">
                <p:stCondLst>
                  <p:cond evt="onClick" delay="0">
                    <p:tgtEl>
                      <p:spTgt spid="41"/>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41"/>
                                        </p:tgtEl>
                                        <p:attrNameLst>
                                          <p:attrName>style.color</p:attrName>
                                        </p:attrNameLst>
                                      </p:cBhvr>
                                      <p:to>
                                        <a:srgbClr val="FF3399"/>
                                      </p:to>
                                    </p:animClr>
                                    <p:animClr clrSpc="rgb" dir="cw">
                                      <p:cBhvr>
                                        <p:cTn id="300" dur="250" autoRev="1" fill="remove"/>
                                        <p:tgtEl>
                                          <p:spTgt spid="41"/>
                                        </p:tgtEl>
                                        <p:attrNameLst>
                                          <p:attrName>fillcolor</p:attrName>
                                        </p:attrNameLst>
                                      </p:cBhvr>
                                      <p:to>
                                        <a:srgbClr val="FF3399"/>
                                      </p:to>
                                    </p:animClr>
                                    <p:set>
                                      <p:cBhvr>
                                        <p:cTn id="301" dur="250" autoRev="1" fill="remove"/>
                                        <p:tgtEl>
                                          <p:spTgt spid="41"/>
                                        </p:tgtEl>
                                        <p:attrNameLst>
                                          <p:attrName>fill.type</p:attrName>
                                        </p:attrNameLst>
                                      </p:cBhvr>
                                      <p:to>
                                        <p:strVal val="solid"/>
                                      </p:to>
                                    </p:set>
                                    <p:set>
                                      <p:cBhvr>
                                        <p:cTn id="302" dur="250" autoRev="1" fill="remove"/>
                                        <p:tgtEl>
                                          <p:spTgt spid="41"/>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1"/>
                  </p:tgtEl>
                </p:cond>
              </p:nextCondLst>
            </p:seq>
            <p:seq concurrent="1" nextAc="seek">
              <p:cTn id="303" restart="whenNotActive" fill="hold" evtFilter="cancelBubble" nodeType="interactiveSeq">
                <p:stCondLst>
                  <p:cond evt="onClick" delay="0">
                    <p:tgtEl>
                      <p:spTgt spid="42"/>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42"/>
                                        </p:tgtEl>
                                        <p:attrNameLst>
                                          <p:attrName>style.color</p:attrName>
                                        </p:attrNameLst>
                                      </p:cBhvr>
                                      <p:to>
                                        <a:srgbClr val="FF3399"/>
                                      </p:to>
                                    </p:animClr>
                                    <p:animClr clrSpc="rgb" dir="cw">
                                      <p:cBhvr>
                                        <p:cTn id="308" dur="250" autoRev="1" fill="remove"/>
                                        <p:tgtEl>
                                          <p:spTgt spid="42"/>
                                        </p:tgtEl>
                                        <p:attrNameLst>
                                          <p:attrName>fillcolor</p:attrName>
                                        </p:attrNameLst>
                                      </p:cBhvr>
                                      <p:to>
                                        <a:srgbClr val="FF3399"/>
                                      </p:to>
                                    </p:animClr>
                                    <p:set>
                                      <p:cBhvr>
                                        <p:cTn id="309" dur="250" autoRev="1" fill="remove"/>
                                        <p:tgtEl>
                                          <p:spTgt spid="42"/>
                                        </p:tgtEl>
                                        <p:attrNameLst>
                                          <p:attrName>fill.type</p:attrName>
                                        </p:attrNameLst>
                                      </p:cBhvr>
                                      <p:to>
                                        <p:strVal val="solid"/>
                                      </p:to>
                                    </p:set>
                                    <p:set>
                                      <p:cBhvr>
                                        <p:cTn id="310" dur="250" autoRev="1" fill="remove"/>
                                        <p:tgtEl>
                                          <p:spTgt spid="42"/>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2"/>
                  </p:tgtEl>
                </p:cond>
              </p:nextCondLst>
            </p:seq>
            <p:seq concurrent="1" nextAc="seek">
              <p:cTn id="311" restart="whenNotActive" fill="hold" evtFilter="cancelBubble" nodeType="interactiveSeq">
                <p:stCondLst>
                  <p:cond evt="onClick" delay="0">
                    <p:tgtEl>
                      <p:spTgt spid="43"/>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43"/>
                                        </p:tgtEl>
                                        <p:attrNameLst>
                                          <p:attrName>style.color</p:attrName>
                                        </p:attrNameLst>
                                      </p:cBhvr>
                                      <p:to>
                                        <a:srgbClr val="FF3399"/>
                                      </p:to>
                                    </p:animClr>
                                    <p:animClr clrSpc="rgb" dir="cw">
                                      <p:cBhvr>
                                        <p:cTn id="316" dur="250" autoRev="1" fill="remove"/>
                                        <p:tgtEl>
                                          <p:spTgt spid="43"/>
                                        </p:tgtEl>
                                        <p:attrNameLst>
                                          <p:attrName>fillcolor</p:attrName>
                                        </p:attrNameLst>
                                      </p:cBhvr>
                                      <p:to>
                                        <a:srgbClr val="FF3399"/>
                                      </p:to>
                                    </p:animClr>
                                    <p:set>
                                      <p:cBhvr>
                                        <p:cTn id="317" dur="250" autoRev="1" fill="remove"/>
                                        <p:tgtEl>
                                          <p:spTgt spid="43"/>
                                        </p:tgtEl>
                                        <p:attrNameLst>
                                          <p:attrName>fill.type</p:attrName>
                                        </p:attrNameLst>
                                      </p:cBhvr>
                                      <p:to>
                                        <p:strVal val="solid"/>
                                      </p:to>
                                    </p:set>
                                    <p:set>
                                      <p:cBhvr>
                                        <p:cTn id="318" dur="250" autoRev="1" fill="remove"/>
                                        <p:tgtEl>
                                          <p:spTgt spid="43"/>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3"/>
                  </p:tgtEl>
                </p:cond>
              </p:nextCondLst>
            </p:seq>
            <p:seq concurrent="1" nextAc="seek">
              <p:cTn id="319" restart="whenNotActive" fill="hold" evtFilter="cancelBubble" nodeType="interactiveSeq">
                <p:stCondLst>
                  <p:cond evt="onClick" delay="0">
                    <p:tgtEl>
                      <p:spTgt spid="44"/>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44"/>
                                        </p:tgtEl>
                                        <p:attrNameLst>
                                          <p:attrName>style.color</p:attrName>
                                        </p:attrNameLst>
                                      </p:cBhvr>
                                      <p:to>
                                        <a:srgbClr val="FF3399"/>
                                      </p:to>
                                    </p:animClr>
                                    <p:animClr clrSpc="rgb" dir="cw">
                                      <p:cBhvr>
                                        <p:cTn id="324" dur="250" autoRev="1" fill="remove"/>
                                        <p:tgtEl>
                                          <p:spTgt spid="44"/>
                                        </p:tgtEl>
                                        <p:attrNameLst>
                                          <p:attrName>fillcolor</p:attrName>
                                        </p:attrNameLst>
                                      </p:cBhvr>
                                      <p:to>
                                        <a:srgbClr val="FF3399"/>
                                      </p:to>
                                    </p:animClr>
                                    <p:set>
                                      <p:cBhvr>
                                        <p:cTn id="325" dur="250" autoRev="1" fill="remove"/>
                                        <p:tgtEl>
                                          <p:spTgt spid="44"/>
                                        </p:tgtEl>
                                        <p:attrNameLst>
                                          <p:attrName>fill.type</p:attrName>
                                        </p:attrNameLst>
                                      </p:cBhvr>
                                      <p:to>
                                        <p:strVal val="solid"/>
                                      </p:to>
                                    </p:set>
                                    <p:set>
                                      <p:cBhvr>
                                        <p:cTn id="326" dur="250" autoRev="1" fill="remove"/>
                                        <p:tgtEl>
                                          <p:spTgt spid="44"/>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4"/>
                  </p:tgtEl>
                </p:cond>
              </p:nextCondLst>
            </p:seq>
            <p:seq concurrent="1" nextAc="seek">
              <p:cTn id="327" restart="whenNotActive" fill="hold" evtFilter="cancelBubble" nodeType="interactiveSeq">
                <p:stCondLst>
                  <p:cond evt="onClick" delay="0">
                    <p:tgtEl>
                      <p:spTgt spid="45"/>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45"/>
                                        </p:tgtEl>
                                        <p:attrNameLst>
                                          <p:attrName>style.color</p:attrName>
                                        </p:attrNameLst>
                                      </p:cBhvr>
                                      <p:to>
                                        <a:srgbClr val="FF3399"/>
                                      </p:to>
                                    </p:animClr>
                                    <p:animClr clrSpc="rgb" dir="cw">
                                      <p:cBhvr>
                                        <p:cTn id="332" dur="250" autoRev="1" fill="remove"/>
                                        <p:tgtEl>
                                          <p:spTgt spid="45"/>
                                        </p:tgtEl>
                                        <p:attrNameLst>
                                          <p:attrName>fillcolor</p:attrName>
                                        </p:attrNameLst>
                                      </p:cBhvr>
                                      <p:to>
                                        <a:srgbClr val="FF3399"/>
                                      </p:to>
                                    </p:animClr>
                                    <p:set>
                                      <p:cBhvr>
                                        <p:cTn id="333" dur="250" autoRev="1" fill="remove"/>
                                        <p:tgtEl>
                                          <p:spTgt spid="45"/>
                                        </p:tgtEl>
                                        <p:attrNameLst>
                                          <p:attrName>fill.type</p:attrName>
                                        </p:attrNameLst>
                                      </p:cBhvr>
                                      <p:to>
                                        <p:strVal val="solid"/>
                                      </p:to>
                                    </p:set>
                                    <p:set>
                                      <p:cBhvr>
                                        <p:cTn id="334" dur="250" autoRev="1" fill="remove"/>
                                        <p:tgtEl>
                                          <p:spTgt spid="45"/>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5"/>
                  </p:tgtEl>
                </p:cond>
              </p:nextCondLst>
            </p:seq>
            <p:seq concurrent="1" nextAc="seek">
              <p:cTn id="335" restart="whenNotActive" fill="hold" evtFilter="cancelBubble" nodeType="interactiveSeq">
                <p:stCondLst>
                  <p:cond evt="onClick" delay="0">
                    <p:tgtEl>
                      <p:spTgt spid="46"/>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46"/>
                                        </p:tgtEl>
                                        <p:attrNameLst>
                                          <p:attrName>style.color</p:attrName>
                                        </p:attrNameLst>
                                      </p:cBhvr>
                                      <p:to>
                                        <a:srgbClr val="FF3399"/>
                                      </p:to>
                                    </p:animClr>
                                    <p:animClr clrSpc="rgb" dir="cw">
                                      <p:cBhvr>
                                        <p:cTn id="340" dur="250" autoRev="1" fill="remove"/>
                                        <p:tgtEl>
                                          <p:spTgt spid="46"/>
                                        </p:tgtEl>
                                        <p:attrNameLst>
                                          <p:attrName>fillcolor</p:attrName>
                                        </p:attrNameLst>
                                      </p:cBhvr>
                                      <p:to>
                                        <a:srgbClr val="FF3399"/>
                                      </p:to>
                                    </p:animClr>
                                    <p:set>
                                      <p:cBhvr>
                                        <p:cTn id="341" dur="250" autoRev="1" fill="remove"/>
                                        <p:tgtEl>
                                          <p:spTgt spid="46"/>
                                        </p:tgtEl>
                                        <p:attrNameLst>
                                          <p:attrName>fill.type</p:attrName>
                                        </p:attrNameLst>
                                      </p:cBhvr>
                                      <p:to>
                                        <p:strVal val="solid"/>
                                      </p:to>
                                    </p:set>
                                    <p:set>
                                      <p:cBhvr>
                                        <p:cTn id="342" dur="250" autoRev="1" fill="remove"/>
                                        <p:tgtEl>
                                          <p:spTgt spid="46"/>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6"/>
                  </p:tgtEl>
                </p:cond>
              </p:nextCondLst>
            </p:seq>
            <p:seq concurrent="1" nextAc="seek">
              <p:cTn id="343" restart="whenNotActive" fill="hold" evtFilter="cancelBubble" nodeType="interactiveSeq">
                <p:stCondLst>
                  <p:cond evt="onClick" delay="0">
                    <p:tgtEl>
                      <p:spTgt spid="47"/>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47"/>
                                        </p:tgtEl>
                                        <p:attrNameLst>
                                          <p:attrName>style.color</p:attrName>
                                        </p:attrNameLst>
                                      </p:cBhvr>
                                      <p:to>
                                        <a:srgbClr val="FF3399"/>
                                      </p:to>
                                    </p:animClr>
                                    <p:animClr clrSpc="rgb" dir="cw">
                                      <p:cBhvr>
                                        <p:cTn id="348" dur="250" autoRev="1" fill="remove"/>
                                        <p:tgtEl>
                                          <p:spTgt spid="47"/>
                                        </p:tgtEl>
                                        <p:attrNameLst>
                                          <p:attrName>fillcolor</p:attrName>
                                        </p:attrNameLst>
                                      </p:cBhvr>
                                      <p:to>
                                        <a:srgbClr val="FF3399"/>
                                      </p:to>
                                    </p:animClr>
                                    <p:set>
                                      <p:cBhvr>
                                        <p:cTn id="349" dur="250" autoRev="1" fill="remove"/>
                                        <p:tgtEl>
                                          <p:spTgt spid="47"/>
                                        </p:tgtEl>
                                        <p:attrNameLst>
                                          <p:attrName>fill.type</p:attrName>
                                        </p:attrNameLst>
                                      </p:cBhvr>
                                      <p:to>
                                        <p:strVal val="solid"/>
                                      </p:to>
                                    </p:set>
                                    <p:set>
                                      <p:cBhvr>
                                        <p:cTn id="350" dur="250" autoRev="1" fill="remove"/>
                                        <p:tgtEl>
                                          <p:spTgt spid="47"/>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7"/>
                  </p:tgtEl>
                </p:cond>
              </p:nextCondLst>
            </p:seq>
            <p:seq concurrent="1" nextAc="seek">
              <p:cTn id="351" restart="whenNotActive" fill="hold" evtFilter="cancelBubble" nodeType="interactiveSeq">
                <p:stCondLst>
                  <p:cond evt="onClick" delay="0">
                    <p:tgtEl>
                      <p:spTgt spid="48"/>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48"/>
                                        </p:tgtEl>
                                        <p:attrNameLst>
                                          <p:attrName>style.color</p:attrName>
                                        </p:attrNameLst>
                                      </p:cBhvr>
                                      <p:to>
                                        <a:srgbClr val="FF3399"/>
                                      </p:to>
                                    </p:animClr>
                                    <p:animClr clrSpc="rgb" dir="cw">
                                      <p:cBhvr>
                                        <p:cTn id="356" dur="250" autoRev="1" fill="remove"/>
                                        <p:tgtEl>
                                          <p:spTgt spid="48"/>
                                        </p:tgtEl>
                                        <p:attrNameLst>
                                          <p:attrName>fillcolor</p:attrName>
                                        </p:attrNameLst>
                                      </p:cBhvr>
                                      <p:to>
                                        <a:srgbClr val="FF3399"/>
                                      </p:to>
                                    </p:animClr>
                                    <p:set>
                                      <p:cBhvr>
                                        <p:cTn id="357" dur="250" autoRev="1" fill="remove"/>
                                        <p:tgtEl>
                                          <p:spTgt spid="48"/>
                                        </p:tgtEl>
                                        <p:attrNameLst>
                                          <p:attrName>fill.type</p:attrName>
                                        </p:attrNameLst>
                                      </p:cBhvr>
                                      <p:to>
                                        <p:strVal val="solid"/>
                                      </p:to>
                                    </p:set>
                                    <p:set>
                                      <p:cBhvr>
                                        <p:cTn id="358" dur="250" autoRev="1" fill="remove"/>
                                        <p:tgtEl>
                                          <p:spTgt spid="48"/>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8"/>
                  </p:tgtEl>
                </p:cond>
              </p:nextCondLst>
            </p:seq>
            <p:seq concurrent="1" nextAc="seek">
              <p:cTn id="359" restart="whenNotActive" fill="hold" evtFilter="cancelBubble" nodeType="interactiveSeq">
                <p:stCondLst>
                  <p:cond evt="onClick" delay="0">
                    <p:tgtEl>
                      <p:spTgt spid="49"/>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49"/>
                                        </p:tgtEl>
                                        <p:attrNameLst>
                                          <p:attrName>style.color</p:attrName>
                                        </p:attrNameLst>
                                      </p:cBhvr>
                                      <p:to>
                                        <a:srgbClr val="FF3399"/>
                                      </p:to>
                                    </p:animClr>
                                    <p:animClr clrSpc="rgb" dir="cw">
                                      <p:cBhvr>
                                        <p:cTn id="364" dur="250" autoRev="1" fill="remove"/>
                                        <p:tgtEl>
                                          <p:spTgt spid="49"/>
                                        </p:tgtEl>
                                        <p:attrNameLst>
                                          <p:attrName>fillcolor</p:attrName>
                                        </p:attrNameLst>
                                      </p:cBhvr>
                                      <p:to>
                                        <a:srgbClr val="FF3399"/>
                                      </p:to>
                                    </p:animClr>
                                    <p:set>
                                      <p:cBhvr>
                                        <p:cTn id="365" dur="250" autoRev="1" fill="remove"/>
                                        <p:tgtEl>
                                          <p:spTgt spid="49"/>
                                        </p:tgtEl>
                                        <p:attrNameLst>
                                          <p:attrName>fill.type</p:attrName>
                                        </p:attrNameLst>
                                      </p:cBhvr>
                                      <p:to>
                                        <p:strVal val="solid"/>
                                      </p:to>
                                    </p:set>
                                    <p:set>
                                      <p:cBhvr>
                                        <p:cTn id="366" dur="250" autoRev="1" fill="remove"/>
                                        <p:tgtEl>
                                          <p:spTgt spid="49"/>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49"/>
                  </p:tgtEl>
                </p:cond>
              </p:nextCondLst>
            </p:seq>
            <p:seq concurrent="1" nextAc="seek">
              <p:cTn id="367" restart="whenNotActive" fill="hold" evtFilter="cancelBubble" nodeType="interactiveSeq">
                <p:stCondLst>
                  <p:cond evt="onClick" delay="0">
                    <p:tgtEl>
                      <p:spTgt spid="50"/>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50"/>
                                        </p:tgtEl>
                                        <p:attrNameLst>
                                          <p:attrName>style.color</p:attrName>
                                        </p:attrNameLst>
                                      </p:cBhvr>
                                      <p:to>
                                        <a:srgbClr val="FF3399"/>
                                      </p:to>
                                    </p:animClr>
                                    <p:animClr clrSpc="rgb" dir="cw">
                                      <p:cBhvr>
                                        <p:cTn id="372" dur="250" autoRev="1" fill="remove"/>
                                        <p:tgtEl>
                                          <p:spTgt spid="50"/>
                                        </p:tgtEl>
                                        <p:attrNameLst>
                                          <p:attrName>fillcolor</p:attrName>
                                        </p:attrNameLst>
                                      </p:cBhvr>
                                      <p:to>
                                        <a:srgbClr val="FF3399"/>
                                      </p:to>
                                    </p:animClr>
                                    <p:set>
                                      <p:cBhvr>
                                        <p:cTn id="373" dur="250" autoRev="1" fill="remove"/>
                                        <p:tgtEl>
                                          <p:spTgt spid="50"/>
                                        </p:tgtEl>
                                        <p:attrNameLst>
                                          <p:attrName>fill.type</p:attrName>
                                        </p:attrNameLst>
                                      </p:cBhvr>
                                      <p:to>
                                        <p:strVal val="solid"/>
                                      </p:to>
                                    </p:set>
                                    <p:set>
                                      <p:cBhvr>
                                        <p:cTn id="374" dur="250" autoRev="1" fill="remove"/>
                                        <p:tgtEl>
                                          <p:spTgt spid="50"/>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0"/>
                  </p:tgtEl>
                </p:cond>
              </p:nextCondLst>
            </p:seq>
            <p:seq concurrent="1" nextAc="seek">
              <p:cTn id="375" restart="whenNotActive" fill="hold" evtFilter="cancelBubble" nodeType="interactiveSeq">
                <p:stCondLst>
                  <p:cond evt="onClick" delay="0">
                    <p:tgtEl>
                      <p:spTgt spid="51"/>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51"/>
                                        </p:tgtEl>
                                        <p:attrNameLst>
                                          <p:attrName>style.color</p:attrName>
                                        </p:attrNameLst>
                                      </p:cBhvr>
                                      <p:to>
                                        <a:srgbClr val="FF3399"/>
                                      </p:to>
                                    </p:animClr>
                                    <p:animClr clrSpc="rgb" dir="cw">
                                      <p:cBhvr>
                                        <p:cTn id="380" dur="250" autoRev="1" fill="remove"/>
                                        <p:tgtEl>
                                          <p:spTgt spid="51"/>
                                        </p:tgtEl>
                                        <p:attrNameLst>
                                          <p:attrName>fillcolor</p:attrName>
                                        </p:attrNameLst>
                                      </p:cBhvr>
                                      <p:to>
                                        <a:srgbClr val="FF3399"/>
                                      </p:to>
                                    </p:animClr>
                                    <p:set>
                                      <p:cBhvr>
                                        <p:cTn id="381" dur="250" autoRev="1" fill="remove"/>
                                        <p:tgtEl>
                                          <p:spTgt spid="51"/>
                                        </p:tgtEl>
                                        <p:attrNameLst>
                                          <p:attrName>fill.type</p:attrName>
                                        </p:attrNameLst>
                                      </p:cBhvr>
                                      <p:to>
                                        <p:strVal val="solid"/>
                                      </p:to>
                                    </p:set>
                                    <p:set>
                                      <p:cBhvr>
                                        <p:cTn id="382" dur="250" autoRev="1" fill="remove"/>
                                        <p:tgtEl>
                                          <p:spTgt spid="51"/>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1"/>
                  </p:tgtEl>
                </p:cond>
              </p:nextCondLst>
            </p:seq>
            <p:seq concurrent="1" nextAc="seek">
              <p:cTn id="383" restart="whenNotActive" fill="hold" evtFilter="cancelBubble" nodeType="interactiveSeq">
                <p:stCondLst>
                  <p:cond evt="onClick" delay="0">
                    <p:tgtEl>
                      <p:spTgt spid="52"/>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52"/>
                                        </p:tgtEl>
                                        <p:attrNameLst>
                                          <p:attrName>style.color</p:attrName>
                                        </p:attrNameLst>
                                      </p:cBhvr>
                                      <p:to>
                                        <a:srgbClr val="FF3399"/>
                                      </p:to>
                                    </p:animClr>
                                    <p:animClr clrSpc="rgb" dir="cw">
                                      <p:cBhvr>
                                        <p:cTn id="388" dur="250" autoRev="1" fill="remove"/>
                                        <p:tgtEl>
                                          <p:spTgt spid="52"/>
                                        </p:tgtEl>
                                        <p:attrNameLst>
                                          <p:attrName>fillcolor</p:attrName>
                                        </p:attrNameLst>
                                      </p:cBhvr>
                                      <p:to>
                                        <a:srgbClr val="FF3399"/>
                                      </p:to>
                                    </p:animClr>
                                    <p:set>
                                      <p:cBhvr>
                                        <p:cTn id="389" dur="250" autoRev="1" fill="remove"/>
                                        <p:tgtEl>
                                          <p:spTgt spid="52"/>
                                        </p:tgtEl>
                                        <p:attrNameLst>
                                          <p:attrName>fill.type</p:attrName>
                                        </p:attrNameLst>
                                      </p:cBhvr>
                                      <p:to>
                                        <p:strVal val="solid"/>
                                      </p:to>
                                    </p:set>
                                    <p:set>
                                      <p:cBhvr>
                                        <p:cTn id="390" dur="250" autoRev="1" fill="remove"/>
                                        <p:tgtEl>
                                          <p:spTgt spid="52"/>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2"/>
                  </p:tgtEl>
                </p:cond>
              </p:nextCondLst>
            </p:seq>
            <p:seq concurrent="1" nextAc="seek">
              <p:cTn id="391" restart="whenNotActive" fill="hold" evtFilter="cancelBubble" nodeType="interactiveSeq">
                <p:stCondLst>
                  <p:cond evt="onClick" delay="0">
                    <p:tgtEl>
                      <p:spTgt spid="53"/>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53"/>
                                        </p:tgtEl>
                                        <p:attrNameLst>
                                          <p:attrName>style.color</p:attrName>
                                        </p:attrNameLst>
                                      </p:cBhvr>
                                      <p:to>
                                        <a:srgbClr val="FF3399"/>
                                      </p:to>
                                    </p:animClr>
                                    <p:animClr clrSpc="rgb" dir="cw">
                                      <p:cBhvr>
                                        <p:cTn id="396" dur="250" autoRev="1" fill="remove"/>
                                        <p:tgtEl>
                                          <p:spTgt spid="53"/>
                                        </p:tgtEl>
                                        <p:attrNameLst>
                                          <p:attrName>fillcolor</p:attrName>
                                        </p:attrNameLst>
                                      </p:cBhvr>
                                      <p:to>
                                        <a:srgbClr val="FF3399"/>
                                      </p:to>
                                    </p:animClr>
                                    <p:set>
                                      <p:cBhvr>
                                        <p:cTn id="397" dur="250" autoRev="1" fill="remove"/>
                                        <p:tgtEl>
                                          <p:spTgt spid="53"/>
                                        </p:tgtEl>
                                        <p:attrNameLst>
                                          <p:attrName>fill.type</p:attrName>
                                        </p:attrNameLst>
                                      </p:cBhvr>
                                      <p:to>
                                        <p:strVal val="solid"/>
                                      </p:to>
                                    </p:set>
                                    <p:set>
                                      <p:cBhvr>
                                        <p:cTn id="398" dur="250" autoRev="1" fill="remove"/>
                                        <p:tgtEl>
                                          <p:spTgt spid="53"/>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3"/>
                  </p:tgtEl>
                </p:cond>
              </p:nextCondLst>
            </p:seq>
            <p:seq concurrent="1" nextAc="seek">
              <p:cTn id="399" restart="whenNotActive" fill="hold" evtFilter="cancelBubble" nodeType="interactiveSeq">
                <p:stCondLst>
                  <p:cond evt="onClick" delay="0">
                    <p:tgtEl>
                      <p:spTgt spid="54"/>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54"/>
                                        </p:tgtEl>
                                        <p:attrNameLst>
                                          <p:attrName>style.color</p:attrName>
                                        </p:attrNameLst>
                                      </p:cBhvr>
                                      <p:to>
                                        <a:srgbClr val="FF3399"/>
                                      </p:to>
                                    </p:animClr>
                                    <p:animClr clrSpc="rgb" dir="cw">
                                      <p:cBhvr>
                                        <p:cTn id="404" dur="250" autoRev="1" fill="remove"/>
                                        <p:tgtEl>
                                          <p:spTgt spid="54"/>
                                        </p:tgtEl>
                                        <p:attrNameLst>
                                          <p:attrName>fillcolor</p:attrName>
                                        </p:attrNameLst>
                                      </p:cBhvr>
                                      <p:to>
                                        <a:srgbClr val="FF3399"/>
                                      </p:to>
                                    </p:animClr>
                                    <p:set>
                                      <p:cBhvr>
                                        <p:cTn id="405" dur="250" autoRev="1" fill="remove"/>
                                        <p:tgtEl>
                                          <p:spTgt spid="54"/>
                                        </p:tgtEl>
                                        <p:attrNameLst>
                                          <p:attrName>fill.type</p:attrName>
                                        </p:attrNameLst>
                                      </p:cBhvr>
                                      <p:to>
                                        <p:strVal val="solid"/>
                                      </p:to>
                                    </p:set>
                                    <p:set>
                                      <p:cBhvr>
                                        <p:cTn id="406" dur="250" autoRev="1" fill="remove"/>
                                        <p:tgtEl>
                                          <p:spTgt spid="54"/>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4"/>
                  </p:tgtEl>
                </p:cond>
              </p:nextCondLst>
            </p:seq>
            <p:seq concurrent="1" nextAc="seek">
              <p:cTn id="407" restart="whenNotActive" fill="hold" evtFilter="cancelBubble" nodeType="interactiveSeq">
                <p:stCondLst>
                  <p:cond evt="onClick" delay="0">
                    <p:tgtEl>
                      <p:spTgt spid="55"/>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55"/>
                                        </p:tgtEl>
                                        <p:attrNameLst>
                                          <p:attrName>style.color</p:attrName>
                                        </p:attrNameLst>
                                      </p:cBhvr>
                                      <p:to>
                                        <a:srgbClr val="FF3399"/>
                                      </p:to>
                                    </p:animClr>
                                    <p:animClr clrSpc="rgb" dir="cw">
                                      <p:cBhvr>
                                        <p:cTn id="412" dur="250" autoRev="1" fill="remove"/>
                                        <p:tgtEl>
                                          <p:spTgt spid="55"/>
                                        </p:tgtEl>
                                        <p:attrNameLst>
                                          <p:attrName>fillcolor</p:attrName>
                                        </p:attrNameLst>
                                      </p:cBhvr>
                                      <p:to>
                                        <a:srgbClr val="FF3399"/>
                                      </p:to>
                                    </p:animClr>
                                    <p:set>
                                      <p:cBhvr>
                                        <p:cTn id="413" dur="250" autoRev="1" fill="remove"/>
                                        <p:tgtEl>
                                          <p:spTgt spid="55"/>
                                        </p:tgtEl>
                                        <p:attrNameLst>
                                          <p:attrName>fill.type</p:attrName>
                                        </p:attrNameLst>
                                      </p:cBhvr>
                                      <p:to>
                                        <p:strVal val="solid"/>
                                      </p:to>
                                    </p:set>
                                    <p:set>
                                      <p:cBhvr>
                                        <p:cTn id="414" dur="250" autoRev="1" fill="remove"/>
                                        <p:tgtEl>
                                          <p:spTgt spid="55"/>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5"/>
                  </p:tgtEl>
                </p:cond>
              </p:nextCondLst>
            </p:seq>
            <p:seq concurrent="1" nextAc="seek">
              <p:cTn id="415" restart="whenNotActive" fill="hold" evtFilter="cancelBubble" nodeType="interactiveSeq">
                <p:stCondLst>
                  <p:cond evt="onClick" delay="0">
                    <p:tgtEl>
                      <p:spTgt spid="56"/>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56"/>
                                        </p:tgtEl>
                                        <p:attrNameLst>
                                          <p:attrName>style.color</p:attrName>
                                        </p:attrNameLst>
                                      </p:cBhvr>
                                      <p:to>
                                        <a:srgbClr val="FF3399"/>
                                      </p:to>
                                    </p:animClr>
                                    <p:animClr clrSpc="rgb" dir="cw">
                                      <p:cBhvr>
                                        <p:cTn id="420" dur="250" autoRev="1" fill="remove"/>
                                        <p:tgtEl>
                                          <p:spTgt spid="56"/>
                                        </p:tgtEl>
                                        <p:attrNameLst>
                                          <p:attrName>fillcolor</p:attrName>
                                        </p:attrNameLst>
                                      </p:cBhvr>
                                      <p:to>
                                        <a:srgbClr val="FF3399"/>
                                      </p:to>
                                    </p:animClr>
                                    <p:set>
                                      <p:cBhvr>
                                        <p:cTn id="421" dur="250" autoRev="1" fill="remove"/>
                                        <p:tgtEl>
                                          <p:spTgt spid="56"/>
                                        </p:tgtEl>
                                        <p:attrNameLst>
                                          <p:attrName>fill.type</p:attrName>
                                        </p:attrNameLst>
                                      </p:cBhvr>
                                      <p:to>
                                        <p:strVal val="solid"/>
                                      </p:to>
                                    </p:set>
                                    <p:set>
                                      <p:cBhvr>
                                        <p:cTn id="422" dur="250" autoRev="1" fill="remove"/>
                                        <p:tgtEl>
                                          <p:spTgt spid="56"/>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6"/>
                  </p:tgtEl>
                </p:cond>
              </p:nextCondLst>
            </p:seq>
            <p:seq concurrent="1" nextAc="seek">
              <p:cTn id="423" restart="whenNotActive" fill="hold" evtFilter="cancelBubble" nodeType="interactiveSeq">
                <p:stCondLst>
                  <p:cond evt="onClick" delay="0">
                    <p:tgtEl>
                      <p:spTgt spid="57"/>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57"/>
                                        </p:tgtEl>
                                        <p:attrNameLst>
                                          <p:attrName>style.color</p:attrName>
                                        </p:attrNameLst>
                                      </p:cBhvr>
                                      <p:to>
                                        <a:srgbClr val="FF3399"/>
                                      </p:to>
                                    </p:animClr>
                                    <p:animClr clrSpc="rgb" dir="cw">
                                      <p:cBhvr>
                                        <p:cTn id="428" dur="250" autoRev="1" fill="remove"/>
                                        <p:tgtEl>
                                          <p:spTgt spid="57"/>
                                        </p:tgtEl>
                                        <p:attrNameLst>
                                          <p:attrName>fillcolor</p:attrName>
                                        </p:attrNameLst>
                                      </p:cBhvr>
                                      <p:to>
                                        <a:srgbClr val="FF3399"/>
                                      </p:to>
                                    </p:animClr>
                                    <p:set>
                                      <p:cBhvr>
                                        <p:cTn id="429" dur="250" autoRev="1" fill="remove"/>
                                        <p:tgtEl>
                                          <p:spTgt spid="57"/>
                                        </p:tgtEl>
                                        <p:attrNameLst>
                                          <p:attrName>fill.type</p:attrName>
                                        </p:attrNameLst>
                                      </p:cBhvr>
                                      <p:to>
                                        <p:strVal val="solid"/>
                                      </p:to>
                                    </p:set>
                                    <p:set>
                                      <p:cBhvr>
                                        <p:cTn id="430" dur="250" autoRev="1" fill="remove"/>
                                        <p:tgtEl>
                                          <p:spTgt spid="57"/>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7"/>
                  </p:tgtEl>
                </p:cond>
              </p:nextCondLst>
            </p:seq>
            <p:seq concurrent="1" nextAc="seek">
              <p:cTn id="431" restart="whenNotActive" fill="hold" evtFilter="cancelBubble" nodeType="interactiveSeq">
                <p:stCondLst>
                  <p:cond evt="onClick" delay="0">
                    <p:tgtEl>
                      <p:spTgt spid="58"/>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58"/>
                                        </p:tgtEl>
                                        <p:attrNameLst>
                                          <p:attrName>style.color</p:attrName>
                                        </p:attrNameLst>
                                      </p:cBhvr>
                                      <p:to>
                                        <a:srgbClr val="FF3399"/>
                                      </p:to>
                                    </p:animClr>
                                    <p:animClr clrSpc="rgb" dir="cw">
                                      <p:cBhvr>
                                        <p:cTn id="436" dur="250" autoRev="1" fill="remove"/>
                                        <p:tgtEl>
                                          <p:spTgt spid="58"/>
                                        </p:tgtEl>
                                        <p:attrNameLst>
                                          <p:attrName>fillcolor</p:attrName>
                                        </p:attrNameLst>
                                      </p:cBhvr>
                                      <p:to>
                                        <a:srgbClr val="FF3399"/>
                                      </p:to>
                                    </p:animClr>
                                    <p:set>
                                      <p:cBhvr>
                                        <p:cTn id="437" dur="250" autoRev="1" fill="remove"/>
                                        <p:tgtEl>
                                          <p:spTgt spid="58"/>
                                        </p:tgtEl>
                                        <p:attrNameLst>
                                          <p:attrName>fill.type</p:attrName>
                                        </p:attrNameLst>
                                      </p:cBhvr>
                                      <p:to>
                                        <p:strVal val="solid"/>
                                      </p:to>
                                    </p:set>
                                    <p:set>
                                      <p:cBhvr>
                                        <p:cTn id="438" dur="250" autoRev="1" fill="remove"/>
                                        <p:tgtEl>
                                          <p:spTgt spid="58"/>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8"/>
                  </p:tgtEl>
                </p:cond>
              </p:nextCondLst>
            </p:seq>
            <p:seq concurrent="1" nextAc="seek">
              <p:cTn id="439" restart="whenNotActive" fill="hold" evtFilter="cancelBubble" nodeType="interactiveSeq">
                <p:stCondLst>
                  <p:cond evt="onClick" delay="0">
                    <p:tgtEl>
                      <p:spTgt spid="59"/>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59"/>
                                        </p:tgtEl>
                                        <p:attrNameLst>
                                          <p:attrName>style.color</p:attrName>
                                        </p:attrNameLst>
                                      </p:cBhvr>
                                      <p:to>
                                        <a:srgbClr val="FF3399"/>
                                      </p:to>
                                    </p:animClr>
                                    <p:animClr clrSpc="rgb" dir="cw">
                                      <p:cBhvr>
                                        <p:cTn id="444" dur="250" autoRev="1" fill="remove"/>
                                        <p:tgtEl>
                                          <p:spTgt spid="59"/>
                                        </p:tgtEl>
                                        <p:attrNameLst>
                                          <p:attrName>fillcolor</p:attrName>
                                        </p:attrNameLst>
                                      </p:cBhvr>
                                      <p:to>
                                        <a:srgbClr val="FF3399"/>
                                      </p:to>
                                    </p:animClr>
                                    <p:set>
                                      <p:cBhvr>
                                        <p:cTn id="445" dur="250" autoRev="1" fill="remove"/>
                                        <p:tgtEl>
                                          <p:spTgt spid="59"/>
                                        </p:tgtEl>
                                        <p:attrNameLst>
                                          <p:attrName>fill.type</p:attrName>
                                        </p:attrNameLst>
                                      </p:cBhvr>
                                      <p:to>
                                        <p:strVal val="solid"/>
                                      </p:to>
                                    </p:set>
                                    <p:set>
                                      <p:cBhvr>
                                        <p:cTn id="446" dur="250" autoRev="1" fill="remove"/>
                                        <p:tgtEl>
                                          <p:spTgt spid="59"/>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59"/>
                  </p:tgtEl>
                </p:cond>
              </p:nextCondLst>
            </p:seq>
            <p:seq concurrent="1" nextAc="seek">
              <p:cTn id="447" restart="whenNotActive" fill="hold" evtFilter="cancelBubble" nodeType="interactiveSeq">
                <p:stCondLst>
                  <p:cond evt="onClick" delay="0">
                    <p:tgtEl>
                      <p:spTgt spid="60"/>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60"/>
                                        </p:tgtEl>
                                        <p:attrNameLst>
                                          <p:attrName>style.color</p:attrName>
                                        </p:attrNameLst>
                                      </p:cBhvr>
                                      <p:to>
                                        <a:srgbClr val="FF3399"/>
                                      </p:to>
                                    </p:animClr>
                                    <p:animClr clrSpc="rgb" dir="cw">
                                      <p:cBhvr>
                                        <p:cTn id="452" dur="250" autoRev="1" fill="remove"/>
                                        <p:tgtEl>
                                          <p:spTgt spid="60"/>
                                        </p:tgtEl>
                                        <p:attrNameLst>
                                          <p:attrName>fillcolor</p:attrName>
                                        </p:attrNameLst>
                                      </p:cBhvr>
                                      <p:to>
                                        <a:srgbClr val="FF3399"/>
                                      </p:to>
                                    </p:animClr>
                                    <p:set>
                                      <p:cBhvr>
                                        <p:cTn id="453" dur="250" autoRev="1" fill="remove"/>
                                        <p:tgtEl>
                                          <p:spTgt spid="60"/>
                                        </p:tgtEl>
                                        <p:attrNameLst>
                                          <p:attrName>fill.type</p:attrName>
                                        </p:attrNameLst>
                                      </p:cBhvr>
                                      <p:to>
                                        <p:strVal val="solid"/>
                                      </p:to>
                                    </p:set>
                                    <p:set>
                                      <p:cBhvr>
                                        <p:cTn id="454" dur="250" autoRev="1" fill="remove"/>
                                        <p:tgtEl>
                                          <p:spTgt spid="60"/>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0"/>
                  </p:tgtEl>
                </p:cond>
              </p:nextCondLst>
            </p:seq>
            <p:seq concurrent="1" nextAc="seek">
              <p:cTn id="455" restart="whenNotActive" fill="hold" evtFilter="cancelBubble" nodeType="interactiveSeq">
                <p:stCondLst>
                  <p:cond evt="onClick" delay="0">
                    <p:tgtEl>
                      <p:spTgt spid="61"/>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61"/>
                                        </p:tgtEl>
                                        <p:attrNameLst>
                                          <p:attrName>style.color</p:attrName>
                                        </p:attrNameLst>
                                      </p:cBhvr>
                                      <p:to>
                                        <a:srgbClr val="FF3399"/>
                                      </p:to>
                                    </p:animClr>
                                    <p:animClr clrSpc="rgb" dir="cw">
                                      <p:cBhvr>
                                        <p:cTn id="460" dur="250" autoRev="1" fill="remove"/>
                                        <p:tgtEl>
                                          <p:spTgt spid="61"/>
                                        </p:tgtEl>
                                        <p:attrNameLst>
                                          <p:attrName>fillcolor</p:attrName>
                                        </p:attrNameLst>
                                      </p:cBhvr>
                                      <p:to>
                                        <a:srgbClr val="FF3399"/>
                                      </p:to>
                                    </p:animClr>
                                    <p:set>
                                      <p:cBhvr>
                                        <p:cTn id="461" dur="250" autoRev="1" fill="remove"/>
                                        <p:tgtEl>
                                          <p:spTgt spid="61"/>
                                        </p:tgtEl>
                                        <p:attrNameLst>
                                          <p:attrName>fill.type</p:attrName>
                                        </p:attrNameLst>
                                      </p:cBhvr>
                                      <p:to>
                                        <p:strVal val="solid"/>
                                      </p:to>
                                    </p:set>
                                    <p:set>
                                      <p:cBhvr>
                                        <p:cTn id="462" dur="250" autoRev="1" fill="remove"/>
                                        <p:tgtEl>
                                          <p:spTgt spid="61"/>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1"/>
                  </p:tgtEl>
                </p:cond>
              </p:nextCondLst>
            </p:seq>
            <p:seq concurrent="1" nextAc="seek">
              <p:cTn id="463" restart="whenNotActive" fill="hold" evtFilter="cancelBubble" nodeType="interactiveSeq">
                <p:stCondLst>
                  <p:cond evt="onClick" delay="0">
                    <p:tgtEl>
                      <p:spTgt spid="62"/>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62"/>
                                        </p:tgtEl>
                                        <p:attrNameLst>
                                          <p:attrName>style.color</p:attrName>
                                        </p:attrNameLst>
                                      </p:cBhvr>
                                      <p:to>
                                        <a:srgbClr val="FF3399"/>
                                      </p:to>
                                    </p:animClr>
                                    <p:animClr clrSpc="rgb" dir="cw">
                                      <p:cBhvr>
                                        <p:cTn id="468" dur="250" autoRev="1" fill="remove"/>
                                        <p:tgtEl>
                                          <p:spTgt spid="62"/>
                                        </p:tgtEl>
                                        <p:attrNameLst>
                                          <p:attrName>fillcolor</p:attrName>
                                        </p:attrNameLst>
                                      </p:cBhvr>
                                      <p:to>
                                        <a:srgbClr val="FF3399"/>
                                      </p:to>
                                    </p:animClr>
                                    <p:set>
                                      <p:cBhvr>
                                        <p:cTn id="469" dur="250" autoRev="1" fill="remove"/>
                                        <p:tgtEl>
                                          <p:spTgt spid="62"/>
                                        </p:tgtEl>
                                        <p:attrNameLst>
                                          <p:attrName>fill.type</p:attrName>
                                        </p:attrNameLst>
                                      </p:cBhvr>
                                      <p:to>
                                        <p:strVal val="solid"/>
                                      </p:to>
                                    </p:set>
                                    <p:set>
                                      <p:cBhvr>
                                        <p:cTn id="470" dur="250" autoRev="1" fill="remove"/>
                                        <p:tgtEl>
                                          <p:spTgt spid="62"/>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2"/>
                  </p:tgtEl>
                </p:cond>
              </p:nextCondLst>
            </p:seq>
            <p:seq concurrent="1" nextAc="seek">
              <p:cTn id="471" restart="whenNotActive" fill="hold" evtFilter="cancelBubble" nodeType="interactiveSeq">
                <p:stCondLst>
                  <p:cond evt="onClick" delay="0">
                    <p:tgtEl>
                      <p:spTgt spid="63"/>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63"/>
                                        </p:tgtEl>
                                        <p:attrNameLst>
                                          <p:attrName>style.color</p:attrName>
                                        </p:attrNameLst>
                                      </p:cBhvr>
                                      <p:to>
                                        <a:srgbClr val="FF3399"/>
                                      </p:to>
                                    </p:animClr>
                                    <p:animClr clrSpc="rgb" dir="cw">
                                      <p:cBhvr>
                                        <p:cTn id="476" dur="250" autoRev="1" fill="remove"/>
                                        <p:tgtEl>
                                          <p:spTgt spid="63"/>
                                        </p:tgtEl>
                                        <p:attrNameLst>
                                          <p:attrName>fillcolor</p:attrName>
                                        </p:attrNameLst>
                                      </p:cBhvr>
                                      <p:to>
                                        <a:srgbClr val="FF3399"/>
                                      </p:to>
                                    </p:animClr>
                                    <p:set>
                                      <p:cBhvr>
                                        <p:cTn id="477" dur="250" autoRev="1" fill="remove"/>
                                        <p:tgtEl>
                                          <p:spTgt spid="63"/>
                                        </p:tgtEl>
                                        <p:attrNameLst>
                                          <p:attrName>fill.type</p:attrName>
                                        </p:attrNameLst>
                                      </p:cBhvr>
                                      <p:to>
                                        <p:strVal val="solid"/>
                                      </p:to>
                                    </p:set>
                                    <p:set>
                                      <p:cBhvr>
                                        <p:cTn id="478" dur="250" autoRev="1" fill="remove"/>
                                        <p:tgtEl>
                                          <p:spTgt spid="63"/>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3"/>
                  </p:tgtEl>
                </p:cond>
              </p:nextCondLst>
            </p:seq>
            <p:seq concurrent="1" nextAc="seek">
              <p:cTn id="479" restart="whenNotActive" fill="hold" evtFilter="cancelBubble" nodeType="interactiveSeq">
                <p:stCondLst>
                  <p:cond evt="onClick" delay="0">
                    <p:tgtEl>
                      <p:spTgt spid="64"/>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64"/>
                                        </p:tgtEl>
                                        <p:attrNameLst>
                                          <p:attrName>style.color</p:attrName>
                                        </p:attrNameLst>
                                      </p:cBhvr>
                                      <p:to>
                                        <a:srgbClr val="FF3399"/>
                                      </p:to>
                                    </p:animClr>
                                    <p:animClr clrSpc="rgb" dir="cw">
                                      <p:cBhvr>
                                        <p:cTn id="484" dur="250" autoRev="1" fill="remove"/>
                                        <p:tgtEl>
                                          <p:spTgt spid="64"/>
                                        </p:tgtEl>
                                        <p:attrNameLst>
                                          <p:attrName>fillcolor</p:attrName>
                                        </p:attrNameLst>
                                      </p:cBhvr>
                                      <p:to>
                                        <a:srgbClr val="FF3399"/>
                                      </p:to>
                                    </p:animClr>
                                    <p:set>
                                      <p:cBhvr>
                                        <p:cTn id="485" dur="250" autoRev="1" fill="remove"/>
                                        <p:tgtEl>
                                          <p:spTgt spid="64"/>
                                        </p:tgtEl>
                                        <p:attrNameLst>
                                          <p:attrName>fill.type</p:attrName>
                                        </p:attrNameLst>
                                      </p:cBhvr>
                                      <p:to>
                                        <p:strVal val="solid"/>
                                      </p:to>
                                    </p:set>
                                    <p:set>
                                      <p:cBhvr>
                                        <p:cTn id="486" dur="250" autoRev="1" fill="remove"/>
                                        <p:tgtEl>
                                          <p:spTgt spid="64"/>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4"/>
                  </p:tgtEl>
                </p:cond>
              </p:nextCondLst>
            </p:seq>
            <p:seq concurrent="1" nextAc="seek">
              <p:cTn id="487" restart="whenNotActive" fill="hold" evtFilter="cancelBubble" nodeType="interactiveSeq">
                <p:stCondLst>
                  <p:cond evt="onClick" delay="0">
                    <p:tgtEl>
                      <p:spTgt spid="65"/>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65"/>
                                        </p:tgtEl>
                                        <p:attrNameLst>
                                          <p:attrName>style.color</p:attrName>
                                        </p:attrNameLst>
                                      </p:cBhvr>
                                      <p:to>
                                        <a:srgbClr val="FF3399"/>
                                      </p:to>
                                    </p:animClr>
                                    <p:animClr clrSpc="rgb" dir="cw">
                                      <p:cBhvr>
                                        <p:cTn id="492" dur="250" autoRev="1" fill="remove"/>
                                        <p:tgtEl>
                                          <p:spTgt spid="65"/>
                                        </p:tgtEl>
                                        <p:attrNameLst>
                                          <p:attrName>fillcolor</p:attrName>
                                        </p:attrNameLst>
                                      </p:cBhvr>
                                      <p:to>
                                        <a:srgbClr val="FF3399"/>
                                      </p:to>
                                    </p:animClr>
                                    <p:set>
                                      <p:cBhvr>
                                        <p:cTn id="493" dur="250" autoRev="1" fill="remove"/>
                                        <p:tgtEl>
                                          <p:spTgt spid="65"/>
                                        </p:tgtEl>
                                        <p:attrNameLst>
                                          <p:attrName>fill.type</p:attrName>
                                        </p:attrNameLst>
                                      </p:cBhvr>
                                      <p:to>
                                        <p:strVal val="solid"/>
                                      </p:to>
                                    </p:set>
                                    <p:set>
                                      <p:cBhvr>
                                        <p:cTn id="494" dur="250" autoRev="1" fill="remove"/>
                                        <p:tgtEl>
                                          <p:spTgt spid="65"/>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5"/>
                  </p:tgtEl>
                </p:cond>
              </p:nextCondLst>
            </p:seq>
            <p:seq concurrent="1" nextAc="seek">
              <p:cTn id="495" restart="whenNotActive" fill="hold" evtFilter="cancelBubble" nodeType="interactiveSeq">
                <p:stCondLst>
                  <p:cond evt="onClick" delay="0">
                    <p:tgtEl>
                      <p:spTgt spid="66"/>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66"/>
                                        </p:tgtEl>
                                        <p:attrNameLst>
                                          <p:attrName>style.color</p:attrName>
                                        </p:attrNameLst>
                                      </p:cBhvr>
                                      <p:to>
                                        <a:srgbClr val="FF3399"/>
                                      </p:to>
                                    </p:animClr>
                                    <p:animClr clrSpc="rgb" dir="cw">
                                      <p:cBhvr>
                                        <p:cTn id="500" dur="250" autoRev="1" fill="remove"/>
                                        <p:tgtEl>
                                          <p:spTgt spid="66"/>
                                        </p:tgtEl>
                                        <p:attrNameLst>
                                          <p:attrName>fillcolor</p:attrName>
                                        </p:attrNameLst>
                                      </p:cBhvr>
                                      <p:to>
                                        <a:srgbClr val="FF3399"/>
                                      </p:to>
                                    </p:animClr>
                                    <p:set>
                                      <p:cBhvr>
                                        <p:cTn id="501" dur="250" autoRev="1" fill="remove"/>
                                        <p:tgtEl>
                                          <p:spTgt spid="66"/>
                                        </p:tgtEl>
                                        <p:attrNameLst>
                                          <p:attrName>fill.type</p:attrName>
                                        </p:attrNameLst>
                                      </p:cBhvr>
                                      <p:to>
                                        <p:strVal val="solid"/>
                                      </p:to>
                                    </p:set>
                                    <p:set>
                                      <p:cBhvr>
                                        <p:cTn id="502" dur="250" autoRev="1" fill="remove"/>
                                        <p:tgtEl>
                                          <p:spTgt spid="66"/>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6"/>
                  </p:tgtEl>
                </p:cond>
              </p:nextCondLst>
            </p:seq>
            <p:seq concurrent="1" nextAc="seek">
              <p:cTn id="503" restart="whenNotActive" fill="hold" evtFilter="cancelBubble" nodeType="interactiveSeq">
                <p:stCondLst>
                  <p:cond evt="onClick" delay="0">
                    <p:tgtEl>
                      <p:spTgt spid="67"/>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67"/>
                                        </p:tgtEl>
                                        <p:attrNameLst>
                                          <p:attrName>style.color</p:attrName>
                                        </p:attrNameLst>
                                      </p:cBhvr>
                                      <p:to>
                                        <a:srgbClr val="FF3399"/>
                                      </p:to>
                                    </p:animClr>
                                    <p:animClr clrSpc="rgb" dir="cw">
                                      <p:cBhvr>
                                        <p:cTn id="508" dur="250" autoRev="1" fill="remove"/>
                                        <p:tgtEl>
                                          <p:spTgt spid="67"/>
                                        </p:tgtEl>
                                        <p:attrNameLst>
                                          <p:attrName>fillcolor</p:attrName>
                                        </p:attrNameLst>
                                      </p:cBhvr>
                                      <p:to>
                                        <a:srgbClr val="FF3399"/>
                                      </p:to>
                                    </p:animClr>
                                    <p:set>
                                      <p:cBhvr>
                                        <p:cTn id="509" dur="250" autoRev="1" fill="remove"/>
                                        <p:tgtEl>
                                          <p:spTgt spid="67"/>
                                        </p:tgtEl>
                                        <p:attrNameLst>
                                          <p:attrName>fill.type</p:attrName>
                                        </p:attrNameLst>
                                      </p:cBhvr>
                                      <p:to>
                                        <p:strVal val="solid"/>
                                      </p:to>
                                    </p:set>
                                    <p:set>
                                      <p:cBhvr>
                                        <p:cTn id="510" dur="250" autoRev="1" fill="remove"/>
                                        <p:tgtEl>
                                          <p:spTgt spid="67"/>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7"/>
                  </p:tgtEl>
                </p:cond>
              </p:nextCondLst>
            </p:seq>
            <p:seq concurrent="1" nextAc="seek">
              <p:cTn id="511" restart="whenNotActive" fill="hold" evtFilter="cancelBubble" nodeType="interactiveSeq">
                <p:stCondLst>
                  <p:cond evt="onClick" delay="0">
                    <p:tgtEl>
                      <p:spTgt spid="68"/>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68"/>
                                        </p:tgtEl>
                                        <p:attrNameLst>
                                          <p:attrName>style.color</p:attrName>
                                        </p:attrNameLst>
                                      </p:cBhvr>
                                      <p:to>
                                        <a:srgbClr val="FF3399"/>
                                      </p:to>
                                    </p:animClr>
                                    <p:animClr clrSpc="rgb" dir="cw">
                                      <p:cBhvr>
                                        <p:cTn id="516" dur="250" autoRev="1" fill="remove"/>
                                        <p:tgtEl>
                                          <p:spTgt spid="68"/>
                                        </p:tgtEl>
                                        <p:attrNameLst>
                                          <p:attrName>fillcolor</p:attrName>
                                        </p:attrNameLst>
                                      </p:cBhvr>
                                      <p:to>
                                        <a:srgbClr val="FF3399"/>
                                      </p:to>
                                    </p:animClr>
                                    <p:set>
                                      <p:cBhvr>
                                        <p:cTn id="517" dur="250" autoRev="1" fill="remove"/>
                                        <p:tgtEl>
                                          <p:spTgt spid="68"/>
                                        </p:tgtEl>
                                        <p:attrNameLst>
                                          <p:attrName>fill.type</p:attrName>
                                        </p:attrNameLst>
                                      </p:cBhvr>
                                      <p:to>
                                        <p:strVal val="solid"/>
                                      </p:to>
                                    </p:set>
                                    <p:set>
                                      <p:cBhvr>
                                        <p:cTn id="518" dur="250" autoRev="1" fill="remove"/>
                                        <p:tgtEl>
                                          <p:spTgt spid="68"/>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8"/>
                  </p:tgtEl>
                </p:cond>
              </p:nextCondLst>
            </p:seq>
            <p:seq concurrent="1" nextAc="seek">
              <p:cTn id="519" restart="whenNotActive" fill="hold" evtFilter="cancelBubble" nodeType="interactiveSeq">
                <p:stCondLst>
                  <p:cond evt="onClick" delay="0">
                    <p:tgtEl>
                      <p:spTgt spid="69"/>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69"/>
                                        </p:tgtEl>
                                        <p:attrNameLst>
                                          <p:attrName>style.color</p:attrName>
                                        </p:attrNameLst>
                                      </p:cBhvr>
                                      <p:to>
                                        <a:srgbClr val="FF3399"/>
                                      </p:to>
                                    </p:animClr>
                                    <p:animClr clrSpc="rgb" dir="cw">
                                      <p:cBhvr>
                                        <p:cTn id="524" dur="250" autoRev="1" fill="remove"/>
                                        <p:tgtEl>
                                          <p:spTgt spid="69"/>
                                        </p:tgtEl>
                                        <p:attrNameLst>
                                          <p:attrName>fillcolor</p:attrName>
                                        </p:attrNameLst>
                                      </p:cBhvr>
                                      <p:to>
                                        <a:srgbClr val="FF3399"/>
                                      </p:to>
                                    </p:animClr>
                                    <p:set>
                                      <p:cBhvr>
                                        <p:cTn id="525" dur="250" autoRev="1" fill="remove"/>
                                        <p:tgtEl>
                                          <p:spTgt spid="69"/>
                                        </p:tgtEl>
                                        <p:attrNameLst>
                                          <p:attrName>fill.type</p:attrName>
                                        </p:attrNameLst>
                                      </p:cBhvr>
                                      <p:to>
                                        <p:strVal val="solid"/>
                                      </p:to>
                                    </p:set>
                                    <p:set>
                                      <p:cBhvr>
                                        <p:cTn id="526" dur="250" autoRev="1" fill="remove"/>
                                        <p:tgtEl>
                                          <p:spTgt spid="69"/>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69"/>
                  </p:tgtEl>
                </p:cond>
              </p:nextCondLst>
            </p:seq>
            <p:seq concurrent="1" nextAc="seek">
              <p:cTn id="527" restart="whenNotActive" fill="hold" evtFilter="cancelBubble" nodeType="interactiveSeq">
                <p:stCondLst>
                  <p:cond evt="onClick" delay="0">
                    <p:tgtEl>
                      <p:spTgt spid="70"/>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70"/>
                                        </p:tgtEl>
                                        <p:attrNameLst>
                                          <p:attrName>style.color</p:attrName>
                                        </p:attrNameLst>
                                      </p:cBhvr>
                                      <p:to>
                                        <a:srgbClr val="FF3399"/>
                                      </p:to>
                                    </p:animClr>
                                    <p:animClr clrSpc="rgb" dir="cw">
                                      <p:cBhvr>
                                        <p:cTn id="532" dur="250" autoRev="1" fill="remove"/>
                                        <p:tgtEl>
                                          <p:spTgt spid="70"/>
                                        </p:tgtEl>
                                        <p:attrNameLst>
                                          <p:attrName>fillcolor</p:attrName>
                                        </p:attrNameLst>
                                      </p:cBhvr>
                                      <p:to>
                                        <a:srgbClr val="FF3399"/>
                                      </p:to>
                                    </p:animClr>
                                    <p:set>
                                      <p:cBhvr>
                                        <p:cTn id="533" dur="250" autoRev="1" fill="remove"/>
                                        <p:tgtEl>
                                          <p:spTgt spid="70"/>
                                        </p:tgtEl>
                                        <p:attrNameLst>
                                          <p:attrName>fill.type</p:attrName>
                                        </p:attrNameLst>
                                      </p:cBhvr>
                                      <p:to>
                                        <p:strVal val="solid"/>
                                      </p:to>
                                    </p:set>
                                    <p:set>
                                      <p:cBhvr>
                                        <p:cTn id="534" dur="250" autoRev="1" fill="remove"/>
                                        <p:tgtEl>
                                          <p:spTgt spid="70"/>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0"/>
                  </p:tgtEl>
                </p:cond>
              </p:nextCondLst>
            </p:seq>
            <p:seq concurrent="1" nextAc="seek">
              <p:cTn id="535" restart="whenNotActive" fill="hold" evtFilter="cancelBubble" nodeType="interactiveSeq">
                <p:stCondLst>
                  <p:cond evt="onClick" delay="0">
                    <p:tgtEl>
                      <p:spTgt spid="71"/>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71"/>
                                        </p:tgtEl>
                                        <p:attrNameLst>
                                          <p:attrName>style.color</p:attrName>
                                        </p:attrNameLst>
                                      </p:cBhvr>
                                      <p:to>
                                        <a:srgbClr val="FF3399"/>
                                      </p:to>
                                    </p:animClr>
                                    <p:animClr clrSpc="rgb" dir="cw">
                                      <p:cBhvr>
                                        <p:cTn id="540" dur="250" autoRev="1" fill="remove"/>
                                        <p:tgtEl>
                                          <p:spTgt spid="71"/>
                                        </p:tgtEl>
                                        <p:attrNameLst>
                                          <p:attrName>fillcolor</p:attrName>
                                        </p:attrNameLst>
                                      </p:cBhvr>
                                      <p:to>
                                        <a:srgbClr val="FF3399"/>
                                      </p:to>
                                    </p:animClr>
                                    <p:set>
                                      <p:cBhvr>
                                        <p:cTn id="541" dur="250" autoRev="1" fill="remove"/>
                                        <p:tgtEl>
                                          <p:spTgt spid="71"/>
                                        </p:tgtEl>
                                        <p:attrNameLst>
                                          <p:attrName>fill.type</p:attrName>
                                        </p:attrNameLst>
                                      </p:cBhvr>
                                      <p:to>
                                        <p:strVal val="solid"/>
                                      </p:to>
                                    </p:set>
                                    <p:set>
                                      <p:cBhvr>
                                        <p:cTn id="542" dur="250" autoRev="1" fill="remove"/>
                                        <p:tgtEl>
                                          <p:spTgt spid="71"/>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1"/>
                  </p:tgtEl>
                </p:cond>
              </p:nextCondLst>
            </p:seq>
            <p:seq concurrent="1" nextAc="seek">
              <p:cTn id="543" restart="whenNotActive" fill="hold" evtFilter="cancelBubble" nodeType="interactiveSeq">
                <p:stCondLst>
                  <p:cond evt="onClick" delay="0">
                    <p:tgtEl>
                      <p:spTgt spid="72"/>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72"/>
                                        </p:tgtEl>
                                        <p:attrNameLst>
                                          <p:attrName>style.color</p:attrName>
                                        </p:attrNameLst>
                                      </p:cBhvr>
                                      <p:to>
                                        <a:srgbClr val="FF3399"/>
                                      </p:to>
                                    </p:animClr>
                                    <p:animClr clrSpc="rgb" dir="cw">
                                      <p:cBhvr>
                                        <p:cTn id="548" dur="250" autoRev="1" fill="remove"/>
                                        <p:tgtEl>
                                          <p:spTgt spid="72"/>
                                        </p:tgtEl>
                                        <p:attrNameLst>
                                          <p:attrName>fillcolor</p:attrName>
                                        </p:attrNameLst>
                                      </p:cBhvr>
                                      <p:to>
                                        <a:srgbClr val="FF3399"/>
                                      </p:to>
                                    </p:animClr>
                                    <p:set>
                                      <p:cBhvr>
                                        <p:cTn id="549" dur="250" autoRev="1" fill="remove"/>
                                        <p:tgtEl>
                                          <p:spTgt spid="72"/>
                                        </p:tgtEl>
                                        <p:attrNameLst>
                                          <p:attrName>fill.type</p:attrName>
                                        </p:attrNameLst>
                                      </p:cBhvr>
                                      <p:to>
                                        <p:strVal val="solid"/>
                                      </p:to>
                                    </p:set>
                                    <p:set>
                                      <p:cBhvr>
                                        <p:cTn id="550" dur="250" autoRev="1" fill="remove"/>
                                        <p:tgtEl>
                                          <p:spTgt spid="72"/>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2"/>
                  </p:tgtEl>
                </p:cond>
              </p:nextCondLst>
            </p:seq>
            <p:seq concurrent="1" nextAc="seek">
              <p:cTn id="551" restart="whenNotActive" fill="hold" evtFilter="cancelBubble" nodeType="interactiveSeq">
                <p:stCondLst>
                  <p:cond evt="onClick" delay="0">
                    <p:tgtEl>
                      <p:spTgt spid="73"/>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73"/>
                                        </p:tgtEl>
                                        <p:attrNameLst>
                                          <p:attrName>style.color</p:attrName>
                                        </p:attrNameLst>
                                      </p:cBhvr>
                                      <p:to>
                                        <a:srgbClr val="FF3399"/>
                                      </p:to>
                                    </p:animClr>
                                    <p:animClr clrSpc="rgb" dir="cw">
                                      <p:cBhvr>
                                        <p:cTn id="556" dur="250" autoRev="1" fill="remove"/>
                                        <p:tgtEl>
                                          <p:spTgt spid="73"/>
                                        </p:tgtEl>
                                        <p:attrNameLst>
                                          <p:attrName>fillcolor</p:attrName>
                                        </p:attrNameLst>
                                      </p:cBhvr>
                                      <p:to>
                                        <a:srgbClr val="FF3399"/>
                                      </p:to>
                                    </p:animClr>
                                    <p:set>
                                      <p:cBhvr>
                                        <p:cTn id="557" dur="250" autoRev="1" fill="remove"/>
                                        <p:tgtEl>
                                          <p:spTgt spid="73"/>
                                        </p:tgtEl>
                                        <p:attrNameLst>
                                          <p:attrName>fill.type</p:attrName>
                                        </p:attrNameLst>
                                      </p:cBhvr>
                                      <p:to>
                                        <p:strVal val="solid"/>
                                      </p:to>
                                    </p:set>
                                    <p:set>
                                      <p:cBhvr>
                                        <p:cTn id="558" dur="250" autoRev="1" fill="remove"/>
                                        <p:tgtEl>
                                          <p:spTgt spid="73"/>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3"/>
                  </p:tgtEl>
                </p:cond>
              </p:nextCondLst>
            </p:seq>
            <p:seq concurrent="1" nextAc="seek">
              <p:cTn id="559" restart="whenNotActive" fill="hold" evtFilter="cancelBubble" nodeType="interactiveSeq">
                <p:stCondLst>
                  <p:cond evt="onClick" delay="0">
                    <p:tgtEl>
                      <p:spTgt spid="74"/>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74"/>
                                        </p:tgtEl>
                                        <p:attrNameLst>
                                          <p:attrName>style.color</p:attrName>
                                        </p:attrNameLst>
                                      </p:cBhvr>
                                      <p:to>
                                        <a:srgbClr val="FF3399"/>
                                      </p:to>
                                    </p:animClr>
                                    <p:animClr clrSpc="rgb" dir="cw">
                                      <p:cBhvr>
                                        <p:cTn id="564" dur="250" autoRev="1" fill="remove"/>
                                        <p:tgtEl>
                                          <p:spTgt spid="74"/>
                                        </p:tgtEl>
                                        <p:attrNameLst>
                                          <p:attrName>fillcolor</p:attrName>
                                        </p:attrNameLst>
                                      </p:cBhvr>
                                      <p:to>
                                        <a:srgbClr val="FF3399"/>
                                      </p:to>
                                    </p:animClr>
                                    <p:set>
                                      <p:cBhvr>
                                        <p:cTn id="565" dur="250" autoRev="1" fill="remove"/>
                                        <p:tgtEl>
                                          <p:spTgt spid="74"/>
                                        </p:tgtEl>
                                        <p:attrNameLst>
                                          <p:attrName>fill.type</p:attrName>
                                        </p:attrNameLst>
                                      </p:cBhvr>
                                      <p:to>
                                        <p:strVal val="solid"/>
                                      </p:to>
                                    </p:set>
                                    <p:set>
                                      <p:cBhvr>
                                        <p:cTn id="566" dur="250" autoRev="1" fill="remove"/>
                                        <p:tgtEl>
                                          <p:spTgt spid="74"/>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4"/>
                  </p:tgtEl>
                </p:cond>
              </p:nextCondLst>
            </p:seq>
            <p:seq concurrent="1" nextAc="seek">
              <p:cTn id="567" restart="whenNotActive" fill="hold" evtFilter="cancelBubble" nodeType="interactiveSeq">
                <p:stCondLst>
                  <p:cond evt="onClick" delay="0">
                    <p:tgtEl>
                      <p:spTgt spid="75"/>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75"/>
                                        </p:tgtEl>
                                        <p:attrNameLst>
                                          <p:attrName>style.color</p:attrName>
                                        </p:attrNameLst>
                                      </p:cBhvr>
                                      <p:to>
                                        <a:srgbClr val="FF3399"/>
                                      </p:to>
                                    </p:animClr>
                                    <p:animClr clrSpc="rgb" dir="cw">
                                      <p:cBhvr>
                                        <p:cTn id="572" dur="250" autoRev="1" fill="remove"/>
                                        <p:tgtEl>
                                          <p:spTgt spid="75"/>
                                        </p:tgtEl>
                                        <p:attrNameLst>
                                          <p:attrName>fillcolor</p:attrName>
                                        </p:attrNameLst>
                                      </p:cBhvr>
                                      <p:to>
                                        <a:srgbClr val="FF3399"/>
                                      </p:to>
                                    </p:animClr>
                                    <p:set>
                                      <p:cBhvr>
                                        <p:cTn id="573" dur="250" autoRev="1" fill="remove"/>
                                        <p:tgtEl>
                                          <p:spTgt spid="75"/>
                                        </p:tgtEl>
                                        <p:attrNameLst>
                                          <p:attrName>fill.type</p:attrName>
                                        </p:attrNameLst>
                                      </p:cBhvr>
                                      <p:to>
                                        <p:strVal val="solid"/>
                                      </p:to>
                                    </p:set>
                                    <p:set>
                                      <p:cBhvr>
                                        <p:cTn id="574" dur="250" autoRev="1" fill="remove"/>
                                        <p:tgtEl>
                                          <p:spTgt spid="75"/>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5"/>
                  </p:tgtEl>
                </p:cond>
              </p:nextCondLst>
            </p:seq>
            <p:seq concurrent="1" nextAc="seek">
              <p:cTn id="575" restart="whenNotActive" fill="hold" evtFilter="cancelBubble" nodeType="interactiveSeq">
                <p:stCondLst>
                  <p:cond evt="onClick" delay="0">
                    <p:tgtEl>
                      <p:spTgt spid="76"/>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76"/>
                                        </p:tgtEl>
                                        <p:attrNameLst>
                                          <p:attrName>style.color</p:attrName>
                                        </p:attrNameLst>
                                      </p:cBhvr>
                                      <p:to>
                                        <a:srgbClr val="FF3399"/>
                                      </p:to>
                                    </p:animClr>
                                    <p:animClr clrSpc="rgb" dir="cw">
                                      <p:cBhvr>
                                        <p:cTn id="580" dur="250" autoRev="1" fill="remove"/>
                                        <p:tgtEl>
                                          <p:spTgt spid="76"/>
                                        </p:tgtEl>
                                        <p:attrNameLst>
                                          <p:attrName>fillcolor</p:attrName>
                                        </p:attrNameLst>
                                      </p:cBhvr>
                                      <p:to>
                                        <a:srgbClr val="FF3399"/>
                                      </p:to>
                                    </p:animClr>
                                    <p:set>
                                      <p:cBhvr>
                                        <p:cTn id="581" dur="250" autoRev="1" fill="remove"/>
                                        <p:tgtEl>
                                          <p:spTgt spid="76"/>
                                        </p:tgtEl>
                                        <p:attrNameLst>
                                          <p:attrName>fill.type</p:attrName>
                                        </p:attrNameLst>
                                      </p:cBhvr>
                                      <p:to>
                                        <p:strVal val="solid"/>
                                      </p:to>
                                    </p:set>
                                    <p:set>
                                      <p:cBhvr>
                                        <p:cTn id="582" dur="250" autoRev="1" fill="remove"/>
                                        <p:tgtEl>
                                          <p:spTgt spid="76"/>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6"/>
                  </p:tgtEl>
                </p:cond>
              </p:nextCondLst>
            </p:seq>
            <p:seq concurrent="1" nextAc="seek">
              <p:cTn id="583" restart="whenNotActive" fill="hold" evtFilter="cancelBubble" nodeType="interactiveSeq">
                <p:stCondLst>
                  <p:cond evt="onClick" delay="0">
                    <p:tgtEl>
                      <p:spTgt spid="77"/>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77"/>
                                        </p:tgtEl>
                                        <p:attrNameLst>
                                          <p:attrName>style.color</p:attrName>
                                        </p:attrNameLst>
                                      </p:cBhvr>
                                      <p:to>
                                        <a:srgbClr val="FF3399"/>
                                      </p:to>
                                    </p:animClr>
                                    <p:animClr clrSpc="rgb" dir="cw">
                                      <p:cBhvr>
                                        <p:cTn id="588" dur="250" autoRev="1" fill="remove"/>
                                        <p:tgtEl>
                                          <p:spTgt spid="77"/>
                                        </p:tgtEl>
                                        <p:attrNameLst>
                                          <p:attrName>fillcolor</p:attrName>
                                        </p:attrNameLst>
                                      </p:cBhvr>
                                      <p:to>
                                        <a:srgbClr val="FF3399"/>
                                      </p:to>
                                    </p:animClr>
                                    <p:set>
                                      <p:cBhvr>
                                        <p:cTn id="589" dur="250" autoRev="1" fill="remove"/>
                                        <p:tgtEl>
                                          <p:spTgt spid="77"/>
                                        </p:tgtEl>
                                        <p:attrNameLst>
                                          <p:attrName>fill.type</p:attrName>
                                        </p:attrNameLst>
                                      </p:cBhvr>
                                      <p:to>
                                        <p:strVal val="solid"/>
                                      </p:to>
                                    </p:set>
                                    <p:set>
                                      <p:cBhvr>
                                        <p:cTn id="590" dur="250" autoRev="1" fill="remove"/>
                                        <p:tgtEl>
                                          <p:spTgt spid="77"/>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7"/>
                  </p:tgtEl>
                </p:cond>
              </p:nextCondLst>
            </p:seq>
            <p:seq concurrent="1" nextAc="seek">
              <p:cTn id="591" restart="whenNotActive" fill="hold" evtFilter="cancelBubble" nodeType="interactiveSeq">
                <p:stCondLst>
                  <p:cond evt="onClick" delay="0">
                    <p:tgtEl>
                      <p:spTgt spid="78"/>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78"/>
                                        </p:tgtEl>
                                        <p:attrNameLst>
                                          <p:attrName>style.color</p:attrName>
                                        </p:attrNameLst>
                                      </p:cBhvr>
                                      <p:to>
                                        <a:srgbClr val="FF3399"/>
                                      </p:to>
                                    </p:animClr>
                                    <p:animClr clrSpc="rgb" dir="cw">
                                      <p:cBhvr>
                                        <p:cTn id="596" dur="250" autoRev="1" fill="remove"/>
                                        <p:tgtEl>
                                          <p:spTgt spid="78"/>
                                        </p:tgtEl>
                                        <p:attrNameLst>
                                          <p:attrName>fillcolor</p:attrName>
                                        </p:attrNameLst>
                                      </p:cBhvr>
                                      <p:to>
                                        <a:srgbClr val="FF3399"/>
                                      </p:to>
                                    </p:animClr>
                                    <p:set>
                                      <p:cBhvr>
                                        <p:cTn id="597" dur="250" autoRev="1" fill="remove"/>
                                        <p:tgtEl>
                                          <p:spTgt spid="78"/>
                                        </p:tgtEl>
                                        <p:attrNameLst>
                                          <p:attrName>fill.type</p:attrName>
                                        </p:attrNameLst>
                                      </p:cBhvr>
                                      <p:to>
                                        <p:strVal val="solid"/>
                                      </p:to>
                                    </p:set>
                                    <p:set>
                                      <p:cBhvr>
                                        <p:cTn id="598" dur="250" autoRev="1" fill="remove"/>
                                        <p:tgtEl>
                                          <p:spTgt spid="78"/>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8"/>
                  </p:tgtEl>
                </p:cond>
              </p:nextCondLst>
            </p:seq>
            <p:seq concurrent="1" nextAc="seek">
              <p:cTn id="599" restart="whenNotActive" fill="hold" evtFilter="cancelBubble" nodeType="interactiveSeq">
                <p:stCondLst>
                  <p:cond evt="onClick" delay="0">
                    <p:tgtEl>
                      <p:spTgt spid="79"/>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79"/>
                                        </p:tgtEl>
                                        <p:attrNameLst>
                                          <p:attrName>style.color</p:attrName>
                                        </p:attrNameLst>
                                      </p:cBhvr>
                                      <p:to>
                                        <a:srgbClr val="FF3399"/>
                                      </p:to>
                                    </p:animClr>
                                    <p:animClr clrSpc="rgb" dir="cw">
                                      <p:cBhvr>
                                        <p:cTn id="604" dur="250" autoRev="1" fill="remove"/>
                                        <p:tgtEl>
                                          <p:spTgt spid="79"/>
                                        </p:tgtEl>
                                        <p:attrNameLst>
                                          <p:attrName>fillcolor</p:attrName>
                                        </p:attrNameLst>
                                      </p:cBhvr>
                                      <p:to>
                                        <a:srgbClr val="FF3399"/>
                                      </p:to>
                                    </p:animClr>
                                    <p:set>
                                      <p:cBhvr>
                                        <p:cTn id="605" dur="250" autoRev="1" fill="remove"/>
                                        <p:tgtEl>
                                          <p:spTgt spid="79"/>
                                        </p:tgtEl>
                                        <p:attrNameLst>
                                          <p:attrName>fill.type</p:attrName>
                                        </p:attrNameLst>
                                      </p:cBhvr>
                                      <p:to>
                                        <p:strVal val="solid"/>
                                      </p:to>
                                    </p:set>
                                    <p:set>
                                      <p:cBhvr>
                                        <p:cTn id="606" dur="250" autoRev="1" fill="remove"/>
                                        <p:tgtEl>
                                          <p:spTgt spid="79"/>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79"/>
                  </p:tgtEl>
                </p:cond>
              </p:nextCondLst>
            </p:seq>
            <p:seq concurrent="1" nextAc="seek">
              <p:cTn id="607" restart="whenNotActive" fill="hold" evtFilter="cancelBubble" nodeType="interactiveSeq">
                <p:stCondLst>
                  <p:cond evt="onClick" delay="0">
                    <p:tgtEl>
                      <p:spTgt spid="80"/>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80"/>
                                        </p:tgtEl>
                                        <p:attrNameLst>
                                          <p:attrName>style.color</p:attrName>
                                        </p:attrNameLst>
                                      </p:cBhvr>
                                      <p:to>
                                        <a:srgbClr val="FF3399"/>
                                      </p:to>
                                    </p:animClr>
                                    <p:animClr clrSpc="rgb" dir="cw">
                                      <p:cBhvr>
                                        <p:cTn id="612" dur="250" autoRev="1" fill="remove"/>
                                        <p:tgtEl>
                                          <p:spTgt spid="80"/>
                                        </p:tgtEl>
                                        <p:attrNameLst>
                                          <p:attrName>fillcolor</p:attrName>
                                        </p:attrNameLst>
                                      </p:cBhvr>
                                      <p:to>
                                        <a:srgbClr val="FF3399"/>
                                      </p:to>
                                    </p:animClr>
                                    <p:set>
                                      <p:cBhvr>
                                        <p:cTn id="613" dur="250" autoRev="1" fill="remove"/>
                                        <p:tgtEl>
                                          <p:spTgt spid="80"/>
                                        </p:tgtEl>
                                        <p:attrNameLst>
                                          <p:attrName>fill.type</p:attrName>
                                        </p:attrNameLst>
                                      </p:cBhvr>
                                      <p:to>
                                        <p:strVal val="solid"/>
                                      </p:to>
                                    </p:set>
                                    <p:set>
                                      <p:cBhvr>
                                        <p:cTn id="614" dur="250" autoRev="1" fill="remove"/>
                                        <p:tgtEl>
                                          <p:spTgt spid="80"/>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0"/>
                  </p:tgtEl>
                </p:cond>
              </p:nextCondLst>
            </p:seq>
            <p:seq concurrent="1" nextAc="seek">
              <p:cTn id="615" restart="whenNotActive" fill="hold" evtFilter="cancelBubble" nodeType="interactiveSeq">
                <p:stCondLst>
                  <p:cond evt="onClick" delay="0">
                    <p:tgtEl>
                      <p:spTgt spid="81"/>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81"/>
                                        </p:tgtEl>
                                        <p:attrNameLst>
                                          <p:attrName>style.color</p:attrName>
                                        </p:attrNameLst>
                                      </p:cBhvr>
                                      <p:to>
                                        <a:srgbClr val="FF3399"/>
                                      </p:to>
                                    </p:animClr>
                                    <p:animClr clrSpc="rgb" dir="cw">
                                      <p:cBhvr>
                                        <p:cTn id="620" dur="250" autoRev="1" fill="remove"/>
                                        <p:tgtEl>
                                          <p:spTgt spid="81"/>
                                        </p:tgtEl>
                                        <p:attrNameLst>
                                          <p:attrName>fillcolor</p:attrName>
                                        </p:attrNameLst>
                                      </p:cBhvr>
                                      <p:to>
                                        <a:srgbClr val="FF3399"/>
                                      </p:to>
                                    </p:animClr>
                                    <p:set>
                                      <p:cBhvr>
                                        <p:cTn id="621" dur="250" autoRev="1" fill="remove"/>
                                        <p:tgtEl>
                                          <p:spTgt spid="81"/>
                                        </p:tgtEl>
                                        <p:attrNameLst>
                                          <p:attrName>fill.type</p:attrName>
                                        </p:attrNameLst>
                                      </p:cBhvr>
                                      <p:to>
                                        <p:strVal val="solid"/>
                                      </p:to>
                                    </p:set>
                                    <p:set>
                                      <p:cBhvr>
                                        <p:cTn id="622" dur="250" autoRev="1" fill="remove"/>
                                        <p:tgtEl>
                                          <p:spTgt spid="81"/>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1"/>
                  </p:tgtEl>
                </p:cond>
              </p:nextCondLst>
            </p:seq>
            <p:seq concurrent="1" nextAc="seek">
              <p:cTn id="623" restart="whenNotActive" fill="hold" evtFilter="cancelBubble" nodeType="interactiveSeq">
                <p:stCondLst>
                  <p:cond evt="onClick" delay="0">
                    <p:tgtEl>
                      <p:spTgt spid="82"/>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82"/>
                                        </p:tgtEl>
                                        <p:attrNameLst>
                                          <p:attrName>style.color</p:attrName>
                                        </p:attrNameLst>
                                      </p:cBhvr>
                                      <p:to>
                                        <a:srgbClr val="FF3399"/>
                                      </p:to>
                                    </p:animClr>
                                    <p:animClr clrSpc="rgb" dir="cw">
                                      <p:cBhvr>
                                        <p:cTn id="628" dur="250" autoRev="1" fill="remove"/>
                                        <p:tgtEl>
                                          <p:spTgt spid="82"/>
                                        </p:tgtEl>
                                        <p:attrNameLst>
                                          <p:attrName>fillcolor</p:attrName>
                                        </p:attrNameLst>
                                      </p:cBhvr>
                                      <p:to>
                                        <a:srgbClr val="FF3399"/>
                                      </p:to>
                                    </p:animClr>
                                    <p:set>
                                      <p:cBhvr>
                                        <p:cTn id="629" dur="250" autoRev="1" fill="remove"/>
                                        <p:tgtEl>
                                          <p:spTgt spid="82"/>
                                        </p:tgtEl>
                                        <p:attrNameLst>
                                          <p:attrName>fill.type</p:attrName>
                                        </p:attrNameLst>
                                      </p:cBhvr>
                                      <p:to>
                                        <p:strVal val="solid"/>
                                      </p:to>
                                    </p:set>
                                    <p:set>
                                      <p:cBhvr>
                                        <p:cTn id="630" dur="250" autoRev="1" fill="remove"/>
                                        <p:tgtEl>
                                          <p:spTgt spid="82"/>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2"/>
                  </p:tgtEl>
                </p:cond>
              </p:nextCondLst>
            </p:seq>
            <p:seq concurrent="1" nextAc="seek">
              <p:cTn id="631" restart="whenNotActive" fill="hold" evtFilter="cancelBubble" nodeType="interactiveSeq">
                <p:stCondLst>
                  <p:cond evt="onClick" delay="0">
                    <p:tgtEl>
                      <p:spTgt spid="83"/>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83"/>
                                        </p:tgtEl>
                                        <p:attrNameLst>
                                          <p:attrName>style.color</p:attrName>
                                        </p:attrNameLst>
                                      </p:cBhvr>
                                      <p:to>
                                        <a:srgbClr val="FF3399"/>
                                      </p:to>
                                    </p:animClr>
                                    <p:animClr clrSpc="rgb" dir="cw">
                                      <p:cBhvr>
                                        <p:cTn id="636" dur="250" autoRev="1" fill="remove"/>
                                        <p:tgtEl>
                                          <p:spTgt spid="83"/>
                                        </p:tgtEl>
                                        <p:attrNameLst>
                                          <p:attrName>fillcolor</p:attrName>
                                        </p:attrNameLst>
                                      </p:cBhvr>
                                      <p:to>
                                        <a:srgbClr val="FF3399"/>
                                      </p:to>
                                    </p:animClr>
                                    <p:set>
                                      <p:cBhvr>
                                        <p:cTn id="637" dur="250" autoRev="1" fill="remove"/>
                                        <p:tgtEl>
                                          <p:spTgt spid="83"/>
                                        </p:tgtEl>
                                        <p:attrNameLst>
                                          <p:attrName>fill.type</p:attrName>
                                        </p:attrNameLst>
                                      </p:cBhvr>
                                      <p:to>
                                        <p:strVal val="solid"/>
                                      </p:to>
                                    </p:set>
                                    <p:set>
                                      <p:cBhvr>
                                        <p:cTn id="638" dur="250" autoRev="1" fill="remove"/>
                                        <p:tgtEl>
                                          <p:spTgt spid="83"/>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3"/>
                  </p:tgtEl>
                </p:cond>
              </p:nextCondLst>
            </p:seq>
            <p:seq concurrent="1" nextAc="seek">
              <p:cTn id="639" restart="whenNotActive" fill="hold" evtFilter="cancelBubble" nodeType="interactiveSeq">
                <p:stCondLst>
                  <p:cond evt="onClick" delay="0">
                    <p:tgtEl>
                      <p:spTgt spid="84"/>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84"/>
                                        </p:tgtEl>
                                        <p:attrNameLst>
                                          <p:attrName>style.color</p:attrName>
                                        </p:attrNameLst>
                                      </p:cBhvr>
                                      <p:to>
                                        <a:srgbClr val="FF3399"/>
                                      </p:to>
                                    </p:animClr>
                                    <p:animClr clrSpc="rgb" dir="cw">
                                      <p:cBhvr>
                                        <p:cTn id="644" dur="250" autoRev="1" fill="remove"/>
                                        <p:tgtEl>
                                          <p:spTgt spid="84"/>
                                        </p:tgtEl>
                                        <p:attrNameLst>
                                          <p:attrName>fillcolor</p:attrName>
                                        </p:attrNameLst>
                                      </p:cBhvr>
                                      <p:to>
                                        <a:srgbClr val="FF3399"/>
                                      </p:to>
                                    </p:animClr>
                                    <p:set>
                                      <p:cBhvr>
                                        <p:cTn id="645" dur="250" autoRev="1" fill="remove"/>
                                        <p:tgtEl>
                                          <p:spTgt spid="84"/>
                                        </p:tgtEl>
                                        <p:attrNameLst>
                                          <p:attrName>fill.type</p:attrName>
                                        </p:attrNameLst>
                                      </p:cBhvr>
                                      <p:to>
                                        <p:strVal val="solid"/>
                                      </p:to>
                                    </p:set>
                                    <p:set>
                                      <p:cBhvr>
                                        <p:cTn id="646" dur="250" autoRev="1" fill="remove"/>
                                        <p:tgtEl>
                                          <p:spTgt spid="84"/>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shreg.wav"/>
                                        </p:tgtEl>
                                      </p:cMediaNode>
                                    </p:audio>
                                  </p:subTnLst>
                                </p:cTn>
                              </p:par>
                            </p:childTnLst>
                          </p:cTn>
                        </p:par>
                      </p:childTnLst>
                    </p:cTn>
                  </p:par>
                </p:childTnLst>
              </p:cTn>
              <p:nextCondLst>
                <p:cond evt="onClick" delay="0">
                  <p:tgtEl>
                    <p:spTgt spid="84"/>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myk Dot Pattern, Four Color Print Raster, Illustration 13642924 ...">
            <a:extLst>
              <a:ext uri="{FF2B5EF4-FFF2-40B4-BE49-F238E27FC236}">
                <a16:creationId xmlns:a16="http://schemas.microsoft.com/office/drawing/2014/main" id="{AB4FD874-A353-424B-9CA7-67579E3CE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74"/>
            <a:ext cx="12192000" cy="7197725"/>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a:extLst>
              <a:ext uri="{FF2B5EF4-FFF2-40B4-BE49-F238E27FC236}">
                <a16:creationId xmlns:a16="http://schemas.microsoft.com/office/drawing/2014/main" id="{D2C2BD31-78FF-4656-8C32-586A15AEF5EF}"/>
              </a:ext>
            </a:extLst>
          </p:cNvPr>
          <p:cNvSpPr/>
          <p:nvPr/>
        </p:nvSpPr>
        <p:spPr>
          <a:xfrm>
            <a:off x="2399272" y="71609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D86FE3E4-D58F-4703-A7A7-43193A8AB3FE}"/>
              </a:ext>
            </a:extLst>
          </p:cNvPr>
          <p:cNvSpPr/>
          <p:nvPr/>
        </p:nvSpPr>
        <p:spPr>
          <a:xfrm>
            <a:off x="4239089" y="14542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77776EEE-44C2-4A16-980F-E57B64E13310}"/>
              </a:ext>
            </a:extLst>
          </p:cNvPr>
          <p:cNvSpPr/>
          <p:nvPr/>
        </p:nvSpPr>
        <p:spPr>
          <a:xfrm>
            <a:off x="5838430" y="119665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0D712E1-43F3-4AE0-9AF3-005A5E92A490}"/>
              </a:ext>
            </a:extLst>
          </p:cNvPr>
          <p:cNvSpPr/>
          <p:nvPr/>
        </p:nvSpPr>
        <p:spPr>
          <a:xfrm>
            <a:off x="5967215" y="25737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EB267CD-CFB1-4635-8E23-7B4AD3BEE512}"/>
              </a:ext>
            </a:extLst>
          </p:cNvPr>
          <p:cNvSpPr/>
          <p:nvPr/>
        </p:nvSpPr>
        <p:spPr>
          <a:xfrm>
            <a:off x="7663813" y="186868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B809C97-E74A-4317-8A54-B0EFDB60BD5F}"/>
              </a:ext>
            </a:extLst>
          </p:cNvPr>
          <p:cNvSpPr/>
          <p:nvPr/>
        </p:nvSpPr>
        <p:spPr>
          <a:xfrm>
            <a:off x="3576555" y="27025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1D6155C7-0B37-41F1-A16B-1AD3E50493DE}"/>
              </a:ext>
            </a:extLst>
          </p:cNvPr>
          <p:cNvSpPr/>
          <p:nvPr/>
        </p:nvSpPr>
        <p:spPr>
          <a:xfrm>
            <a:off x="2894572" y="151691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3F0E75D-A733-4081-AC1E-C98CF2BD149E}"/>
              </a:ext>
            </a:extLst>
          </p:cNvPr>
          <p:cNvSpPr/>
          <p:nvPr/>
        </p:nvSpPr>
        <p:spPr>
          <a:xfrm>
            <a:off x="4734389" y="225504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046FD5C-081D-46E2-B972-62ABEF85DBC6}"/>
              </a:ext>
            </a:extLst>
          </p:cNvPr>
          <p:cNvSpPr/>
          <p:nvPr/>
        </p:nvSpPr>
        <p:spPr>
          <a:xfrm>
            <a:off x="6333730" y="199747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B869661-03C6-4012-9E59-8A4E64E6F7E4}"/>
              </a:ext>
            </a:extLst>
          </p:cNvPr>
          <p:cNvSpPr/>
          <p:nvPr/>
        </p:nvSpPr>
        <p:spPr>
          <a:xfrm>
            <a:off x="6462515" y="33745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5E8F10C-4109-4CF7-BD9E-E024E826EAB8}"/>
              </a:ext>
            </a:extLst>
          </p:cNvPr>
          <p:cNvSpPr/>
          <p:nvPr/>
        </p:nvSpPr>
        <p:spPr>
          <a:xfrm>
            <a:off x="8159113" y="26694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4D9E1FF-135F-4577-883F-3869BA845E47}"/>
              </a:ext>
            </a:extLst>
          </p:cNvPr>
          <p:cNvSpPr/>
          <p:nvPr/>
        </p:nvSpPr>
        <p:spPr>
          <a:xfrm>
            <a:off x="4071855" y="350336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D607AED-6420-4339-8516-D085B93A4BB6}"/>
              </a:ext>
            </a:extLst>
          </p:cNvPr>
          <p:cNvSpPr/>
          <p:nvPr/>
        </p:nvSpPr>
        <p:spPr>
          <a:xfrm>
            <a:off x="9890271" y="419465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9D7AD1F-E378-4A41-8FFE-E589E155ECA1}"/>
              </a:ext>
            </a:extLst>
          </p:cNvPr>
          <p:cNvSpPr/>
          <p:nvPr/>
        </p:nvSpPr>
        <p:spPr>
          <a:xfrm>
            <a:off x="5170844" y="390170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23561B5-5C96-44BC-9185-7197D3E4AC5A}"/>
              </a:ext>
            </a:extLst>
          </p:cNvPr>
          <p:cNvSpPr/>
          <p:nvPr/>
        </p:nvSpPr>
        <p:spPr>
          <a:xfrm>
            <a:off x="7010661" y="46398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4F48B82-C50B-4E6E-8F44-C0A0581473EF}"/>
              </a:ext>
            </a:extLst>
          </p:cNvPr>
          <p:cNvSpPr/>
          <p:nvPr/>
        </p:nvSpPr>
        <p:spPr>
          <a:xfrm>
            <a:off x="8610002" y="43822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0A1D5E-5156-442E-89B8-D9E1B3B5C29F}"/>
              </a:ext>
            </a:extLst>
          </p:cNvPr>
          <p:cNvSpPr/>
          <p:nvPr/>
        </p:nvSpPr>
        <p:spPr>
          <a:xfrm>
            <a:off x="8738787" y="57593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C3BC3F2-94CB-4121-92CE-D0388BFAA9E2}"/>
              </a:ext>
            </a:extLst>
          </p:cNvPr>
          <p:cNvSpPr/>
          <p:nvPr/>
        </p:nvSpPr>
        <p:spPr>
          <a:xfrm>
            <a:off x="10385571" y="499546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FEE536F-4707-4442-AB3E-4C78CD2E122A}"/>
              </a:ext>
            </a:extLst>
          </p:cNvPr>
          <p:cNvSpPr/>
          <p:nvPr/>
        </p:nvSpPr>
        <p:spPr>
          <a:xfrm>
            <a:off x="6348127" y="588815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56962EB-A604-4762-A427-FA8153596F5B}"/>
              </a:ext>
            </a:extLst>
          </p:cNvPr>
          <p:cNvSpPr/>
          <p:nvPr/>
        </p:nvSpPr>
        <p:spPr>
          <a:xfrm>
            <a:off x="9837357" y="161609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012B308-7415-4FCF-96FE-3D1D8F51F57F}"/>
              </a:ext>
            </a:extLst>
          </p:cNvPr>
          <p:cNvSpPr/>
          <p:nvPr/>
        </p:nvSpPr>
        <p:spPr>
          <a:xfrm>
            <a:off x="11618329" y="320007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B871920-7CCA-4041-B8CD-D4799779502B}"/>
              </a:ext>
            </a:extLst>
          </p:cNvPr>
          <p:cNvSpPr/>
          <p:nvPr/>
        </p:nvSpPr>
        <p:spPr>
          <a:xfrm>
            <a:off x="6898902" y="29071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43A77B9-38B4-46FB-A584-76528973143F}"/>
              </a:ext>
            </a:extLst>
          </p:cNvPr>
          <p:cNvSpPr/>
          <p:nvPr/>
        </p:nvSpPr>
        <p:spPr>
          <a:xfrm>
            <a:off x="8738719" y="364525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9EB4411-E5FA-4702-B5A5-60ABE5358C83}"/>
              </a:ext>
            </a:extLst>
          </p:cNvPr>
          <p:cNvSpPr/>
          <p:nvPr/>
        </p:nvSpPr>
        <p:spPr>
          <a:xfrm>
            <a:off x="10288246" y="332886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636B280-8FFA-45DD-A0BD-D7603561A9A4}"/>
              </a:ext>
            </a:extLst>
          </p:cNvPr>
          <p:cNvSpPr/>
          <p:nvPr/>
        </p:nvSpPr>
        <p:spPr>
          <a:xfrm>
            <a:off x="10417031" y="47059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E7277C8A-BFF3-4484-9959-7DBEA70EE479}"/>
              </a:ext>
            </a:extLst>
          </p:cNvPr>
          <p:cNvSpPr/>
          <p:nvPr/>
        </p:nvSpPr>
        <p:spPr>
          <a:xfrm>
            <a:off x="12113629" y="40008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978745E-B3AA-4496-80FC-5A03F186887B}"/>
              </a:ext>
            </a:extLst>
          </p:cNvPr>
          <p:cNvSpPr/>
          <p:nvPr/>
        </p:nvSpPr>
        <p:spPr>
          <a:xfrm>
            <a:off x="8076185" y="489358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A9D7FC7-68EA-418F-A7B6-FD0C927E83D2}"/>
              </a:ext>
            </a:extLst>
          </p:cNvPr>
          <p:cNvSpPr/>
          <p:nvPr/>
        </p:nvSpPr>
        <p:spPr>
          <a:xfrm>
            <a:off x="3698651" y="55056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E99D1596-6C94-4700-B8FA-49ABB49C64C6}"/>
              </a:ext>
            </a:extLst>
          </p:cNvPr>
          <p:cNvSpPr/>
          <p:nvPr/>
        </p:nvSpPr>
        <p:spPr>
          <a:xfrm>
            <a:off x="4193951" y="630644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CC4DF67-B728-45D6-B9E3-87CED93648DC}"/>
              </a:ext>
            </a:extLst>
          </p:cNvPr>
          <p:cNvSpPr/>
          <p:nvPr/>
        </p:nvSpPr>
        <p:spPr>
          <a:xfrm>
            <a:off x="5426709" y="451105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EE4843D-2D8F-42A7-999A-BBE6D16E17D9}"/>
              </a:ext>
            </a:extLst>
          </p:cNvPr>
          <p:cNvSpPr/>
          <p:nvPr/>
        </p:nvSpPr>
        <p:spPr>
          <a:xfrm>
            <a:off x="4096626" y="46398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4DAAC39-A180-4B44-8E6D-AAD4C5EE6E7A}"/>
              </a:ext>
            </a:extLst>
          </p:cNvPr>
          <p:cNvSpPr/>
          <p:nvPr/>
        </p:nvSpPr>
        <p:spPr>
          <a:xfrm>
            <a:off x="4225411" y="60169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3B93897-4FD1-4BB2-B164-544151DF6C0F}"/>
              </a:ext>
            </a:extLst>
          </p:cNvPr>
          <p:cNvSpPr/>
          <p:nvPr/>
        </p:nvSpPr>
        <p:spPr>
          <a:xfrm>
            <a:off x="5922009" y="53118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30DB140-7340-4904-96FF-B445E6018864}"/>
              </a:ext>
            </a:extLst>
          </p:cNvPr>
          <p:cNvSpPr/>
          <p:nvPr/>
        </p:nvSpPr>
        <p:spPr>
          <a:xfrm>
            <a:off x="2545322" y="89060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ED300324-000A-4AF8-967F-F89CE3B23221}"/>
              </a:ext>
            </a:extLst>
          </p:cNvPr>
          <p:cNvSpPr/>
          <p:nvPr/>
        </p:nvSpPr>
        <p:spPr>
          <a:xfrm>
            <a:off x="4385139" y="162873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5325E36-FAEC-4039-9156-757825AA2F96}"/>
              </a:ext>
            </a:extLst>
          </p:cNvPr>
          <p:cNvSpPr/>
          <p:nvPr/>
        </p:nvSpPr>
        <p:spPr>
          <a:xfrm>
            <a:off x="5984480" y="137116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6740CE2-7FBE-4DE6-96BD-822BC9503D67}"/>
              </a:ext>
            </a:extLst>
          </p:cNvPr>
          <p:cNvSpPr/>
          <p:nvPr/>
        </p:nvSpPr>
        <p:spPr>
          <a:xfrm>
            <a:off x="6113265" y="27482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0C93250-028D-430B-861F-89E552B6B7FC}"/>
              </a:ext>
            </a:extLst>
          </p:cNvPr>
          <p:cNvSpPr/>
          <p:nvPr/>
        </p:nvSpPr>
        <p:spPr>
          <a:xfrm>
            <a:off x="7809863" y="20431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770DCC2-8102-48DF-AD61-90E9FA56CF30}"/>
              </a:ext>
            </a:extLst>
          </p:cNvPr>
          <p:cNvSpPr/>
          <p:nvPr/>
        </p:nvSpPr>
        <p:spPr>
          <a:xfrm>
            <a:off x="3722605" y="28770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3707F40-2B64-49B0-8A8F-89AFA7457CB5}"/>
              </a:ext>
            </a:extLst>
          </p:cNvPr>
          <p:cNvSpPr/>
          <p:nvPr/>
        </p:nvSpPr>
        <p:spPr>
          <a:xfrm>
            <a:off x="3040622" y="169141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513436C-BF29-4271-8E95-325EEF362393}"/>
              </a:ext>
            </a:extLst>
          </p:cNvPr>
          <p:cNvSpPr/>
          <p:nvPr/>
        </p:nvSpPr>
        <p:spPr>
          <a:xfrm>
            <a:off x="4880439" y="24295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85DB087D-8BFA-482B-A722-744B2E502079}"/>
              </a:ext>
            </a:extLst>
          </p:cNvPr>
          <p:cNvSpPr/>
          <p:nvPr/>
        </p:nvSpPr>
        <p:spPr>
          <a:xfrm>
            <a:off x="6479780" y="21719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463E20F-2AFA-4C54-870B-C38487BF66A0}"/>
              </a:ext>
            </a:extLst>
          </p:cNvPr>
          <p:cNvSpPr/>
          <p:nvPr/>
        </p:nvSpPr>
        <p:spPr>
          <a:xfrm>
            <a:off x="6608565" y="354908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A01524A-90B1-4246-8BD2-8B8D22E2DCAC}"/>
              </a:ext>
            </a:extLst>
          </p:cNvPr>
          <p:cNvSpPr/>
          <p:nvPr/>
        </p:nvSpPr>
        <p:spPr>
          <a:xfrm>
            <a:off x="8305163" y="284400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509C6A5-802D-4062-99F9-1D2E87204F85}"/>
              </a:ext>
            </a:extLst>
          </p:cNvPr>
          <p:cNvSpPr/>
          <p:nvPr/>
        </p:nvSpPr>
        <p:spPr>
          <a:xfrm>
            <a:off x="4217905" y="367786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7302972-B782-4B97-AA69-31E60F1C4303}"/>
              </a:ext>
            </a:extLst>
          </p:cNvPr>
          <p:cNvSpPr/>
          <p:nvPr/>
        </p:nvSpPr>
        <p:spPr>
          <a:xfrm>
            <a:off x="10036321" y="436915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C7600A7-6005-4932-A9C0-0D9B0002D154}"/>
              </a:ext>
            </a:extLst>
          </p:cNvPr>
          <p:cNvSpPr/>
          <p:nvPr/>
        </p:nvSpPr>
        <p:spPr>
          <a:xfrm>
            <a:off x="5316894" y="407621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EF29863F-41A4-4C5A-84A0-5D9CA5A8EB10}"/>
              </a:ext>
            </a:extLst>
          </p:cNvPr>
          <p:cNvSpPr/>
          <p:nvPr/>
        </p:nvSpPr>
        <p:spPr>
          <a:xfrm>
            <a:off x="7156711" y="48143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37BE6BD2-CB4C-473D-B866-48ADD882D075}"/>
              </a:ext>
            </a:extLst>
          </p:cNvPr>
          <p:cNvSpPr/>
          <p:nvPr/>
        </p:nvSpPr>
        <p:spPr>
          <a:xfrm>
            <a:off x="8756052" y="45567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D8C91C7-CE36-4573-93DC-60AF43BC0570}"/>
              </a:ext>
            </a:extLst>
          </p:cNvPr>
          <p:cNvSpPr/>
          <p:nvPr/>
        </p:nvSpPr>
        <p:spPr>
          <a:xfrm>
            <a:off x="8884837" y="593387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0B4E6C0-6730-4490-B094-A5C989F971FA}"/>
              </a:ext>
            </a:extLst>
          </p:cNvPr>
          <p:cNvSpPr/>
          <p:nvPr/>
        </p:nvSpPr>
        <p:spPr>
          <a:xfrm>
            <a:off x="10531621" y="516997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2A4E9D1-72FF-439B-B3CD-B743ADB49A1D}"/>
              </a:ext>
            </a:extLst>
          </p:cNvPr>
          <p:cNvSpPr/>
          <p:nvPr/>
        </p:nvSpPr>
        <p:spPr>
          <a:xfrm>
            <a:off x="6494177" y="60626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BDD22D4-8FA2-451F-8263-856514C7B80C}"/>
              </a:ext>
            </a:extLst>
          </p:cNvPr>
          <p:cNvSpPr/>
          <p:nvPr/>
        </p:nvSpPr>
        <p:spPr>
          <a:xfrm>
            <a:off x="9983407" y="179059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7404B47-449E-4370-8E12-1AD952CA115F}"/>
              </a:ext>
            </a:extLst>
          </p:cNvPr>
          <p:cNvSpPr/>
          <p:nvPr/>
        </p:nvSpPr>
        <p:spPr>
          <a:xfrm>
            <a:off x="11764379" y="33745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963C76D-6B2F-4112-B9D3-88B2AAC7E7C3}"/>
              </a:ext>
            </a:extLst>
          </p:cNvPr>
          <p:cNvSpPr/>
          <p:nvPr/>
        </p:nvSpPr>
        <p:spPr>
          <a:xfrm>
            <a:off x="7044952" y="30816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84A1DC1-8094-421B-9A87-B2154A667614}"/>
              </a:ext>
            </a:extLst>
          </p:cNvPr>
          <p:cNvSpPr/>
          <p:nvPr/>
        </p:nvSpPr>
        <p:spPr>
          <a:xfrm>
            <a:off x="8884769" y="38197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9411CE69-A1F4-4117-B9E3-91880B7C23D7}"/>
              </a:ext>
            </a:extLst>
          </p:cNvPr>
          <p:cNvSpPr/>
          <p:nvPr/>
        </p:nvSpPr>
        <p:spPr>
          <a:xfrm>
            <a:off x="10434296" y="350336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DD6F28AB-E385-4920-AA5E-718EAA95186C}"/>
              </a:ext>
            </a:extLst>
          </p:cNvPr>
          <p:cNvSpPr/>
          <p:nvPr/>
        </p:nvSpPr>
        <p:spPr>
          <a:xfrm>
            <a:off x="10563081" y="488047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7E2B346-5EA1-4253-9658-833B2B4FDEA0}"/>
              </a:ext>
            </a:extLst>
          </p:cNvPr>
          <p:cNvSpPr/>
          <p:nvPr/>
        </p:nvSpPr>
        <p:spPr>
          <a:xfrm>
            <a:off x="12259679" y="417539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23865DF-6DB3-473A-B900-7D386C2A8F9C}"/>
              </a:ext>
            </a:extLst>
          </p:cNvPr>
          <p:cNvSpPr/>
          <p:nvPr/>
        </p:nvSpPr>
        <p:spPr>
          <a:xfrm>
            <a:off x="8222235" y="506808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F283F656-219A-4932-A9A0-74F0EF6A1BB0}"/>
              </a:ext>
            </a:extLst>
          </p:cNvPr>
          <p:cNvSpPr/>
          <p:nvPr/>
        </p:nvSpPr>
        <p:spPr>
          <a:xfrm>
            <a:off x="3844701" y="56801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4505CC80-4A89-4D56-82BB-B2B97EC0C3A3}"/>
              </a:ext>
            </a:extLst>
          </p:cNvPr>
          <p:cNvSpPr/>
          <p:nvPr/>
        </p:nvSpPr>
        <p:spPr>
          <a:xfrm>
            <a:off x="4340001" y="648094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9BABE947-48EC-4129-AA49-F56FD60370FF}"/>
              </a:ext>
            </a:extLst>
          </p:cNvPr>
          <p:cNvSpPr/>
          <p:nvPr/>
        </p:nvSpPr>
        <p:spPr>
          <a:xfrm>
            <a:off x="5572759" y="46855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3ABA344-F262-4840-82D1-7E0914DEA01B}"/>
              </a:ext>
            </a:extLst>
          </p:cNvPr>
          <p:cNvSpPr/>
          <p:nvPr/>
        </p:nvSpPr>
        <p:spPr>
          <a:xfrm>
            <a:off x="4242676" y="48143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0F5EA65D-E596-477F-91A9-5BC88C8FD0DD}"/>
              </a:ext>
            </a:extLst>
          </p:cNvPr>
          <p:cNvSpPr/>
          <p:nvPr/>
        </p:nvSpPr>
        <p:spPr>
          <a:xfrm>
            <a:off x="4371461" y="61914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0CE64B8-7CA2-4456-A7CF-FD86AFB1F8A0}"/>
              </a:ext>
            </a:extLst>
          </p:cNvPr>
          <p:cNvSpPr/>
          <p:nvPr/>
        </p:nvSpPr>
        <p:spPr>
          <a:xfrm>
            <a:off x="6068059" y="548636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0ACBF036-8E14-435F-A647-055E31CADFB7}"/>
              </a:ext>
            </a:extLst>
          </p:cNvPr>
          <p:cNvSpPr/>
          <p:nvPr/>
        </p:nvSpPr>
        <p:spPr>
          <a:xfrm>
            <a:off x="9248571" y="425300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9A850634-4978-49E8-9004-8A40161B3BE0}"/>
              </a:ext>
            </a:extLst>
          </p:cNvPr>
          <p:cNvSpPr/>
          <p:nvPr/>
        </p:nvSpPr>
        <p:spPr>
          <a:xfrm>
            <a:off x="9743871" y="505382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9CDFC97-0145-49F3-99E0-111D27F9BC7A}"/>
              </a:ext>
            </a:extLst>
          </p:cNvPr>
          <p:cNvSpPr/>
          <p:nvPr/>
        </p:nvSpPr>
        <p:spPr>
          <a:xfrm>
            <a:off x="9195657" y="16744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C6B8773A-38BD-43AE-8FF5-804FABF7C8B0}"/>
              </a:ext>
            </a:extLst>
          </p:cNvPr>
          <p:cNvSpPr/>
          <p:nvPr/>
        </p:nvSpPr>
        <p:spPr>
          <a:xfrm>
            <a:off x="10976629" y="325843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DEA610E-6B92-401E-BAAB-F28331E13BA6}"/>
              </a:ext>
            </a:extLst>
          </p:cNvPr>
          <p:cNvSpPr/>
          <p:nvPr/>
        </p:nvSpPr>
        <p:spPr>
          <a:xfrm>
            <a:off x="9646546" y="338721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E8A2220D-767C-4B77-98C0-BE32A40DF246}"/>
              </a:ext>
            </a:extLst>
          </p:cNvPr>
          <p:cNvSpPr/>
          <p:nvPr/>
        </p:nvSpPr>
        <p:spPr>
          <a:xfrm>
            <a:off x="9775331" y="476432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99487DC-A615-4747-B5F1-F1A3BE599201}"/>
              </a:ext>
            </a:extLst>
          </p:cNvPr>
          <p:cNvSpPr/>
          <p:nvPr/>
        </p:nvSpPr>
        <p:spPr>
          <a:xfrm>
            <a:off x="11471929" y="405924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0F02EE76-444F-4E17-A33F-4C4E8C800AB5}"/>
              </a:ext>
            </a:extLst>
          </p:cNvPr>
          <p:cNvSpPr/>
          <p:nvPr/>
        </p:nvSpPr>
        <p:spPr>
          <a:xfrm>
            <a:off x="9394621" y="442751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8D715A4-BD1F-4390-A511-F7B7E27E2318}"/>
              </a:ext>
            </a:extLst>
          </p:cNvPr>
          <p:cNvSpPr/>
          <p:nvPr/>
        </p:nvSpPr>
        <p:spPr>
          <a:xfrm>
            <a:off x="9889921" y="522832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EA50666-F1AE-4AEB-9FEB-4C13F2656073}"/>
              </a:ext>
            </a:extLst>
          </p:cNvPr>
          <p:cNvSpPr/>
          <p:nvPr/>
        </p:nvSpPr>
        <p:spPr>
          <a:xfrm>
            <a:off x="9341707" y="18489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61EC800E-176B-404B-A530-D70EED78DFF7}"/>
              </a:ext>
            </a:extLst>
          </p:cNvPr>
          <p:cNvSpPr/>
          <p:nvPr/>
        </p:nvSpPr>
        <p:spPr>
          <a:xfrm>
            <a:off x="11122679" y="343293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F17BCF74-A04E-4CAE-919F-E8943631EC43}"/>
              </a:ext>
            </a:extLst>
          </p:cNvPr>
          <p:cNvSpPr/>
          <p:nvPr/>
        </p:nvSpPr>
        <p:spPr>
          <a:xfrm>
            <a:off x="9792596" y="356172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8A257587-DB55-4688-99F1-053E3F0D7BEE}"/>
              </a:ext>
            </a:extLst>
          </p:cNvPr>
          <p:cNvSpPr/>
          <p:nvPr/>
        </p:nvSpPr>
        <p:spPr>
          <a:xfrm>
            <a:off x="9921381" y="49388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B33C53A-1016-4690-8A61-35FE09526C66}"/>
              </a:ext>
            </a:extLst>
          </p:cNvPr>
          <p:cNvSpPr/>
          <p:nvPr/>
        </p:nvSpPr>
        <p:spPr>
          <a:xfrm>
            <a:off x="11617979" y="42337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2DAAF5FA-2B1A-4BCE-8F06-4B8CF67EAE94}"/>
              </a:ext>
            </a:extLst>
          </p:cNvPr>
          <p:cNvSpPr/>
          <p:nvPr/>
        </p:nvSpPr>
        <p:spPr>
          <a:xfrm>
            <a:off x="1450526" y="19145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B76A433E-0AA0-4BC5-B3D9-E5D5688558BC}"/>
              </a:ext>
            </a:extLst>
          </p:cNvPr>
          <p:cNvSpPr/>
          <p:nvPr/>
        </p:nvSpPr>
        <p:spPr>
          <a:xfrm>
            <a:off x="3066360" y="121359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72D0660-935B-46DB-823B-E9AF33FAF10B}"/>
              </a:ext>
            </a:extLst>
          </p:cNvPr>
          <p:cNvSpPr/>
          <p:nvPr/>
        </p:nvSpPr>
        <p:spPr>
          <a:xfrm>
            <a:off x="4665701" y="95602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6C797FD5-9D77-4855-A385-3B3F0810EA8D}"/>
              </a:ext>
            </a:extLst>
          </p:cNvPr>
          <p:cNvSpPr/>
          <p:nvPr/>
        </p:nvSpPr>
        <p:spPr>
          <a:xfrm>
            <a:off x="4794486" y="23331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DDFD295-2A77-4B00-8F56-D21E543E80EF}"/>
              </a:ext>
            </a:extLst>
          </p:cNvPr>
          <p:cNvSpPr/>
          <p:nvPr/>
        </p:nvSpPr>
        <p:spPr>
          <a:xfrm>
            <a:off x="6491084" y="162805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B1467377-C2C5-43BE-A436-7D0FF420E554}"/>
              </a:ext>
            </a:extLst>
          </p:cNvPr>
          <p:cNvSpPr/>
          <p:nvPr/>
        </p:nvSpPr>
        <p:spPr>
          <a:xfrm>
            <a:off x="2403826" y="246191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F134A036-CBF0-4919-B551-E589B81170A8}"/>
              </a:ext>
            </a:extLst>
          </p:cNvPr>
          <p:cNvSpPr/>
          <p:nvPr/>
        </p:nvSpPr>
        <p:spPr>
          <a:xfrm>
            <a:off x="1721843" y="12762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82587AA-5712-49E7-AC84-ED9164E846AA}"/>
              </a:ext>
            </a:extLst>
          </p:cNvPr>
          <p:cNvSpPr/>
          <p:nvPr/>
        </p:nvSpPr>
        <p:spPr>
          <a:xfrm>
            <a:off x="3561660" y="201440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3BE3EE97-85A3-4AA9-B28C-2BA9FC27FF5D}"/>
              </a:ext>
            </a:extLst>
          </p:cNvPr>
          <p:cNvSpPr/>
          <p:nvPr/>
        </p:nvSpPr>
        <p:spPr>
          <a:xfrm>
            <a:off x="5161001" y="175683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B8BAF60B-54D7-4B49-951F-D6D001F47FD1}"/>
              </a:ext>
            </a:extLst>
          </p:cNvPr>
          <p:cNvSpPr/>
          <p:nvPr/>
        </p:nvSpPr>
        <p:spPr>
          <a:xfrm>
            <a:off x="5289786" y="313394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15F8436-5C2F-4E34-8EDA-A8E48914C4EA}"/>
              </a:ext>
            </a:extLst>
          </p:cNvPr>
          <p:cNvSpPr/>
          <p:nvPr/>
        </p:nvSpPr>
        <p:spPr>
          <a:xfrm>
            <a:off x="6986384" y="242886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22579BE2-5002-43FB-9DCC-DC9F61EE5514}"/>
              </a:ext>
            </a:extLst>
          </p:cNvPr>
          <p:cNvSpPr/>
          <p:nvPr/>
        </p:nvSpPr>
        <p:spPr>
          <a:xfrm>
            <a:off x="2899126" y="32627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F511B85D-85B9-4220-9CA5-59C2E94F780E}"/>
              </a:ext>
            </a:extLst>
          </p:cNvPr>
          <p:cNvSpPr/>
          <p:nvPr/>
        </p:nvSpPr>
        <p:spPr>
          <a:xfrm>
            <a:off x="8717542" y="395402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938265E4-2269-4AB5-A270-E16F649ED21D}"/>
              </a:ext>
            </a:extLst>
          </p:cNvPr>
          <p:cNvSpPr/>
          <p:nvPr/>
        </p:nvSpPr>
        <p:spPr>
          <a:xfrm>
            <a:off x="3998115" y="366107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2847E749-DB33-44BB-983A-1A39C13A0348}"/>
              </a:ext>
            </a:extLst>
          </p:cNvPr>
          <p:cNvSpPr/>
          <p:nvPr/>
        </p:nvSpPr>
        <p:spPr>
          <a:xfrm>
            <a:off x="5837932" y="439920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085D05B3-08EA-4A69-A9F7-E82A0AE6F733}"/>
              </a:ext>
            </a:extLst>
          </p:cNvPr>
          <p:cNvSpPr/>
          <p:nvPr/>
        </p:nvSpPr>
        <p:spPr>
          <a:xfrm>
            <a:off x="7437273" y="41416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CB772B30-5241-4BB6-908E-18E1C9D2C512}"/>
              </a:ext>
            </a:extLst>
          </p:cNvPr>
          <p:cNvSpPr/>
          <p:nvPr/>
        </p:nvSpPr>
        <p:spPr>
          <a:xfrm>
            <a:off x="7566058" y="551874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5CD25F73-ED18-4E10-8C2F-3673EA3B34CD}"/>
              </a:ext>
            </a:extLst>
          </p:cNvPr>
          <p:cNvSpPr/>
          <p:nvPr/>
        </p:nvSpPr>
        <p:spPr>
          <a:xfrm>
            <a:off x="9785193" y="487698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D203BA4-B049-4C65-AC60-F638F76DB3F7}"/>
              </a:ext>
            </a:extLst>
          </p:cNvPr>
          <p:cNvSpPr/>
          <p:nvPr/>
        </p:nvSpPr>
        <p:spPr>
          <a:xfrm>
            <a:off x="5175398" y="56475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6C292BE9-4D32-4DFE-9D35-9C1B72116B1D}"/>
              </a:ext>
            </a:extLst>
          </p:cNvPr>
          <p:cNvSpPr/>
          <p:nvPr/>
        </p:nvSpPr>
        <p:spPr>
          <a:xfrm>
            <a:off x="8664628" y="137546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628B1F5A-247A-4964-A6CE-FA080A32BA8F}"/>
              </a:ext>
            </a:extLst>
          </p:cNvPr>
          <p:cNvSpPr/>
          <p:nvPr/>
        </p:nvSpPr>
        <p:spPr>
          <a:xfrm>
            <a:off x="10445600" y="295944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6FAF378-6485-4F75-99A7-3EA38A4C0E3A}"/>
              </a:ext>
            </a:extLst>
          </p:cNvPr>
          <p:cNvSpPr/>
          <p:nvPr/>
        </p:nvSpPr>
        <p:spPr>
          <a:xfrm>
            <a:off x="5726173" y="266649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4D4E7D51-1793-4D2A-B805-4FAD5B6381CD}"/>
              </a:ext>
            </a:extLst>
          </p:cNvPr>
          <p:cNvSpPr/>
          <p:nvPr/>
        </p:nvSpPr>
        <p:spPr>
          <a:xfrm>
            <a:off x="7565990" y="340462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4A40436F-6D1E-4EDC-9113-E99739658F05}"/>
              </a:ext>
            </a:extLst>
          </p:cNvPr>
          <p:cNvSpPr/>
          <p:nvPr/>
        </p:nvSpPr>
        <p:spPr>
          <a:xfrm>
            <a:off x="9115517" y="30882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50A1D5BA-0521-403E-A5B5-2906F689A3F8}"/>
              </a:ext>
            </a:extLst>
          </p:cNvPr>
          <p:cNvSpPr/>
          <p:nvPr/>
        </p:nvSpPr>
        <p:spPr>
          <a:xfrm>
            <a:off x="9244302" y="446533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704EC146-D4CD-441A-97A0-402A454B054E}"/>
              </a:ext>
            </a:extLst>
          </p:cNvPr>
          <p:cNvSpPr/>
          <p:nvPr/>
        </p:nvSpPr>
        <p:spPr>
          <a:xfrm>
            <a:off x="10940900" y="376025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37CCE9CB-7EED-4A2A-8382-2CAC99A2765A}"/>
              </a:ext>
            </a:extLst>
          </p:cNvPr>
          <p:cNvSpPr/>
          <p:nvPr/>
        </p:nvSpPr>
        <p:spPr>
          <a:xfrm>
            <a:off x="6903456" y="46529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36FBEB2D-4540-4961-9AB3-5AAF983E30A8}"/>
              </a:ext>
            </a:extLst>
          </p:cNvPr>
          <p:cNvSpPr/>
          <p:nvPr/>
        </p:nvSpPr>
        <p:spPr>
          <a:xfrm>
            <a:off x="2525922" y="526499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40C99C8A-B7E1-45B5-81BC-E0189F767C41}"/>
              </a:ext>
            </a:extLst>
          </p:cNvPr>
          <p:cNvSpPr/>
          <p:nvPr/>
        </p:nvSpPr>
        <p:spPr>
          <a:xfrm>
            <a:off x="3021222" y="606581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3D9979F4-BB24-4E94-A969-3DAA705ACB66}"/>
              </a:ext>
            </a:extLst>
          </p:cNvPr>
          <p:cNvSpPr/>
          <p:nvPr/>
        </p:nvSpPr>
        <p:spPr>
          <a:xfrm>
            <a:off x="4253980" y="427041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8FD9FA0E-C9CD-4C61-97B7-69C52C01196A}"/>
              </a:ext>
            </a:extLst>
          </p:cNvPr>
          <p:cNvSpPr/>
          <p:nvPr/>
        </p:nvSpPr>
        <p:spPr>
          <a:xfrm>
            <a:off x="2923897" y="439920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58D8F0BC-E36E-49F7-9D22-F5B19C671C4E}"/>
              </a:ext>
            </a:extLst>
          </p:cNvPr>
          <p:cNvSpPr/>
          <p:nvPr/>
        </p:nvSpPr>
        <p:spPr>
          <a:xfrm>
            <a:off x="3634591" y="502170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ED81E33C-BBD9-4E6F-9AD4-798F3FCC1001}"/>
              </a:ext>
            </a:extLst>
          </p:cNvPr>
          <p:cNvSpPr/>
          <p:nvPr/>
        </p:nvSpPr>
        <p:spPr>
          <a:xfrm>
            <a:off x="4749280" y="50712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D159E52F-B314-45E4-9E32-FC317F632948}"/>
              </a:ext>
            </a:extLst>
          </p:cNvPr>
          <p:cNvSpPr/>
          <p:nvPr/>
        </p:nvSpPr>
        <p:spPr>
          <a:xfrm>
            <a:off x="2464930" y="18688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9DCD33A8-7927-49B1-A50D-190216235ADD}"/>
              </a:ext>
            </a:extLst>
          </p:cNvPr>
          <p:cNvSpPr/>
          <p:nvPr/>
        </p:nvSpPr>
        <p:spPr>
          <a:xfrm>
            <a:off x="3974393" y="162805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C958D0E9-0D54-422F-9663-2443E3B24EB8}"/>
              </a:ext>
            </a:extLst>
          </p:cNvPr>
          <p:cNvSpPr/>
          <p:nvPr/>
        </p:nvSpPr>
        <p:spPr>
          <a:xfrm>
            <a:off x="3663205" y="88433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02A61B51-B054-4744-89B4-0C37E9022540}"/>
              </a:ext>
            </a:extLst>
          </p:cNvPr>
          <p:cNvSpPr/>
          <p:nvPr/>
        </p:nvSpPr>
        <p:spPr>
          <a:xfrm>
            <a:off x="4249791" y="241162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19BDB77-0539-4808-B2FF-868A19080620}"/>
              </a:ext>
            </a:extLst>
          </p:cNvPr>
          <p:cNvSpPr/>
          <p:nvPr/>
        </p:nvSpPr>
        <p:spPr>
          <a:xfrm>
            <a:off x="6626874" y="112893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DBFA42D-EF9F-4480-A1D7-492B7C3289E5}"/>
              </a:ext>
            </a:extLst>
          </p:cNvPr>
          <p:cNvSpPr/>
          <p:nvPr/>
        </p:nvSpPr>
        <p:spPr>
          <a:xfrm>
            <a:off x="3100392" y="263776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35F962CD-F652-4F22-9F2A-2DCDC29C3F6E}"/>
              </a:ext>
            </a:extLst>
          </p:cNvPr>
          <p:cNvSpPr/>
          <p:nvPr/>
        </p:nvSpPr>
        <p:spPr>
          <a:xfrm>
            <a:off x="2309169" y="8756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E8D6EDD-A323-4CEF-ADC0-7C620944B8DC}"/>
              </a:ext>
            </a:extLst>
          </p:cNvPr>
          <p:cNvSpPr/>
          <p:nvPr/>
        </p:nvSpPr>
        <p:spPr>
          <a:xfrm>
            <a:off x="5723853" y="124095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3799BCB5-4E5E-4DCA-8A29-4F39F9F342F1}"/>
              </a:ext>
            </a:extLst>
          </p:cNvPr>
          <p:cNvSpPr/>
          <p:nvPr/>
        </p:nvSpPr>
        <p:spPr>
          <a:xfrm>
            <a:off x="5835870" y="217664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F3147CB6-5244-4A13-B8B2-239C3F0ECEFA}"/>
              </a:ext>
            </a:extLst>
          </p:cNvPr>
          <p:cNvSpPr/>
          <p:nvPr/>
        </p:nvSpPr>
        <p:spPr>
          <a:xfrm>
            <a:off x="3648317" y="28410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82E7C52C-F73F-4160-BA25-F44AA8E3A840}"/>
              </a:ext>
            </a:extLst>
          </p:cNvPr>
          <p:cNvSpPr/>
          <p:nvPr/>
        </p:nvSpPr>
        <p:spPr>
          <a:xfrm>
            <a:off x="6382849" y="256808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BFE5EDD3-A881-4AEC-A18F-11C6C3A584D5}"/>
              </a:ext>
            </a:extLst>
          </p:cNvPr>
          <p:cNvSpPr/>
          <p:nvPr/>
        </p:nvSpPr>
        <p:spPr>
          <a:xfrm>
            <a:off x="3123161" y="37856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DFFFE71A-8681-446E-A16B-5B3D5D6D0E94}"/>
              </a:ext>
            </a:extLst>
          </p:cNvPr>
          <p:cNvSpPr/>
          <p:nvPr/>
        </p:nvSpPr>
        <p:spPr>
          <a:xfrm>
            <a:off x="9039552" y="231684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311583C-E202-4F71-A573-D3EBB1170BAD}"/>
              </a:ext>
            </a:extLst>
          </p:cNvPr>
          <p:cNvSpPr/>
          <p:nvPr/>
        </p:nvSpPr>
        <p:spPr>
          <a:xfrm>
            <a:off x="5175012" y="392390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C2047324-AC26-4494-BF7E-8188E9898407}"/>
              </a:ext>
            </a:extLst>
          </p:cNvPr>
          <p:cNvSpPr/>
          <p:nvPr/>
        </p:nvSpPr>
        <p:spPr>
          <a:xfrm>
            <a:off x="6312523" y="463949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4EF8B2B-0DF4-40C5-BCE7-2835C09DB2F6}"/>
              </a:ext>
            </a:extLst>
          </p:cNvPr>
          <p:cNvSpPr/>
          <p:nvPr/>
        </p:nvSpPr>
        <p:spPr>
          <a:xfrm>
            <a:off x="7583323" y="431613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2EB0524F-C2F6-4868-BC83-5FFBAF94412C}"/>
              </a:ext>
            </a:extLst>
          </p:cNvPr>
          <p:cNvSpPr/>
          <p:nvPr/>
        </p:nvSpPr>
        <p:spPr>
          <a:xfrm>
            <a:off x="6924048" y="535775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41F20659-C53E-4409-ADF9-A1CF92AC42F5}"/>
              </a:ext>
            </a:extLst>
          </p:cNvPr>
          <p:cNvSpPr/>
          <p:nvPr/>
        </p:nvSpPr>
        <p:spPr>
          <a:xfrm>
            <a:off x="8398107" y="53981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FDEBA76A-B02C-4C28-9283-04581346CBB3}"/>
              </a:ext>
            </a:extLst>
          </p:cNvPr>
          <p:cNvSpPr/>
          <p:nvPr/>
        </p:nvSpPr>
        <p:spPr>
          <a:xfrm>
            <a:off x="5160707" y="442122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FEEDA0B6-0667-40DC-818E-AF96A7B6F88F}"/>
              </a:ext>
            </a:extLst>
          </p:cNvPr>
          <p:cNvSpPr/>
          <p:nvPr/>
        </p:nvSpPr>
        <p:spPr>
          <a:xfrm>
            <a:off x="8810678" y="154996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EEAA03B8-5F60-4E3E-A979-0358CBD311C4}"/>
              </a:ext>
            </a:extLst>
          </p:cNvPr>
          <p:cNvSpPr/>
          <p:nvPr/>
        </p:nvSpPr>
        <p:spPr>
          <a:xfrm>
            <a:off x="9819345" y="204613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BB63BDB6-968A-457E-9F15-B4DCCEED44C9}"/>
              </a:ext>
            </a:extLst>
          </p:cNvPr>
          <p:cNvSpPr/>
          <p:nvPr/>
        </p:nvSpPr>
        <p:spPr>
          <a:xfrm>
            <a:off x="7538698" y="193574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58A3F40E-EDA5-4F77-83D2-BD6D65E86DEE}"/>
              </a:ext>
            </a:extLst>
          </p:cNvPr>
          <p:cNvSpPr/>
          <p:nvPr/>
        </p:nvSpPr>
        <p:spPr>
          <a:xfrm>
            <a:off x="8387143" y="234725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8E480A7A-A3D2-4331-B720-1D02C55CBFCD}"/>
              </a:ext>
            </a:extLst>
          </p:cNvPr>
          <p:cNvSpPr/>
          <p:nvPr/>
        </p:nvSpPr>
        <p:spPr>
          <a:xfrm>
            <a:off x="9309745" y="3724687"/>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7EBF2AEC-9FC9-4310-9C85-8A5C89BDF7BA}"/>
              </a:ext>
            </a:extLst>
          </p:cNvPr>
          <p:cNvSpPr/>
          <p:nvPr/>
        </p:nvSpPr>
        <p:spPr>
          <a:xfrm>
            <a:off x="6484989" y="381188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18C971B5-54AD-4B78-A5C8-112FFB306D43}"/>
              </a:ext>
            </a:extLst>
          </p:cNvPr>
          <p:cNvSpPr/>
          <p:nvPr/>
        </p:nvSpPr>
        <p:spPr>
          <a:xfrm>
            <a:off x="11086950" y="393476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847EF106-7162-430B-8E78-3C4950BA054A}"/>
              </a:ext>
            </a:extLst>
          </p:cNvPr>
          <p:cNvSpPr/>
          <p:nvPr/>
        </p:nvSpPr>
        <p:spPr>
          <a:xfrm>
            <a:off x="6116604" y="5197372"/>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7763DBA0-ACB6-423E-9248-1DF7EBE3E150}"/>
              </a:ext>
            </a:extLst>
          </p:cNvPr>
          <p:cNvSpPr/>
          <p:nvPr/>
        </p:nvSpPr>
        <p:spPr>
          <a:xfrm>
            <a:off x="6439166" y="31391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3F4B31A6-B574-4AE6-9480-65236129C72C}"/>
              </a:ext>
            </a:extLst>
          </p:cNvPr>
          <p:cNvSpPr/>
          <p:nvPr/>
        </p:nvSpPr>
        <p:spPr>
          <a:xfrm>
            <a:off x="5697510" y="375877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41B151E1-AE49-47E6-9F06-64A4CE1D0DA0}"/>
              </a:ext>
            </a:extLst>
          </p:cNvPr>
          <p:cNvSpPr/>
          <p:nvPr/>
        </p:nvSpPr>
        <p:spPr>
          <a:xfrm>
            <a:off x="4493976" y="321294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4EF9222E-5746-4E67-A6F5-138BE0B11698}"/>
              </a:ext>
            </a:extLst>
          </p:cNvPr>
          <p:cNvSpPr/>
          <p:nvPr/>
        </p:nvSpPr>
        <p:spPr>
          <a:xfrm>
            <a:off x="3534216" y="427544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2CA05636-7E50-41D3-B597-5ED3346F7963}"/>
              </a:ext>
            </a:extLst>
          </p:cNvPr>
          <p:cNvSpPr/>
          <p:nvPr/>
        </p:nvSpPr>
        <p:spPr>
          <a:xfrm>
            <a:off x="4026482" y="6032021"/>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BBF240F4-BB49-442F-AE54-50D4B0E5193B}"/>
              </a:ext>
            </a:extLst>
          </p:cNvPr>
          <p:cNvSpPr/>
          <p:nvPr/>
        </p:nvSpPr>
        <p:spPr>
          <a:xfrm>
            <a:off x="3998115" y="558178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AEAC642B-395B-4C5C-A83B-94F0E9B38100}"/>
              </a:ext>
            </a:extLst>
          </p:cNvPr>
          <p:cNvSpPr/>
          <p:nvPr/>
        </p:nvSpPr>
        <p:spPr>
          <a:xfrm>
            <a:off x="8075842" y="401237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01401AD-EA6B-432B-AB8B-E2D74ED50463}"/>
              </a:ext>
            </a:extLst>
          </p:cNvPr>
          <p:cNvSpPr/>
          <p:nvPr/>
        </p:nvSpPr>
        <p:spPr>
          <a:xfrm>
            <a:off x="8571142" y="4813190"/>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32005BE6-1C3E-40B5-86A3-48AEB592ACE3}"/>
              </a:ext>
            </a:extLst>
          </p:cNvPr>
          <p:cNvSpPr/>
          <p:nvPr/>
        </p:nvSpPr>
        <p:spPr>
          <a:xfrm>
            <a:off x="8022928" y="143381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E8B23D12-3E45-4687-AC0A-4B905AC3348E}"/>
              </a:ext>
            </a:extLst>
          </p:cNvPr>
          <p:cNvSpPr/>
          <p:nvPr/>
        </p:nvSpPr>
        <p:spPr>
          <a:xfrm>
            <a:off x="9803900" y="301779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B31ED31D-8417-4167-8736-8DDE23E29A79}"/>
              </a:ext>
            </a:extLst>
          </p:cNvPr>
          <p:cNvSpPr/>
          <p:nvPr/>
        </p:nvSpPr>
        <p:spPr>
          <a:xfrm>
            <a:off x="8473817" y="31465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784E053B-A42A-44D4-B024-FDC80A279DA7}"/>
              </a:ext>
            </a:extLst>
          </p:cNvPr>
          <p:cNvSpPr/>
          <p:nvPr/>
        </p:nvSpPr>
        <p:spPr>
          <a:xfrm>
            <a:off x="8169013" y="443202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241AA722-9219-4F9D-9B5F-052F517DE718}"/>
              </a:ext>
            </a:extLst>
          </p:cNvPr>
          <p:cNvSpPr/>
          <p:nvPr/>
        </p:nvSpPr>
        <p:spPr>
          <a:xfrm>
            <a:off x="10299200" y="381861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0ADF2DFD-A4DB-4A36-B409-3B8490BF9B6C}"/>
              </a:ext>
            </a:extLst>
          </p:cNvPr>
          <p:cNvSpPr/>
          <p:nvPr/>
        </p:nvSpPr>
        <p:spPr>
          <a:xfrm>
            <a:off x="7020416" y="3658763"/>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1FD7658D-A5EC-4122-96F5-46F9D76113D4}"/>
              </a:ext>
            </a:extLst>
          </p:cNvPr>
          <p:cNvSpPr/>
          <p:nvPr/>
        </p:nvSpPr>
        <p:spPr>
          <a:xfrm>
            <a:off x="7712039" y="4909684"/>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FBBE0EBB-4D4C-4E64-890C-34B792EDC286}"/>
              </a:ext>
            </a:extLst>
          </p:cNvPr>
          <p:cNvSpPr/>
          <p:nvPr/>
        </p:nvSpPr>
        <p:spPr>
          <a:xfrm>
            <a:off x="7604338" y="93118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7989852D-3A11-480F-A276-2C7E10A9BBA1}"/>
              </a:ext>
            </a:extLst>
          </p:cNvPr>
          <p:cNvSpPr/>
          <p:nvPr/>
        </p:nvSpPr>
        <p:spPr>
          <a:xfrm>
            <a:off x="9585822" y="2550676"/>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7A00D7D1-67A0-4FFC-8F9A-DA7F5BD8EA31}"/>
              </a:ext>
            </a:extLst>
          </p:cNvPr>
          <p:cNvSpPr/>
          <p:nvPr/>
        </p:nvSpPr>
        <p:spPr>
          <a:xfrm>
            <a:off x="7820817" y="2792968"/>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5B6F85EC-07FC-4AE8-AA0D-B1C900AA860D}"/>
              </a:ext>
            </a:extLst>
          </p:cNvPr>
          <p:cNvSpPr/>
          <p:nvPr/>
        </p:nvSpPr>
        <p:spPr>
          <a:xfrm>
            <a:off x="9066349" y="5124555"/>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94891D9-F17C-4EC9-84F4-B92575F433CF}"/>
              </a:ext>
            </a:extLst>
          </p:cNvPr>
          <p:cNvSpPr/>
          <p:nvPr/>
        </p:nvSpPr>
        <p:spPr>
          <a:xfrm>
            <a:off x="9866788" y="4204119"/>
            <a:ext cx="18000" cy="180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67852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21508"/>
                                        </p:tgtEl>
                                        <p:attrNameLst>
                                          <p:attrName>r</p:attrName>
                                        </p:attrNameLst>
                                      </p:cBhvr>
                                    </p:animRot>
                                    <p:animRot by="-240000">
                                      <p:cBhvr>
                                        <p:cTn id="7" dur="100" fill="hold">
                                          <p:stCondLst>
                                            <p:cond delay="100"/>
                                          </p:stCondLst>
                                        </p:cTn>
                                        <p:tgtEl>
                                          <p:spTgt spid="21508"/>
                                        </p:tgtEl>
                                        <p:attrNameLst>
                                          <p:attrName>r</p:attrName>
                                        </p:attrNameLst>
                                      </p:cBhvr>
                                    </p:animRot>
                                    <p:animRot by="240000">
                                      <p:cBhvr>
                                        <p:cTn id="8" dur="100" fill="hold">
                                          <p:stCondLst>
                                            <p:cond delay="200"/>
                                          </p:stCondLst>
                                        </p:cTn>
                                        <p:tgtEl>
                                          <p:spTgt spid="21508"/>
                                        </p:tgtEl>
                                        <p:attrNameLst>
                                          <p:attrName>r</p:attrName>
                                        </p:attrNameLst>
                                      </p:cBhvr>
                                    </p:animRot>
                                    <p:animRot by="-240000">
                                      <p:cBhvr>
                                        <p:cTn id="9" dur="100" fill="hold">
                                          <p:stCondLst>
                                            <p:cond delay="300"/>
                                          </p:stCondLst>
                                        </p:cTn>
                                        <p:tgtEl>
                                          <p:spTgt spid="21508"/>
                                        </p:tgtEl>
                                        <p:attrNameLst>
                                          <p:attrName>r</p:attrName>
                                        </p:attrNameLst>
                                      </p:cBhvr>
                                    </p:animRot>
                                    <p:animRot by="120000">
                                      <p:cBhvr>
                                        <p:cTn id="10" dur="100" fill="hold">
                                          <p:stCondLst>
                                            <p:cond delay="400"/>
                                          </p:stCondLst>
                                        </p:cTn>
                                        <p:tgtEl>
                                          <p:spTgt spid="2150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 dur="250" autoRev="1" fill="remove"/>
                                        <p:tgtEl>
                                          <p:spTgt spid="3"/>
                                        </p:tgtEl>
                                        <p:attrNameLst>
                                          <p:attrName>style.color</p:attrName>
                                        </p:attrNameLst>
                                      </p:cBhvr>
                                      <p:to>
                                        <a:srgbClr val="FF3399"/>
                                      </p:to>
                                    </p:animClr>
                                    <p:animClr clrSpc="rgb" dir="cw">
                                      <p:cBhvr>
                                        <p:cTn id="16" dur="250" autoRev="1" fill="remove"/>
                                        <p:tgtEl>
                                          <p:spTgt spid="3"/>
                                        </p:tgtEl>
                                        <p:attrNameLst>
                                          <p:attrName>fillcolor</p:attrName>
                                        </p:attrNameLst>
                                      </p:cBhvr>
                                      <p:to>
                                        <a:srgbClr val="FF3399"/>
                                      </p:to>
                                    </p:animClr>
                                    <p:set>
                                      <p:cBhvr>
                                        <p:cTn id="17" dur="250" autoRev="1" fill="remove"/>
                                        <p:tgtEl>
                                          <p:spTgt spid="3"/>
                                        </p:tgtEl>
                                        <p:attrNameLst>
                                          <p:attrName>fill.type</p:attrName>
                                        </p:attrNameLst>
                                      </p:cBhvr>
                                      <p:to>
                                        <p:strVal val="solid"/>
                                      </p:to>
                                    </p:set>
                                    <p:set>
                                      <p:cBhvr>
                                        <p:cTn id="18" dur="250" autoRev="1" fill="remove"/>
                                        <p:tgtEl>
                                          <p:spTgt spid="3"/>
                                        </p:tgtEl>
                                        <p:attrNameLst>
                                          <p:attrName>fill.on</p:attrName>
                                        </p:attrNameLst>
                                      </p:cBhvr>
                                      <p:to>
                                        <p:strVal val="true"/>
                                      </p:to>
                                    </p:set>
                                  </p:childTnLst>
                                  <p:subTnLst>
                                    <p:audio>
                                      <p:cMediaNode>
                                        <p:cTn display="0" masterRel="sameClick">
                                          <p:stCondLst>
                                            <p:cond evt="begin" delay="0">
                                              <p:tn val="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 dur="250" autoRev="1" fill="remove"/>
                                        <p:tgtEl>
                                          <p:spTgt spid="4"/>
                                        </p:tgtEl>
                                        <p:attrNameLst>
                                          <p:attrName>style.color</p:attrName>
                                        </p:attrNameLst>
                                      </p:cBhvr>
                                      <p:to>
                                        <a:srgbClr val="FF3399"/>
                                      </p:to>
                                    </p:animClr>
                                    <p:animClr clrSpc="rgb" dir="cw">
                                      <p:cBhvr>
                                        <p:cTn id="24" dur="250" autoRev="1" fill="remove"/>
                                        <p:tgtEl>
                                          <p:spTgt spid="4"/>
                                        </p:tgtEl>
                                        <p:attrNameLst>
                                          <p:attrName>fillcolor</p:attrName>
                                        </p:attrNameLst>
                                      </p:cBhvr>
                                      <p:to>
                                        <a:srgbClr val="FF3399"/>
                                      </p:to>
                                    </p:animClr>
                                    <p:set>
                                      <p:cBhvr>
                                        <p:cTn id="25" dur="250" autoRev="1" fill="remove"/>
                                        <p:tgtEl>
                                          <p:spTgt spid="4"/>
                                        </p:tgtEl>
                                        <p:attrNameLst>
                                          <p:attrName>fill.type</p:attrName>
                                        </p:attrNameLst>
                                      </p:cBhvr>
                                      <p:to>
                                        <p:strVal val="solid"/>
                                      </p:to>
                                    </p:set>
                                    <p:set>
                                      <p:cBhvr>
                                        <p:cTn id="26" dur="250" autoRev="1" fill="remove"/>
                                        <p:tgtEl>
                                          <p:spTgt spid="4"/>
                                        </p:tgtEl>
                                        <p:attrNameLst>
                                          <p:attrName>fill.on</p:attrName>
                                        </p:attrNameLst>
                                      </p:cBhvr>
                                      <p:to>
                                        <p:strVal val="true"/>
                                      </p:to>
                                    </p:set>
                                  </p:childTnLst>
                                  <p:subTnLst>
                                    <p:audio>
                                      <p:cMediaNode>
                                        <p:cTn display="0" masterRel="sameClick">
                                          <p:stCondLst>
                                            <p:cond evt="begin" delay="0">
                                              <p:tn val="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
                  </p:tgtEl>
                </p:cond>
              </p:nextCondLst>
            </p:seq>
            <p:seq concurrent="1" nextAc="seek">
              <p:cTn id="27" restart="whenNotActive" fill="hold" evtFilter="cancelBubble" nodeType="interactiveSeq">
                <p:stCondLst>
                  <p:cond evt="onClick" delay="0">
                    <p:tgtEl>
                      <p:spTgt spid="5"/>
                    </p:tgtEl>
                  </p:cond>
                </p:stCondLst>
                <p:endSync evt="end" delay="0">
                  <p:rtn val="all"/>
                </p:endSync>
                <p:childTnLst>
                  <p:par>
                    <p:cTn id="28" fill="hold">
                      <p:stCondLst>
                        <p:cond delay="0"/>
                      </p:stCondLst>
                      <p:childTnLst>
                        <p:par>
                          <p:cTn id="29" fill="hold">
                            <p:stCondLst>
                              <p:cond delay="0"/>
                            </p:stCondLst>
                            <p:childTnLst>
                              <p:par>
                                <p:cTn id="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 dur="250" autoRev="1" fill="remove"/>
                                        <p:tgtEl>
                                          <p:spTgt spid="5"/>
                                        </p:tgtEl>
                                        <p:attrNameLst>
                                          <p:attrName>style.color</p:attrName>
                                        </p:attrNameLst>
                                      </p:cBhvr>
                                      <p:to>
                                        <a:srgbClr val="FF3399"/>
                                      </p:to>
                                    </p:animClr>
                                    <p:animClr clrSpc="rgb" dir="cw">
                                      <p:cBhvr>
                                        <p:cTn id="32" dur="250" autoRev="1" fill="remove"/>
                                        <p:tgtEl>
                                          <p:spTgt spid="5"/>
                                        </p:tgtEl>
                                        <p:attrNameLst>
                                          <p:attrName>fillcolor</p:attrName>
                                        </p:attrNameLst>
                                      </p:cBhvr>
                                      <p:to>
                                        <a:srgbClr val="FF3399"/>
                                      </p:to>
                                    </p:animClr>
                                    <p:set>
                                      <p:cBhvr>
                                        <p:cTn id="33" dur="250" autoRev="1" fill="remove"/>
                                        <p:tgtEl>
                                          <p:spTgt spid="5"/>
                                        </p:tgtEl>
                                        <p:attrNameLst>
                                          <p:attrName>fill.type</p:attrName>
                                        </p:attrNameLst>
                                      </p:cBhvr>
                                      <p:to>
                                        <p:strVal val="solid"/>
                                      </p:to>
                                    </p:set>
                                    <p:set>
                                      <p:cBhvr>
                                        <p:cTn id="34" dur="250" autoRev="1" fill="remove"/>
                                        <p:tgtEl>
                                          <p:spTgt spid="5"/>
                                        </p:tgtEl>
                                        <p:attrNameLst>
                                          <p:attrName>fill.on</p:attrName>
                                        </p:attrNameLst>
                                      </p:cBhvr>
                                      <p:to>
                                        <p:strVal val="true"/>
                                      </p:to>
                                    </p:se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
                  </p:tgtEl>
                </p:cond>
              </p:nextCondLst>
            </p:seq>
            <p:seq concurrent="1" nextAc="seek">
              <p:cTn id="35" restart="whenNotActive" fill="hold" evtFilter="cancelBubble" nodeType="interactiveSeq">
                <p:stCondLst>
                  <p:cond evt="onClick" delay="0">
                    <p:tgtEl>
                      <p:spTgt spid="6"/>
                    </p:tgtEl>
                  </p:cond>
                </p:stCondLst>
                <p:endSync evt="end" delay="0">
                  <p:rtn val="all"/>
                </p:endSync>
                <p:childTnLst>
                  <p:par>
                    <p:cTn id="36" fill="hold">
                      <p:stCondLst>
                        <p:cond delay="0"/>
                      </p:stCondLst>
                      <p:childTnLst>
                        <p:par>
                          <p:cTn id="37" fill="hold">
                            <p:stCondLst>
                              <p:cond delay="0"/>
                            </p:stCondLst>
                            <p:childTnLst>
                              <p:par>
                                <p:cTn id="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 dur="250" autoRev="1" fill="remove"/>
                                        <p:tgtEl>
                                          <p:spTgt spid="6"/>
                                        </p:tgtEl>
                                        <p:attrNameLst>
                                          <p:attrName>style.color</p:attrName>
                                        </p:attrNameLst>
                                      </p:cBhvr>
                                      <p:to>
                                        <a:srgbClr val="FF3399"/>
                                      </p:to>
                                    </p:animClr>
                                    <p:animClr clrSpc="rgb" dir="cw">
                                      <p:cBhvr>
                                        <p:cTn id="40" dur="250" autoRev="1" fill="remove"/>
                                        <p:tgtEl>
                                          <p:spTgt spid="6"/>
                                        </p:tgtEl>
                                        <p:attrNameLst>
                                          <p:attrName>fillcolor</p:attrName>
                                        </p:attrNameLst>
                                      </p:cBhvr>
                                      <p:to>
                                        <a:srgbClr val="FF3399"/>
                                      </p:to>
                                    </p:animClr>
                                    <p:set>
                                      <p:cBhvr>
                                        <p:cTn id="41" dur="250" autoRev="1" fill="remove"/>
                                        <p:tgtEl>
                                          <p:spTgt spid="6"/>
                                        </p:tgtEl>
                                        <p:attrNameLst>
                                          <p:attrName>fill.type</p:attrName>
                                        </p:attrNameLst>
                                      </p:cBhvr>
                                      <p:to>
                                        <p:strVal val="solid"/>
                                      </p:to>
                                    </p:set>
                                    <p:set>
                                      <p:cBhvr>
                                        <p:cTn id="42" dur="250" autoRev="1" fill="remove"/>
                                        <p:tgtEl>
                                          <p:spTgt spid="6"/>
                                        </p:tgtEl>
                                        <p:attrNameLst>
                                          <p:attrName>fill.on</p:attrName>
                                        </p:attrNameLst>
                                      </p:cBhvr>
                                      <p:to>
                                        <p:strVal val="true"/>
                                      </p:to>
                                    </p:set>
                                  </p:childTnLst>
                                  <p:subTnLst>
                                    <p:audio>
                                      <p:cMediaNode>
                                        <p:cTn display="0" masterRel="sameClick">
                                          <p:stCondLst>
                                            <p:cond evt="begin" delay="0">
                                              <p:tn val="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
                  </p:tgtEl>
                </p:cond>
              </p:nextCondLst>
            </p:seq>
            <p:seq concurrent="1" nextAc="seek">
              <p:cTn id="43" restart="whenNotActive" fill="hold" evtFilter="cancelBubble" nodeType="interactiveSeq">
                <p:stCondLst>
                  <p:cond evt="onClick" delay="0">
                    <p:tgtEl>
                      <p:spTgt spid="7"/>
                    </p:tgtEl>
                  </p:cond>
                </p:stCondLst>
                <p:endSync evt="end" delay="0">
                  <p:rtn val="all"/>
                </p:endSync>
                <p:childTnLst>
                  <p:par>
                    <p:cTn id="44" fill="hold">
                      <p:stCondLst>
                        <p:cond delay="0"/>
                      </p:stCondLst>
                      <p:childTnLst>
                        <p:par>
                          <p:cTn id="45" fill="hold">
                            <p:stCondLst>
                              <p:cond delay="0"/>
                            </p:stCondLst>
                            <p:childTnLst>
                              <p:par>
                                <p:cTn id="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 dur="250" autoRev="1" fill="remove"/>
                                        <p:tgtEl>
                                          <p:spTgt spid="7"/>
                                        </p:tgtEl>
                                        <p:attrNameLst>
                                          <p:attrName>style.color</p:attrName>
                                        </p:attrNameLst>
                                      </p:cBhvr>
                                      <p:to>
                                        <a:srgbClr val="FF3399"/>
                                      </p:to>
                                    </p:animClr>
                                    <p:animClr clrSpc="rgb" dir="cw">
                                      <p:cBhvr>
                                        <p:cTn id="48" dur="250" autoRev="1" fill="remove"/>
                                        <p:tgtEl>
                                          <p:spTgt spid="7"/>
                                        </p:tgtEl>
                                        <p:attrNameLst>
                                          <p:attrName>fillcolor</p:attrName>
                                        </p:attrNameLst>
                                      </p:cBhvr>
                                      <p:to>
                                        <a:srgbClr val="FF3399"/>
                                      </p:to>
                                    </p:animClr>
                                    <p:set>
                                      <p:cBhvr>
                                        <p:cTn id="49" dur="250" autoRev="1" fill="remove"/>
                                        <p:tgtEl>
                                          <p:spTgt spid="7"/>
                                        </p:tgtEl>
                                        <p:attrNameLst>
                                          <p:attrName>fill.type</p:attrName>
                                        </p:attrNameLst>
                                      </p:cBhvr>
                                      <p:to>
                                        <p:strVal val="solid"/>
                                      </p:to>
                                    </p:set>
                                    <p:set>
                                      <p:cBhvr>
                                        <p:cTn id="50" dur="250" autoRev="1" fill="remove"/>
                                        <p:tgtEl>
                                          <p:spTgt spid="7"/>
                                        </p:tgtEl>
                                        <p:attrNameLst>
                                          <p:attrName>fill.on</p:attrName>
                                        </p:attrNameLst>
                                      </p:cBhvr>
                                      <p:to>
                                        <p:strVal val="true"/>
                                      </p:to>
                                    </p:set>
                                  </p:childTnLst>
                                  <p:subTnLst>
                                    <p:audio>
                                      <p:cMediaNode>
                                        <p:cTn display="0" masterRel="sameClick">
                                          <p:stCondLst>
                                            <p:cond evt="begin" delay="0">
                                              <p:tn val="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
                  </p:tgtEl>
                </p:cond>
              </p:nextCondLst>
            </p:seq>
            <p:seq concurrent="1" nextAc="seek">
              <p:cTn id="51" restart="whenNotActive" fill="hold" evtFilter="cancelBubble" nodeType="interactiveSeq">
                <p:stCondLst>
                  <p:cond evt="onClick" delay="0">
                    <p:tgtEl>
                      <p:spTgt spid="8"/>
                    </p:tgtEl>
                  </p:cond>
                </p:stCondLst>
                <p:endSync evt="end" delay="0">
                  <p:rtn val="all"/>
                </p:endSync>
                <p:childTnLst>
                  <p:par>
                    <p:cTn id="52" fill="hold">
                      <p:stCondLst>
                        <p:cond delay="0"/>
                      </p:stCondLst>
                      <p:childTnLst>
                        <p:par>
                          <p:cTn id="53" fill="hold">
                            <p:stCondLst>
                              <p:cond delay="0"/>
                            </p:stCondLst>
                            <p:childTnLst>
                              <p:par>
                                <p:cTn id="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 dur="250" autoRev="1" fill="remove"/>
                                        <p:tgtEl>
                                          <p:spTgt spid="8"/>
                                        </p:tgtEl>
                                        <p:attrNameLst>
                                          <p:attrName>style.color</p:attrName>
                                        </p:attrNameLst>
                                      </p:cBhvr>
                                      <p:to>
                                        <a:srgbClr val="FF3399"/>
                                      </p:to>
                                    </p:animClr>
                                    <p:animClr clrSpc="rgb" dir="cw">
                                      <p:cBhvr>
                                        <p:cTn id="56" dur="250" autoRev="1" fill="remove"/>
                                        <p:tgtEl>
                                          <p:spTgt spid="8"/>
                                        </p:tgtEl>
                                        <p:attrNameLst>
                                          <p:attrName>fillcolor</p:attrName>
                                        </p:attrNameLst>
                                      </p:cBhvr>
                                      <p:to>
                                        <a:srgbClr val="FF3399"/>
                                      </p:to>
                                    </p:animClr>
                                    <p:set>
                                      <p:cBhvr>
                                        <p:cTn id="57" dur="250" autoRev="1" fill="remove"/>
                                        <p:tgtEl>
                                          <p:spTgt spid="8"/>
                                        </p:tgtEl>
                                        <p:attrNameLst>
                                          <p:attrName>fill.type</p:attrName>
                                        </p:attrNameLst>
                                      </p:cBhvr>
                                      <p:to>
                                        <p:strVal val="solid"/>
                                      </p:to>
                                    </p:set>
                                    <p:set>
                                      <p:cBhvr>
                                        <p:cTn id="58" dur="250" autoRev="1" fill="remove"/>
                                        <p:tgtEl>
                                          <p:spTgt spid="8"/>
                                        </p:tgtEl>
                                        <p:attrNameLst>
                                          <p:attrName>fill.on</p:attrName>
                                        </p:attrNameLst>
                                      </p:cBhvr>
                                      <p:to>
                                        <p:strVal val="true"/>
                                      </p:to>
                                    </p:set>
                                  </p:childTnLst>
                                  <p:subTnLst>
                                    <p:audio>
                                      <p:cMediaNode>
                                        <p:cTn display="0" masterRel="sameClick">
                                          <p:stCondLst>
                                            <p:cond evt="begin" delay="0">
                                              <p:tn val="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
                  </p:tgtEl>
                </p:cond>
              </p:nextCondLst>
            </p:seq>
            <p:seq concurrent="1" nextAc="seek">
              <p:cTn id="59" restart="whenNotActive" fill="hold" evtFilter="cancelBubble" nodeType="interactiveSeq">
                <p:stCondLst>
                  <p:cond evt="onClick" delay="0">
                    <p:tgtEl>
                      <p:spTgt spid="9"/>
                    </p:tgtEl>
                  </p:cond>
                </p:stCondLst>
                <p:endSync evt="end" delay="0">
                  <p:rtn val="all"/>
                </p:endSync>
                <p:childTnLst>
                  <p:par>
                    <p:cTn id="60" fill="hold">
                      <p:stCondLst>
                        <p:cond delay="0"/>
                      </p:stCondLst>
                      <p:childTnLst>
                        <p:par>
                          <p:cTn id="61" fill="hold">
                            <p:stCondLst>
                              <p:cond delay="0"/>
                            </p:stCondLst>
                            <p:childTnLst>
                              <p:par>
                                <p:cTn id="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 dur="250" autoRev="1" fill="remove"/>
                                        <p:tgtEl>
                                          <p:spTgt spid="9"/>
                                        </p:tgtEl>
                                        <p:attrNameLst>
                                          <p:attrName>style.color</p:attrName>
                                        </p:attrNameLst>
                                      </p:cBhvr>
                                      <p:to>
                                        <a:srgbClr val="FF3399"/>
                                      </p:to>
                                    </p:animClr>
                                    <p:animClr clrSpc="rgb" dir="cw">
                                      <p:cBhvr>
                                        <p:cTn id="64" dur="250" autoRev="1" fill="remove"/>
                                        <p:tgtEl>
                                          <p:spTgt spid="9"/>
                                        </p:tgtEl>
                                        <p:attrNameLst>
                                          <p:attrName>fillcolor</p:attrName>
                                        </p:attrNameLst>
                                      </p:cBhvr>
                                      <p:to>
                                        <a:srgbClr val="FF3399"/>
                                      </p:to>
                                    </p:animClr>
                                    <p:set>
                                      <p:cBhvr>
                                        <p:cTn id="65" dur="250" autoRev="1" fill="remove"/>
                                        <p:tgtEl>
                                          <p:spTgt spid="9"/>
                                        </p:tgtEl>
                                        <p:attrNameLst>
                                          <p:attrName>fill.type</p:attrName>
                                        </p:attrNameLst>
                                      </p:cBhvr>
                                      <p:to>
                                        <p:strVal val="solid"/>
                                      </p:to>
                                    </p:set>
                                    <p:set>
                                      <p:cBhvr>
                                        <p:cTn id="66" dur="250" autoRev="1" fill="remove"/>
                                        <p:tgtEl>
                                          <p:spTgt spid="9"/>
                                        </p:tgtEl>
                                        <p:attrNameLst>
                                          <p:attrName>fill.on</p:attrName>
                                        </p:attrNameLst>
                                      </p:cBhvr>
                                      <p:to>
                                        <p:strVal val="true"/>
                                      </p:to>
                                    </p:set>
                                  </p:childTnLst>
                                  <p:subTnLst>
                                    <p:audio>
                                      <p:cMediaNode>
                                        <p:cTn display="0" masterRel="sameClick">
                                          <p:stCondLst>
                                            <p:cond evt="begin" delay="0">
                                              <p:tn val="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
                  </p:tgtEl>
                </p:cond>
              </p:nextCondLst>
            </p:seq>
            <p:seq concurrent="1" nextAc="seek">
              <p:cTn id="67" restart="whenNotActive" fill="hold" evtFilter="cancelBubble" nodeType="interactiveSeq">
                <p:stCondLst>
                  <p:cond evt="onClick" delay="0">
                    <p:tgtEl>
                      <p:spTgt spid="10"/>
                    </p:tgtEl>
                  </p:cond>
                </p:stCondLst>
                <p:endSync evt="end" delay="0">
                  <p:rtn val="all"/>
                </p:endSync>
                <p:childTnLst>
                  <p:par>
                    <p:cTn id="68" fill="hold">
                      <p:stCondLst>
                        <p:cond delay="0"/>
                      </p:stCondLst>
                      <p:childTnLst>
                        <p:par>
                          <p:cTn id="69" fill="hold">
                            <p:stCondLst>
                              <p:cond delay="0"/>
                            </p:stCondLst>
                            <p:childTnLst>
                              <p:par>
                                <p:cTn id="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 dur="250" autoRev="1" fill="remove"/>
                                        <p:tgtEl>
                                          <p:spTgt spid="10"/>
                                        </p:tgtEl>
                                        <p:attrNameLst>
                                          <p:attrName>style.color</p:attrName>
                                        </p:attrNameLst>
                                      </p:cBhvr>
                                      <p:to>
                                        <a:srgbClr val="FF3399"/>
                                      </p:to>
                                    </p:animClr>
                                    <p:animClr clrSpc="rgb" dir="cw">
                                      <p:cBhvr>
                                        <p:cTn id="72" dur="250" autoRev="1" fill="remove"/>
                                        <p:tgtEl>
                                          <p:spTgt spid="10"/>
                                        </p:tgtEl>
                                        <p:attrNameLst>
                                          <p:attrName>fillcolor</p:attrName>
                                        </p:attrNameLst>
                                      </p:cBhvr>
                                      <p:to>
                                        <a:srgbClr val="FF3399"/>
                                      </p:to>
                                    </p:animClr>
                                    <p:set>
                                      <p:cBhvr>
                                        <p:cTn id="73" dur="250" autoRev="1" fill="remove"/>
                                        <p:tgtEl>
                                          <p:spTgt spid="10"/>
                                        </p:tgtEl>
                                        <p:attrNameLst>
                                          <p:attrName>fill.type</p:attrName>
                                        </p:attrNameLst>
                                      </p:cBhvr>
                                      <p:to>
                                        <p:strVal val="solid"/>
                                      </p:to>
                                    </p:set>
                                    <p:set>
                                      <p:cBhvr>
                                        <p:cTn id="74" dur="250" autoRev="1" fill="remove"/>
                                        <p:tgtEl>
                                          <p:spTgt spid="10"/>
                                        </p:tgtEl>
                                        <p:attrNameLst>
                                          <p:attrName>fill.on</p:attrName>
                                        </p:attrNameLst>
                                      </p:cBhvr>
                                      <p:to>
                                        <p:strVal val="true"/>
                                      </p:to>
                                    </p:se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
                  </p:tgtEl>
                </p:cond>
              </p:nextCondLst>
            </p:seq>
            <p:seq concurrent="1" nextAc="seek">
              <p:cTn id="75" restart="whenNotActive" fill="hold" evtFilter="cancelBubble" nodeType="interactiveSeq">
                <p:stCondLst>
                  <p:cond evt="onClick" delay="0">
                    <p:tgtEl>
                      <p:spTgt spid="11"/>
                    </p:tgtEl>
                  </p:cond>
                </p:stCondLst>
                <p:endSync evt="end" delay="0">
                  <p:rtn val="all"/>
                </p:endSync>
                <p:childTnLst>
                  <p:par>
                    <p:cTn id="76" fill="hold">
                      <p:stCondLst>
                        <p:cond delay="0"/>
                      </p:stCondLst>
                      <p:childTnLst>
                        <p:par>
                          <p:cTn id="77" fill="hold">
                            <p:stCondLst>
                              <p:cond delay="0"/>
                            </p:stCondLst>
                            <p:childTnLst>
                              <p:par>
                                <p:cTn id="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 dur="250" autoRev="1" fill="remove"/>
                                        <p:tgtEl>
                                          <p:spTgt spid="11"/>
                                        </p:tgtEl>
                                        <p:attrNameLst>
                                          <p:attrName>style.color</p:attrName>
                                        </p:attrNameLst>
                                      </p:cBhvr>
                                      <p:to>
                                        <a:srgbClr val="FF3399"/>
                                      </p:to>
                                    </p:animClr>
                                    <p:animClr clrSpc="rgb" dir="cw">
                                      <p:cBhvr>
                                        <p:cTn id="80" dur="250" autoRev="1" fill="remove"/>
                                        <p:tgtEl>
                                          <p:spTgt spid="11"/>
                                        </p:tgtEl>
                                        <p:attrNameLst>
                                          <p:attrName>fillcolor</p:attrName>
                                        </p:attrNameLst>
                                      </p:cBhvr>
                                      <p:to>
                                        <a:srgbClr val="FF3399"/>
                                      </p:to>
                                    </p:animClr>
                                    <p:set>
                                      <p:cBhvr>
                                        <p:cTn id="81" dur="250" autoRev="1" fill="remove"/>
                                        <p:tgtEl>
                                          <p:spTgt spid="11"/>
                                        </p:tgtEl>
                                        <p:attrNameLst>
                                          <p:attrName>fill.type</p:attrName>
                                        </p:attrNameLst>
                                      </p:cBhvr>
                                      <p:to>
                                        <p:strVal val="solid"/>
                                      </p:to>
                                    </p:set>
                                    <p:set>
                                      <p:cBhvr>
                                        <p:cTn id="82" dur="250" autoRev="1" fill="remove"/>
                                        <p:tgtEl>
                                          <p:spTgt spid="11"/>
                                        </p:tgtEl>
                                        <p:attrNameLst>
                                          <p:attrName>fill.on</p:attrName>
                                        </p:attrNameLst>
                                      </p:cBhvr>
                                      <p:to>
                                        <p:strVal val="true"/>
                                      </p:to>
                                    </p:set>
                                  </p:childTnLst>
                                  <p:subTnLst>
                                    <p:audio>
                                      <p:cMediaNode>
                                        <p:cTn display="0" masterRel="sameClick">
                                          <p:stCondLst>
                                            <p:cond evt="begin" delay="0">
                                              <p:tn val="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
                  </p:tgtEl>
                </p:cond>
              </p:nextCondLst>
            </p:seq>
            <p:seq concurrent="1" nextAc="seek">
              <p:cTn id="83" restart="whenNotActive" fill="hold" evtFilter="cancelBubble" nodeType="interactiveSeq">
                <p:stCondLst>
                  <p:cond evt="onClick" delay="0">
                    <p:tgtEl>
                      <p:spTgt spid="12"/>
                    </p:tgtEl>
                  </p:cond>
                </p:stCondLst>
                <p:endSync evt="end" delay="0">
                  <p:rtn val="all"/>
                </p:endSync>
                <p:childTnLst>
                  <p:par>
                    <p:cTn id="84" fill="hold">
                      <p:stCondLst>
                        <p:cond delay="0"/>
                      </p:stCondLst>
                      <p:childTnLst>
                        <p:par>
                          <p:cTn id="85" fill="hold">
                            <p:stCondLst>
                              <p:cond delay="0"/>
                            </p:stCondLst>
                            <p:childTnLst>
                              <p:par>
                                <p:cTn id="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 dur="250" autoRev="1" fill="remove"/>
                                        <p:tgtEl>
                                          <p:spTgt spid="12"/>
                                        </p:tgtEl>
                                        <p:attrNameLst>
                                          <p:attrName>style.color</p:attrName>
                                        </p:attrNameLst>
                                      </p:cBhvr>
                                      <p:to>
                                        <a:srgbClr val="FF3399"/>
                                      </p:to>
                                    </p:animClr>
                                    <p:animClr clrSpc="rgb" dir="cw">
                                      <p:cBhvr>
                                        <p:cTn id="88" dur="250" autoRev="1" fill="remove"/>
                                        <p:tgtEl>
                                          <p:spTgt spid="12"/>
                                        </p:tgtEl>
                                        <p:attrNameLst>
                                          <p:attrName>fillcolor</p:attrName>
                                        </p:attrNameLst>
                                      </p:cBhvr>
                                      <p:to>
                                        <a:srgbClr val="FF3399"/>
                                      </p:to>
                                    </p:animClr>
                                    <p:set>
                                      <p:cBhvr>
                                        <p:cTn id="89" dur="250" autoRev="1" fill="remove"/>
                                        <p:tgtEl>
                                          <p:spTgt spid="12"/>
                                        </p:tgtEl>
                                        <p:attrNameLst>
                                          <p:attrName>fill.type</p:attrName>
                                        </p:attrNameLst>
                                      </p:cBhvr>
                                      <p:to>
                                        <p:strVal val="solid"/>
                                      </p:to>
                                    </p:set>
                                    <p:set>
                                      <p:cBhvr>
                                        <p:cTn id="90" dur="250" autoRev="1" fill="remove"/>
                                        <p:tgtEl>
                                          <p:spTgt spid="12"/>
                                        </p:tgtEl>
                                        <p:attrNameLst>
                                          <p:attrName>fill.on</p:attrName>
                                        </p:attrNameLst>
                                      </p:cBhvr>
                                      <p:to>
                                        <p:strVal val="true"/>
                                      </p:to>
                                    </p:set>
                                  </p:childTnLst>
                                  <p:subTnLst>
                                    <p:audio>
                                      <p:cMediaNode>
                                        <p:cTn display="0" masterRel="sameClick">
                                          <p:stCondLst>
                                            <p:cond evt="begin" delay="0">
                                              <p:tn val="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
                  </p:tgtEl>
                </p:cond>
              </p:nextCondLst>
            </p:seq>
            <p:seq concurrent="1" nextAc="seek">
              <p:cTn id="91" restart="whenNotActive" fill="hold" evtFilter="cancelBubble" nodeType="interactiveSeq">
                <p:stCondLst>
                  <p:cond evt="onClick" delay="0">
                    <p:tgtEl>
                      <p:spTgt spid="13"/>
                    </p:tgtEl>
                  </p:cond>
                </p:stCondLst>
                <p:endSync evt="end" delay="0">
                  <p:rtn val="all"/>
                </p:endSync>
                <p:childTnLst>
                  <p:par>
                    <p:cTn id="92" fill="hold">
                      <p:stCondLst>
                        <p:cond delay="0"/>
                      </p:stCondLst>
                      <p:childTnLst>
                        <p:par>
                          <p:cTn id="93" fill="hold">
                            <p:stCondLst>
                              <p:cond delay="0"/>
                            </p:stCondLst>
                            <p:childTnLst>
                              <p:par>
                                <p:cTn id="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 dur="250" autoRev="1" fill="remove"/>
                                        <p:tgtEl>
                                          <p:spTgt spid="13"/>
                                        </p:tgtEl>
                                        <p:attrNameLst>
                                          <p:attrName>style.color</p:attrName>
                                        </p:attrNameLst>
                                      </p:cBhvr>
                                      <p:to>
                                        <a:srgbClr val="FF3399"/>
                                      </p:to>
                                    </p:animClr>
                                    <p:animClr clrSpc="rgb" dir="cw">
                                      <p:cBhvr>
                                        <p:cTn id="96" dur="250" autoRev="1" fill="remove"/>
                                        <p:tgtEl>
                                          <p:spTgt spid="13"/>
                                        </p:tgtEl>
                                        <p:attrNameLst>
                                          <p:attrName>fillcolor</p:attrName>
                                        </p:attrNameLst>
                                      </p:cBhvr>
                                      <p:to>
                                        <a:srgbClr val="FF3399"/>
                                      </p:to>
                                    </p:animClr>
                                    <p:set>
                                      <p:cBhvr>
                                        <p:cTn id="97" dur="250" autoRev="1" fill="remove"/>
                                        <p:tgtEl>
                                          <p:spTgt spid="13"/>
                                        </p:tgtEl>
                                        <p:attrNameLst>
                                          <p:attrName>fill.type</p:attrName>
                                        </p:attrNameLst>
                                      </p:cBhvr>
                                      <p:to>
                                        <p:strVal val="solid"/>
                                      </p:to>
                                    </p:set>
                                    <p:set>
                                      <p:cBhvr>
                                        <p:cTn id="98" dur="250" autoRev="1" fill="remove"/>
                                        <p:tgtEl>
                                          <p:spTgt spid="13"/>
                                        </p:tgtEl>
                                        <p:attrNameLst>
                                          <p:attrName>fill.on</p:attrName>
                                        </p:attrNameLst>
                                      </p:cBhvr>
                                      <p:to>
                                        <p:strVal val="true"/>
                                      </p:to>
                                    </p:set>
                                  </p:childTnLst>
                                  <p:subTnLst>
                                    <p:audio>
                                      <p:cMediaNode>
                                        <p:cTn display="0" masterRel="sameClick">
                                          <p:stCondLst>
                                            <p:cond evt="begin" delay="0">
                                              <p:tn val="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
                  </p:tgtEl>
                </p:cond>
              </p:nextCondLst>
            </p:seq>
            <p:seq concurrent="1" nextAc="seek">
              <p:cTn id="99" restart="whenNotActive" fill="hold" evtFilter="cancelBubble" nodeType="interactiveSeq">
                <p:stCondLst>
                  <p:cond evt="onClick" delay="0">
                    <p:tgtEl>
                      <p:spTgt spid="14"/>
                    </p:tgtEl>
                  </p:cond>
                </p:stCondLst>
                <p:endSync evt="end" delay="0">
                  <p:rtn val="all"/>
                </p:endSync>
                <p:childTnLst>
                  <p:par>
                    <p:cTn id="100" fill="hold">
                      <p:stCondLst>
                        <p:cond delay="0"/>
                      </p:stCondLst>
                      <p:childTnLst>
                        <p:par>
                          <p:cTn id="101" fill="hold">
                            <p:stCondLst>
                              <p:cond delay="0"/>
                            </p:stCondLst>
                            <p:childTnLst>
                              <p:par>
                                <p:cTn id="1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 dur="250" autoRev="1" fill="remove"/>
                                        <p:tgtEl>
                                          <p:spTgt spid="14"/>
                                        </p:tgtEl>
                                        <p:attrNameLst>
                                          <p:attrName>style.color</p:attrName>
                                        </p:attrNameLst>
                                      </p:cBhvr>
                                      <p:to>
                                        <a:srgbClr val="FF3399"/>
                                      </p:to>
                                    </p:animClr>
                                    <p:animClr clrSpc="rgb" dir="cw">
                                      <p:cBhvr>
                                        <p:cTn id="104" dur="250" autoRev="1" fill="remove"/>
                                        <p:tgtEl>
                                          <p:spTgt spid="14"/>
                                        </p:tgtEl>
                                        <p:attrNameLst>
                                          <p:attrName>fillcolor</p:attrName>
                                        </p:attrNameLst>
                                      </p:cBhvr>
                                      <p:to>
                                        <a:srgbClr val="FF3399"/>
                                      </p:to>
                                    </p:animClr>
                                    <p:set>
                                      <p:cBhvr>
                                        <p:cTn id="105" dur="250" autoRev="1" fill="remove"/>
                                        <p:tgtEl>
                                          <p:spTgt spid="14"/>
                                        </p:tgtEl>
                                        <p:attrNameLst>
                                          <p:attrName>fill.type</p:attrName>
                                        </p:attrNameLst>
                                      </p:cBhvr>
                                      <p:to>
                                        <p:strVal val="solid"/>
                                      </p:to>
                                    </p:set>
                                    <p:set>
                                      <p:cBhvr>
                                        <p:cTn id="106" dur="250" autoRev="1" fill="remove"/>
                                        <p:tgtEl>
                                          <p:spTgt spid="14"/>
                                        </p:tgtEl>
                                        <p:attrNameLst>
                                          <p:attrName>fill.on</p:attrName>
                                        </p:attrNameLst>
                                      </p:cBhvr>
                                      <p:to>
                                        <p:strVal val="true"/>
                                      </p:to>
                                    </p:set>
                                  </p:childTnLst>
                                  <p:subTnLst>
                                    <p:audio>
                                      <p:cMediaNode>
                                        <p:cTn display="0" masterRel="sameClick">
                                          <p:stCondLst>
                                            <p:cond evt="begin" delay="0">
                                              <p:tn val="1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
                  </p:tgtEl>
                </p:cond>
              </p:nextCondLst>
            </p:seq>
            <p:seq concurrent="1" nextAc="seek">
              <p:cTn id="107" restart="whenNotActive" fill="hold" evtFilter="cancelBubble" nodeType="interactiveSeq">
                <p:stCondLst>
                  <p:cond evt="onClick" delay="0">
                    <p:tgtEl>
                      <p:spTgt spid="15"/>
                    </p:tgtEl>
                  </p:cond>
                </p:stCondLst>
                <p:endSync evt="end" delay="0">
                  <p:rtn val="all"/>
                </p:endSync>
                <p:childTnLst>
                  <p:par>
                    <p:cTn id="108" fill="hold">
                      <p:stCondLst>
                        <p:cond delay="0"/>
                      </p:stCondLst>
                      <p:childTnLst>
                        <p:par>
                          <p:cTn id="109" fill="hold">
                            <p:stCondLst>
                              <p:cond delay="0"/>
                            </p:stCondLst>
                            <p:childTnLst>
                              <p:par>
                                <p:cTn id="1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 dur="250" autoRev="1" fill="remove"/>
                                        <p:tgtEl>
                                          <p:spTgt spid="15"/>
                                        </p:tgtEl>
                                        <p:attrNameLst>
                                          <p:attrName>style.color</p:attrName>
                                        </p:attrNameLst>
                                      </p:cBhvr>
                                      <p:to>
                                        <a:srgbClr val="FF3399"/>
                                      </p:to>
                                    </p:animClr>
                                    <p:animClr clrSpc="rgb" dir="cw">
                                      <p:cBhvr>
                                        <p:cTn id="112" dur="250" autoRev="1" fill="remove"/>
                                        <p:tgtEl>
                                          <p:spTgt spid="15"/>
                                        </p:tgtEl>
                                        <p:attrNameLst>
                                          <p:attrName>fillcolor</p:attrName>
                                        </p:attrNameLst>
                                      </p:cBhvr>
                                      <p:to>
                                        <a:srgbClr val="FF3399"/>
                                      </p:to>
                                    </p:animClr>
                                    <p:set>
                                      <p:cBhvr>
                                        <p:cTn id="113" dur="250" autoRev="1" fill="remove"/>
                                        <p:tgtEl>
                                          <p:spTgt spid="15"/>
                                        </p:tgtEl>
                                        <p:attrNameLst>
                                          <p:attrName>fill.type</p:attrName>
                                        </p:attrNameLst>
                                      </p:cBhvr>
                                      <p:to>
                                        <p:strVal val="solid"/>
                                      </p:to>
                                    </p:set>
                                    <p:set>
                                      <p:cBhvr>
                                        <p:cTn id="114" dur="250" autoRev="1" fill="remove"/>
                                        <p:tgtEl>
                                          <p:spTgt spid="15"/>
                                        </p:tgtEl>
                                        <p:attrNameLst>
                                          <p:attrName>fill.on</p:attrName>
                                        </p:attrNameLst>
                                      </p:cBhvr>
                                      <p:to>
                                        <p:strVal val="true"/>
                                      </p:to>
                                    </p:set>
                                  </p:childTnLst>
                                  <p:subTnLst>
                                    <p:audio>
                                      <p:cMediaNode>
                                        <p:cTn display="0" masterRel="sameClick">
                                          <p:stCondLst>
                                            <p:cond evt="begin" delay="0">
                                              <p:tn val="1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
                  </p:tgtEl>
                </p:cond>
              </p:nextCondLst>
            </p:seq>
            <p:seq concurrent="1" nextAc="seek">
              <p:cTn id="115" restart="whenNotActive" fill="hold" evtFilter="cancelBubble" nodeType="interactiveSeq">
                <p:stCondLst>
                  <p:cond evt="onClick" delay="0">
                    <p:tgtEl>
                      <p:spTgt spid="16"/>
                    </p:tgtEl>
                  </p:cond>
                </p:stCondLst>
                <p:endSync evt="end" delay="0">
                  <p:rtn val="all"/>
                </p:endSync>
                <p:childTnLst>
                  <p:par>
                    <p:cTn id="116" fill="hold">
                      <p:stCondLst>
                        <p:cond delay="0"/>
                      </p:stCondLst>
                      <p:childTnLst>
                        <p:par>
                          <p:cTn id="117" fill="hold">
                            <p:stCondLst>
                              <p:cond delay="0"/>
                            </p:stCondLst>
                            <p:childTnLst>
                              <p:par>
                                <p:cTn id="1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 dur="250" autoRev="1" fill="remove"/>
                                        <p:tgtEl>
                                          <p:spTgt spid="16"/>
                                        </p:tgtEl>
                                        <p:attrNameLst>
                                          <p:attrName>style.color</p:attrName>
                                        </p:attrNameLst>
                                      </p:cBhvr>
                                      <p:to>
                                        <a:srgbClr val="FF3399"/>
                                      </p:to>
                                    </p:animClr>
                                    <p:animClr clrSpc="rgb" dir="cw">
                                      <p:cBhvr>
                                        <p:cTn id="120" dur="250" autoRev="1" fill="remove"/>
                                        <p:tgtEl>
                                          <p:spTgt spid="16"/>
                                        </p:tgtEl>
                                        <p:attrNameLst>
                                          <p:attrName>fillcolor</p:attrName>
                                        </p:attrNameLst>
                                      </p:cBhvr>
                                      <p:to>
                                        <a:srgbClr val="FF3399"/>
                                      </p:to>
                                    </p:animClr>
                                    <p:set>
                                      <p:cBhvr>
                                        <p:cTn id="121" dur="250" autoRev="1" fill="remove"/>
                                        <p:tgtEl>
                                          <p:spTgt spid="16"/>
                                        </p:tgtEl>
                                        <p:attrNameLst>
                                          <p:attrName>fill.type</p:attrName>
                                        </p:attrNameLst>
                                      </p:cBhvr>
                                      <p:to>
                                        <p:strVal val="solid"/>
                                      </p:to>
                                    </p:set>
                                    <p:set>
                                      <p:cBhvr>
                                        <p:cTn id="122" dur="250" autoRev="1" fill="remove"/>
                                        <p:tgtEl>
                                          <p:spTgt spid="16"/>
                                        </p:tgtEl>
                                        <p:attrNameLst>
                                          <p:attrName>fill.on</p:attrName>
                                        </p:attrNameLst>
                                      </p:cBhvr>
                                      <p:to>
                                        <p:strVal val="true"/>
                                      </p:to>
                                    </p:set>
                                  </p:childTnLst>
                                  <p:subTnLst>
                                    <p:audio>
                                      <p:cMediaNode>
                                        <p:cTn display="0" masterRel="sameClick">
                                          <p:stCondLst>
                                            <p:cond evt="begin" delay="0">
                                              <p:tn val="1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
                  </p:tgtEl>
                </p:cond>
              </p:nextCondLst>
            </p:seq>
            <p:seq concurrent="1" nextAc="seek">
              <p:cTn id="123" restart="whenNotActive" fill="hold" evtFilter="cancelBubble" nodeType="interactiveSeq">
                <p:stCondLst>
                  <p:cond evt="onClick" delay="0">
                    <p:tgtEl>
                      <p:spTgt spid="17"/>
                    </p:tgtEl>
                  </p:cond>
                </p:stCondLst>
                <p:endSync evt="end" delay="0">
                  <p:rtn val="all"/>
                </p:endSync>
                <p:childTnLst>
                  <p:par>
                    <p:cTn id="124" fill="hold">
                      <p:stCondLst>
                        <p:cond delay="0"/>
                      </p:stCondLst>
                      <p:childTnLst>
                        <p:par>
                          <p:cTn id="125" fill="hold">
                            <p:stCondLst>
                              <p:cond delay="0"/>
                            </p:stCondLst>
                            <p:childTnLst>
                              <p:par>
                                <p:cTn id="1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 dur="250" autoRev="1" fill="remove"/>
                                        <p:tgtEl>
                                          <p:spTgt spid="17"/>
                                        </p:tgtEl>
                                        <p:attrNameLst>
                                          <p:attrName>style.color</p:attrName>
                                        </p:attrNameLst>
                                      </p:cBhvr>
                                      <p:to>
                                        <a:srgbClr val="FF3399"/>
                                      </p:to>
                                    </p:animClr>
                                    <p:animClr clrSpc="rgb" dir="cw">
                                      <p:cBhvr>
                                        <p:cTn id="128" dur="250" autoRev="1" fill="remove"/>
                                        <p:tgtEl>
                                          <p:spTgt spid="17"/>
                                        </p:tgtEl>
                                        <p:attrNameLst>
                                          <p:attrName>fillcolor</p:attrName>
                                        </p:attrNameLst>
                                      </p:cBhvr>
                                      <p:to>
                                        <a:srgbClr val="FF3399"/>
                                      </p:to>
                                    </p:animClr>
                                    <p:set>
                                      <p:cBhvr>
                                        <p:cTn id="129" dur="250" autoRev="1" fill="remove"/>
                                        <p:tgtEl>
                                          <p:spTgt spid="17"/>
                                        </p:tgtEl>
                                        <p:attrNameLst>
                                          <p:attrName>fill.type</p:attrName>
                                        </p:attrNameLst>
                                      </p:cBhvr>
                                      <p:to>
                                        <p:strVal val="solid"/>
                                      </p:to>
                                    </p:set>
                                    <p:set>
                                      <p:cBhvr>
                                        <p:cTn id="130" dur="250" autoRev="1" fill="remove"/>
                                        <p:tgtEl>
                                          <p:spTgt spid="17"/>
                                        </p:tgtEl>
                                        <p:attrNameLst>
                                          <p:attrName>fill.on</p:attrName>
                                        </p:attrNameLst>
                                      </p:cBhvr>
                                      <p:to>
                                        <p:strVal val="true"/>
                                      </p:to>
                                    </p:set>
                                  </p:childTnLst>
                                  <p:subTnLst>
                                    <p:audio>
                                      <p:cMediaNode>
                                        <p:cTn display="0" masterRel="sameClick">
                                          <p:stCondLst>
                                            <p:cond evt="begin" delay="0">
                                              <p:tn val="1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
                  </p:tgtEl>
                </p:cond>
              </p:nextCondLst>
            </p:seq>
            <p:seq concurrent="1" nextAc="seek">
              <p:cTn id="131" restart="whenNotActive" fill="hold" evtFilter="cancelBubble" nodeType="interactiveSeq">
                <p:stCondLst>
                  <p:cond evt="onClick" delay="0">
                    <p:tgtEl>
                      <p:spTgt spid="18"/>
                    </p:tgtEl>
                  </p:cond>
                </p:stCondLst>
                <p:endSync evt="end" delay="0">
                  <p:rtn val="all"/>
                </p:endSync>
                <p:childTnLst>
                  <p:par>
                    <p:cTn id="132" fill="hold">
                      <p:stCondLst>
                        <p:cond delay="0"/>
                      </p:stCondLst>
                      <p:childTnLst>
                        <p:par>
                          <p:cTn id="133" fill="hold">
                            <p:stCondLst>
                              <p:cond delay="0"/>
                            </p:stCondLst>
                            <p:childTnLst>
                              <p:par>
                                <p:cTn id="1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5" dur="250" autoRev="1" fill="remove"/>
                                        <p:tgtEl>
                                          <p:spTgt spid="18"/>
                                        </p:tgtEl>
                                        <p:attrNameLst>
                                          <p:attrName>style.color</p:attrName>
                                        </p:attrNameLst>
                                      </p:cBhvr>
                                      <p:to>
                                        <a:srgbClr val="FF3399"/>
                                      </p:to>
                                    </p:animClr>
                                    <p:animClr clrSpc="rgb" dir="cw">
                                      <p:cBhvr>
                                        <p:cTn id="136" dur="250" autoRev="1" fill="remove"/>
                                        <p:tgtEl>
                                          <p:spTgt spid="18"/>
                                        </p:tgtEl>
                                        <p:attrNameLst>
                                          <p:attrName>fillcolor</p:attrName>
                                        </p:attrNameLst>
                                      </p:cBhvr>
                                      <p:to>
                                        <a:srgbClr val="FF3399"/>
                                      </p:to>
                                    </p:animClr>
                                    <p:set>
                                      <p:cBhvr>
                                        <p:cTn id="137" dur="250" autoRev="1" fill="remove"/>
                                        <p:tgtEl>
                                          <p:spTgt spid="18"/>
                                        </p:tgtEl>
                                        <p:attrNameLst>
                                          <p:attrName>fill.type</p:attrName>
                                        </p:attrNameLst>
                                      </p:cBhvr>
                                      <p:to>
                                        <p:strVal val="solid"/>
                                      </p:to>
                                    </p:set>
                                    <p:set>
                                      <p:cBhvr>
                                        <p:cTn id="138" dur="250" autoRev="1" fill="remove"/>
                                        <p:tgtEl>
                                          <p:spTgt spid="18"/>
                                        </p:tgtEl>
                                        <p:attrNameLst>
                                          <p:attrName>fill.on</p:attrName>
                                        </p:attrNameLst>
                                      </p:cBhvr>
                                      <p:to>
                                        <p:strVal val="true"/>
                                      </p:to>
                                    </p:set>
                                  </p:childTnLst>
                                  <p:subTnLst>
                                    <p:audio>
                                      <p:cMediaNode>
                                        <p:cTn display="0" masterRel="sameClick">
                                          <p:stCondLst>
                                            <p:cond evt="begin" delay="0">
                                              <p:tn val="1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8"/>
                  </p:tgtEl>
                </p:cond>
              </p:nextCondLst>
            </p:seq>
            <p:seq concurrent="1" nextAc="seek">
              <p:cTn id="139" restart="whenNotActive" fill="hold" evtFilter="cancelBubble" nodeType="interactiveSeq">
                <p:stCondLst>
                  <p:cond evt="onClick" delay="0">
                    <p:tgtEl>
                      <p:spTgt spid="19"/>
                    </p:tgtEl>
                  </p:cond>
                </p:stCondLst>
                <p:endSync evt="end" delay="0">
                  <p:rtn val="all"/>
                </p:endSync>
                <p:childTnLst>
                  <p:par>
                    <p:cTn id="140" fill="hold">
                      <p:stCondLst>
                        <p:cond delay="0"/>
                      </p:stCondLst>
                      <p:childTnLst>
                        <p:par>
                          <p:cTn id="141" fill="hold">
                            <p:stCondLst>
                              <p:cond delay="0"/>
                            </p:stCondLst>
                            <p:childTnLst>
                              <p:par>
                                <p:cTn id="1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3" dur="250" autoRev="1" fill="remove"/>
                                        <p:tgtEl>
                                          <p:spTgt spid="19"/>
                                        </p:tgtEl>
                                        <p:attrNameLst>
                                          <p:attrName>style.color</p:attrName>
                                        </p:attrNameLst>
                                      </p:cBhvr>
                                      <p:to>
                                        <a:srgbClr val="FF3399"/>
                                      </p:to>
                                    </p:animClr>
                                    <p:animClr clrSpc="rgb" dir="cw">
                                      <p:cBhvr>
                                        <p:cTn id="144" dur="250" autoRev="1" fill="remove"/>
                                        <p:tgtEl>
                                          <p:spTgt spid="19"/>
                                        </p:tgtEl>
                                        <p:attrNameLst>
                                          <p:attrName>fillcolor</p:attrName>
                                        </p:attrNameLst>
                                      </p:cBhvr>
                                      <p:to>
                                        <a:srgbClr val="FF3399"/>
                                      </p:to>
                                    </p:animClr>
                                    <p:set>
                                      <p:cBhvr>
                                        <p:cTn id="145" dur="250" autoRev="1" fill="remove"/>
                                        <p:tgtEl>
                                          <p:spTgt spid="19"/>
                                        </p:tgtEl>
                                        <p:attrNameLst>
                                          <p:attrName>fill.type</p:attrName>
                                        </p:attrNameLst>
                                      </p:cBhvr>
                                      <p:to>
                                        <p:strVal val="solid"/>
                                      </p:to>
                                    </p:set>
                                    <p:set>
                                      <p:cBhvr>
                                        <p:cTn id="146" dur="250" autoRev="1" fill="remove"/>
                                        <p:tgtEl>
                                          <p:spTgt spid="19"/>
                                        </p:tgtEl>
                                        <p:attrNameLst>
                                          <p:attrName>fill.on</p:attrName>
                                        </p:attrNameLst>
                                      </p:cBhvr>
                                      <p:to>
                                        <p:strVal val="true"/>
                                      </p:to>
                                    </p:set>
                                  </p:childTnLst>
                                  <p:subTnLst>
                                    <p:audio>
                                      <p:cMediaNode>
                                        <p:cTn display="0" masterRel="sameClick">
                                          <p:stCondLst>
                                            <p:cond evt="begin" delay="0">
                                              <p:tn val="1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9"/>
                  </p:tgtEl>
                </p:cond>
              </p:nextCondLst>
            </p:seq>
            <p:seq concurrent="1" nextAc="seek">
              <p:cTn id="147" restart="whenNotActive" fill="hold" evtFilter="cancelBubble" nodeType="interactiveSeq">
                <p:stCondLst>
                  <p:cond evt="onClick" delay="0">
                    <p:tgtEl>
                      <p:spTgt spid="20"/>
                    </p:tgtEl>
                  </p:cond>
                </p:stCondLst>
                <p:endSync evt="end" delay="0">
                  <p:rtn val="all"/>
                </p:endSync>
                <p:childTnLst>
                  <p:par>
                    <p:cTn id="148" fill="hold">
                      <p:stCondLst>
                        <p:cond delay="0"/>
                      </p:stCondLst>
                      <p:childTnLst>
                        <p:par>
                          <p:cTn id="149" fill="hold">
                            <p:stCondLst>
                              <p:cond delay="0"/>
                            </p:stCondLst>
                            <p:childTnLst>
                              <p:par>
                                <p:cTn id="1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1" dur="250" autoRev="1" fill="remove"/>
                                        <p:tgtEl>
                                          <p:spTgt spid="20"/>
                                        </p:tgtEl>
                                        <p:attrNameLst>
                                          <p:attrName>style.color</p:attrName>
                                        </p:attrNameLst>
                                      </p:cBhvr>
                                      <p:to>
                                        <a:srgbClr val="FF3399"/>
                                      </p:to>
                                    </p:animClr>
                                    <p:animClr clrSpc="rgb" dir="cw">
                                      <p:cBhvr>
                                        <p:cTn id="152" dur="250" autoRev="1" fill="remove"/>
                                        <p:tgtEl>
                                          <p:spTgt spid="20"/>
                                        </p:tgtEl>
                                        <p:attrNameLst>
                                          <p:attrName>fillcolor</p:attrName>
                                        </p:attrNameLst>
                                      </p:cBhvr>
                                      <p:to>
                                        <a:srgbClr val="FF3399"/>
                                      </p:to>
                                    </p:animClr>
                                    <p:set>
                                      <p:cBhvr>
                                        <p:cTn id="153" dur="250" autoRev="1" fill="remove"/>
                                        <p:tgtEl>
                                          <p:spTgt spid="20"/>
                                        </p:tgtEl>
                                        <p:attrNameLst>
                                          <p:attrName>fill.type</p:attrName>
                                        </p:attrNameLst>
                                      </p:cBhvr>
                                      <p:to>
                                        <p:strVal val="solid"/>
                                      </p:to>
                                    </p:set>
                                    <p:set>
                                      <p:cBhvr>
                                        <p:cTn id="154" dur="250" autoRev="1" fill="remove"/>
                                        <p:tgtEl>
                                          <p:spTgt spid="20"/>
                                        </p:tgtEl>
                                        <p:attrNameLst>
                                          <p:attrName>fill.on</p:attrName>
                                        </p:attrNameLst>
                                      </p:cBhvr>
                                      <p:to>
                                        <p:strVal val="true"/>
                                      </p:to>
                                    </p:set>
                                  </p:childTnLst>
                                  <p:subTnLst>
                                    <p:audio>
                                      <p:cMediaNode>
                                        <p:cTn display="0" masterRel="sameClick">
                                          <p:stCondLst>
                                            <p:cond evt="begin" delay="0">
                                              <p:tn val="1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0"/>
                  </p:tgtEl>
                </p:cond>
              </p:nextCondLst>
            </p:seq>
            <p:seq concurrent="1" nextAc="seek">
              <p:cTn id="155" restart="whenNotActive" fill="hold" evtFilter="cancelBubble" nodeType="interactiveSeq">
                <p:stCondLst>
                  <p:cond evt="onClick" delay="0">
                    <p:tgtEl>
                      <p:spTgt spid="21"/>
                    </p:tgtEl>
                  </p:cond>
                </p:stCondLst>
                <p:endSync evt="end" delay="0">
                  <p:rtn val="all"/>
                </p:endSync>
                <p:childTnLst>
                  <p:par>
                    <p:cTn id="156" fill="hold">
                      <p:stCondLst>
                        <p:cond delay="0"/>
                      </p:stCondLst>
                      <p:childTnLst>
                        <p:par>
                          <p:cTn id="157" fill="hold">
                            <p:stCondLst>
                              <p:cond delay="0"/>
                            </p:stCondLst>
                            <p:childTnLst>
                              <p:par>
                                <p:cTn id="1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9" dur="250" autoRev="1" fill="remove"/>
                                        <p:tgtEl>
                                          <p:spTgt spid="21"/>
                                        </p:tgtEl>
                                        <p:attrNameLst>
                                          <p:attrName>style.color</p:attrName>
                                        </p:attrNameLst>
                                      </p:cBhvr>
                                      <p:to>
                                        <a:srgbClr val="FF3399"/>
                                      </p:to>
                                    </p:animClr>
                                    <p:animClr clrSpc="rgb" dir="cw">
                                      <p:cBhvr>
                                        <p:cTn id="160" dur="250" autoRev="1" fill="remove"/>
                                        <p:tgtEl>
                                          <p:spTgt spid="21"/>
                                        </p:tgtEl>
                                        <p:attrNameLst>
                                          <p:attrName>fillcolor</p:attrName>
                                        </p:attrNameLst>
                                      </p:cBhvr>
                                      <p:to>
                                        <a:srgbClr val="FF3399"/>
                                      </p:to>
                                    </p:animClr>
                                    <p:set>
                                      <p:cBhvr>
                                        <p:cTn id="161" dur="250" autoRev="1" fill="remove"/>
                                        <p:tgtEl>
                                          <p:spTgt spid="21"/>
                                        </p:tgtEl>
                                        <p:attrNameLst>
                                          <p:attrName>fill.type</p:attrName>
                                        </p:attrNameLst>
                                      </p:cBhvr>
                                      <p:to>
                                        <p:strVal val="solid"/>
                                      </p:to>
                                    </p:set>
                                    <p:set>
                                      <p:cBhvr>
                                        <p:cTn id="162" dur="250" autoRev="1" fill="remove"/>
                                        <p:tgtEl>
                                          <p:spTgt spid="21"/>
                                        </p:tgtEl>
                                        <p:attrNameLst>
                                          <p:attrName>fill.on</p:attrName>
                                        </p:attrNameLst>
                                      </p:cBhvr>
                                      <p:to>
                                        <p:strVal val="true"/>
                                      </p:to>
                                    </p:set>
                                  </p:childTnLst>
                                  <p:subTnLst>
                                    <p:audio>
                                      <p:cMediaNode>
                                        <p:cTn display="0" masterRel="sameClick">
                                          <p:stCondLst>
                                            <p:cond evt="begin" delay="0">
                                              <p:tn val="1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1"/>
                  </p:tgtEl>
                </p:cond>
              </p:nextCondLst>
            </p:seq>
            <p:seq concurrent="1" nextAc="seek">
              <p:cTn id="163" restart="whenNotActive" fill="hold" evtFilter="cancelBubble" nodeType="interactiveSeq">
                <p:stCondLst>
                  <p:cond evt="onClick" delay="0">
                    <p:tgtEl>
                      <p:spTgt spid="22"/>
                    </p:tgtEl>
                  </p:cond>
                </p:stCondLst>
                <p:endSync evt="end" delay="0">
                  <p:rtn val="all"/>
                </p:endSync>
                <p:childTnLst>
                  <p:par>
                    <p:cTn id="164" fill="hold">
                      <p:stCondLst>
                        <p:cond delay="0"/>
                      </p:stCondLst>
                      <p:childTnLst>
                        <p:par>
                          <p:cTn id="165" fill="hold">
                            <p:stCondLst>
                              <p:cond delay="0"/>
                            </p:stCondLst>
                            <p:childTnLst>
                              <p:par>
                                <p:cTn id="1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7" dur="250" autoRev="1" fill="remove"/>
                                        <p:tgtEl>
                                          <p:spTgt spid="22"/>
                                        </p:tgtEl>
                                        <p:attrNameLst>
                                          <p:attrName>style.color</p:attrName>
                                        </p:attrNameLst>
                                      </p:cBhvr>
                                      <p:to>
                                        <a:srgbClr val="FF3399"/>
                                      </p:to>
                                    </p:animClr>
                                    <p:animClr clrSpc="rgb" dir="cw">
                                      <p:cBhvr>
                                        <p:cTn id="168" dur="250" autoRev="1" fill="remove"/>
                                        <p:tgtEl>
                                          <p:spTgt spid="22"/>
                                        </p:tgtEl>
                                        <p:attrNameLst>
                                          <p:attrName>fillcolor</p:attrName>
                                        </p:attrNameLst>
                                      </p:cBhvr>
                                      <p:to>
                                        <a:srgbClr val="FF3399"/>
                                      </p:to>
                                    </p:animClr>
                                    <p:set>
                                      <p:cBhvr>
                                        <p:cTn id="169" dur="250" autoRev="1" fill="remove"/>
                                        <p:tgtEl>
                                          <p:spTgt spid="22"/>
                                        </p:tgtEl>
                                        <p:attrNameLst>
                                          <p:attrName>fill.type</p:attrName>
                                        </p:attrNameLst>
                                      </p:cBhvr>
                                      <p:to>
                                        <p:strVal val="solid"/>
                                      </p:to>
                                    </p:set>
                                    <p:set>
                                      <p:cBhvr>
                                        <p:cTn id="170" dur="250" autoRev="1" fill="remove"/>
                                        <p:tgtEl>
                                          <p:spTgt spid="22"/>
                                        </p:tgtEl>
                                        <p:attrNameLst>
                                          <p:attrName>fill.on</p:attrName>
                                        </p:attrNameLst>
                                      </p:cBhvr>
                                      <p:to>
                                        <p:strVal val="true"/>
                                      </p:to>
                                    </p:set>
                                  </p:childTnLst>
                                  <p:subTnLst>
                                    <p:audio>
                                      <p:cMediaNode>
                                        <p:cTn display="0" masterRel="sameClick">
                                          <p:stCondLst>
                                            <p:cond evt="begin" delay="0">
                                              <p:tn val="1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2"/>
                  </p:tgtEl>
                </p:cond>
              </p:nextCondLst>
            </p:seq>
            <p:seq concurrent="1" nextAc="seek">
              <p:cTn id="171" restart="whenNotActive" fill="hold" evtFilter="cancelBubble" nodeType="interactiveSeq">
                <p:stCondLst>
                  <p:cond evt="onClick" delay="0">
                    <p:tgtEl>
                      <p:spTgt spid="23"/>
                    </p:tgtEl>
                  </p:cond>
                </p:stCondLst>
                <p:endSync evt="end" delay="0">
                  <p:rtn val="all"/>
                </p:endSync>
                <p:childTnLst>
                  <p:par>
                    <p:cTn id="172" fill="hold">
                      <p:stCondLst>
                        <p:cond delay="0"/>
                      </p:stCondLst>
                      <p:childTnLst>
                        <p:par>
                          <p:cTn id="173" fill="hold">
                            <p:stCondLst>
                              <p:cond delay="0"/>
                            </p:stCondLst>
                            <p:childTnLst>
                              <p:par>
                                <p:cTn id="1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5" dur="250" autoRev="1" fill="remove"/>
                                        <p:tgtEl>
                                          <p:spTgt spid="23"/>
                                        </p:tgtEl>
                                        <p:attrNameLst>
                                          <p:attrName>style.color</p:attrName>
                                        </p:attrNameLst>
                                      </p:cBhvr>
                                      <p:to>
                                        <a:srgbClr val="FF3399"/>
                                      </p:to>
                                    </p:animClr>
                                    <p:animClr clrSpc="rgb" dir="cw">
                                      <p:cBhvr>
                                        <p:cTn id="176" dur="250" autoRev="1" fill="remove"/>
                                        <p:tgtEl>
                                          <p:spTgt spid="23"/>
                                        </p:tgtEl>
                                        <p:attrNameLst>
                                          <p:attrName>fillcolor</p:attrName>
                                        </p:attrNameLst>
                                      </p:cBhvr>
                                      <p:to>
                                        <a:srgbClr val="FF3399"/>
                                      </p:to>
                                    </p:animClr>
                                    <p:set>
                                      <p:cBhvr>
                                        <p:cTn id="177" dur="250" autoRev="1" fill="remove"/>
                                        <p:tgtEl>
                                          <p:spTgt spid="23"/>
                                        </p:tgtEl>
                                        <p:attrNameLst>
                                          <p:attrName>fill.type</p:attrName>
                                        </p:attrNameLst>
                                      </p:cBhvr>
                                      <p:to>
                                        <p:strVal val="solid"/>
                                      </p:to>
                                    </p:set>
                                    <p:set>
                                      <p:cBhvr>
                                        <p:cTn id="178" dur="250" autoRev="1" fill="remove"/>
                                        <p:tgtEl>
                                          <p:spTgt spid="23"/>
                                        </p:tgtEl>
                                        <p:attrNameLst>
                                          <p:attrName>fill.on</p:attrName>
                                        </p:attrNameLst>
                                      </p:cBhvr>
                                      <p:to>
                                        <p:strVal val="true"/>
                                      </p:to>
                                    </p:set>
                                  </p:childTnLst>
                                  <p:subTnLst>
                                    <p:audio>
                                      <p:cMediaNode>
                                        <p:cTn display="0" masterRel="sameClick">
                                          <p:stCondLst>
                                            <p:cond evt="begin" delay="0">
                                              <p:tn val="1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3"/>
                  </p:tgtEl>
                </p:cond>
              </p:nextCondLst>
            </p:seq>
            <p:seq concurrent="1" nextAc="seek">
              <p:cTn id="179" restart="whenNotActive" fill="hold" evtFilter="cancelBubble" nodeType="interactiveSeq">
                <p:stCondLst>
                  <p:cond evt="onClick" delay="0">
                    <p:tgtEl>
                      <p:spTgt spid="24"/>
                    </p:tgtEl>
                  </p:cond>
                </p:stCondLst>
                <p:endSync evt="end" delay="0">
                  <p:rtn val="all"/>
                </p:endSync>
                <p:childTnLst>
                  <p:par>
                    <p:cTn id="180" fill="hold">
                      <p:stCondLst>
                        <p:cond delay="0"/>
                      </p:stCondLst>
                      <p:childTnLst>
                        <p:par>
                          <p:cTn id="181" fill="hold">
                            <p:stCondLst>
                              <p:cond delay="0"/>
                            </p:stCondLst>
                            <p:childTnLst>
                              <p:par>
                                <p:cTn id="1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3" dur="250" autoRev="1" fill="remove"/>
                                        <p:tgtEl>
                                          <p:spTgt spid="24"/>
                                        </p:tgtEl>
                                        <p:attrNameLst>
                                          <p:attrName>style.color</p:attrName>
                                        </p:attrNameLst>
                                      </p:cBhvr>
                                      <p:to>
                                        <a:srgbClr val="FF3399"/>
                                      </p:to>
                                    </p:animClr>
                                    <p:animClr clrSpc="rgb" dir="cw">
                                      <p:cBhvr>
                                        <p:cTn id="184" dur="250" autoRev="1" fill="remove"/>
                                        <p:tgtEl>
                                          <p:spTgt spid="24"/>
                                        </p:tgtEl>
                                        <p:attrNameLst>
                                          <p:attrName>fillcolor</p:attrName>
                                        </p:attrNameLst>
                                      </p:cBhvr>
                                      <p:to>
                                        <a:srgbClr val="FF3399"/>
                                      </p:to>
                                    </p:animClr>
                                    <p:set>
                                      <p:cBhvr>
                                        <p:cTn id="185" dur="250" autoRev="1" fill="remove"/>
                                        <p:tgtEl>
                                          <p:spTgt spid="24"/>
                                        </p:tgtEl>
                                        <p:attrNameLst>
                                          <p:attrName>fill.type</p:attrName>
                                        </p:attrNameLst>
                                      </p:cBhvr>
                                      <p:to>
                                        <p:strVal val="solid"/>
                                      </p:to>
                                    </p:set>
                                    <p:set>
                                      <p:cBhvr>
                                        <p:cTn id="186" dur="250" autoRev="1" fill="remove"/>
                                        <p:tgtEl>
                                          <p:spTgt spid="24"/>
                                        </p:tgtEl>
                                        <p:attrNameLst>
                                          <p:attrName>fill.on</p:attrName>
                                        </p:attrNameLst>
                                      </p:cBhvr>
                                      <p:to>
                                        <p:strVal val="true"/>
                                      </p:to>
                                    </p:set>
                                  </p:childTnLst>
                                  <p:subTnLst>
                                    <p:audio>
                                      <p:cMediaNode>
                                        <p:cTn display="0" masterRel="sameClick">
                                          <p:stCondLst>
                                            <p:cond evt="begin" delay="0">
                                              <p:tn val="1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4"/>
                  </p:tgtEl>
                </p:cond>
              </p:nextCondLst>
            </p:seq>
            <p:seq concurrent="1" nextAc="seek">
              <p:cTn id="187" restart="whenNotActive" fill="hold" evtFilter="cancelBubble" nodeType="interactiveSeq">
                <p:stCondLst>
                  <p:cond evt="onClick" delay="0">
                    <p:tgtEl>
                      <p:spTgt spid="25"/>
                    </p:tgtEl>
                  </p:cond>
                </p:stCondLst>
                <p:endSync evt="end" delay="0">
                  <p:rtn val="all"/>
                </p:endSync>
                <p:childTnLst>
                  <p:par>
                    <p:cTn id="188" fill="hold">
                      <p:stCondLst>
                        <p:cond delay="0"/>
                      </p:stCondLst>
                      <p:childTnLst>
                        <p:par>
                          <p:cTn id="189" fill="hold">
                            <p:stCondLst>
                              <p:cond delay="0"/>
                            </p:stCondLst>
                            <p:childTnLst>
                              <p:par>
                                <p:cTn id="1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1" dur="250" autoRev="1" fill="remove"/>
                                        <p:tgtEl>
                                          <p:spTgt spid="25"/>
                                        </p:tgtEl>
                                        <p:attrNameLst>
                                          <p:attrName>style.color</p:attrName>
                                        </p:attrNameLst>
                                      </p:cBhvr>
                                      <p:to>
                                        <a:srgbClr val="FF3399"/>
                                      </p:to>
                                    </p:animClr>
                                    <p:animClr clrSpc="rgb" dir="cw">
                                      <p:cBhvr>
                                        <p:cTn id="192" dur="250" autoRev="1" fill="remove"/>
                                        <p:tgtEl>
                                          <p:spTgt spid="25"/>
                                        </p:tgtEl>
                                        <p:attrNameLst>
                                          <p:attrName>fillcolor</p:attrName>
                                        </p:attrNameLst>
                                      </p:cBhvr>
                                      <p:to>
                                        <a:srgbClr val="FF3399"/>
                                      </p:to>
                                    </p:animClr>
                                    <p:set>
                                      <p:cBhvr>
                                        <p:cTn id="193" dur="250" autoRev="1" fill="remove"/>
                                        <p:tgtEl>
                                          <p:spTgt spid="25"/>
                                        </p:tgtEl>
                                        <p:attrNameLst>
                                          <p:attrName>fill.type</p:attrName>
                                        </p:attrNameLst>
                                      </p:cBhvr>
                                      <p:to>
                                        <p:strVal val="solid"/>
                                      </p:to>
                                    </p:set>
                                    <p:set>
                                      <p:cBhvr>
                                        <p:cTn id="194" dur="250" autoRev="1" fill="remove"/>
                                        <p:tgtEl>
                                          <p:spTgt spid="25"/>
                                        </p:tgtEl>
                                        <p:attrNameLst>
                                          <p:attrName>fill.on</p:attrName>
                                        </p:attrNameLst>
                                      </p:cBhvr>
                                      <p:to>
                                        <p:strVal val="true"/>
                                      </p:to>
                                    </p:set>
                                  </p:childTnLst>
                                  <p:subTnLst>
                                    <p:audio>
                                      <p:cMediaNode>
                                        <p:cTn display="0" masterRel="sameClick">
                                          <p:stCondLst>
                                            <p:cond evt="begin" delay="0">
                                              <p:tn val="1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5"/>
                  </p:tgtEl>
                </p:cond>
              </p:nextCondLst>
            </p:seq>
            <p:seq concurrent="1" nextAc="seek">
              <p:cTn id="195" restart="whenNotActive" fill="hold" evtFilter="cancelBubble" nodeType="interactiveSeq">
                <p:stCondLst>
                  <p:cond evt="onClick" delay="0">
                    <p:tgtEl>
                      <p:spTgt spid="26"/>
                    </p:tgtEl>
                  </p:cond>
                </p:stCondLst>
                <p:endSync evt="end" delay="0">
                  <p:rtn val="all"/>
                </p:endSync>
                <p:childTnLst>
                  <p:par>
                    <p:cTn id="196" fill="hold">
                      <p:stCondLst>
                        <p:cond delay="0"/>
                      </p:stCondLst>
                      <p:childTnLst>
                        <p:par>
                          <p:cTn id="197" fill="hold">
                            <p:stCondLst>
                              <p:cond delay="0"/>
                            </p:stCondLst>
                            <p:childTnLst>
                              <p:par>
                                <p:cTn id="1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9" dur="250" autoRev="1" fill="remove"/>
                                        <p:tgtEl>
                                          <p:spTgt spid="26"/>
                                        </p:tgtEl>
                                        <p:attrNameLst>
                                          <p:attrName>style.color</p:attrName>
                                        </p:attrNameLst>
                                      </p:cBhvr>
                                      <p:to>
                                        <a:srgbClr val="FF3399"/>
                                      </p:to>
                                    </p:animClr>
                                    <p:animClr clrSpc="rgb" dir="cw">
                                      <p:cBhvr>
                                        <p:cTn id="200" dur="250" autoRev="1" fill="remove"/>
                                        <p:tgtEl>
                                          <p:spTgt spid="26"/>
                                        </p:tgtEl>
                                        <p:attrNameLst>
                                          <p:attrName>fillcolor</p:attrName>
                                        </p:attrNameLst>
                                      </p:cBhvr>
                                      <p:to>
                                        <a:srgbClr val="FF3399"/>
                                      </p:to>
                                    </p:animClr>
                                    <p:set>
                                      <p:cBhvr>
                                        <p:cTn id="201" dur="250" autoRev="1" fill="remove"/>
                                        <p:tgtEl>
                                          <p:spTgt spid="26"/>
                                        </p:tgtEl>
                                        <p:attrNameLst>
                                          <p:attrName>fill.type</p:attrName>
                                        </p:attrNameLst>
                                      </p:cBhvr>
                                      <p:to>
                                        <p:strVal val="solid"/>
                                      </p:to>
                                    </p:set>
                                    <p:set>
                                      <p:cBhvr>
                                        <p:cTn id="202" dur="250" autoRev="1" fill="remove"/>
                                        <p:tgtEl>
                                          <p:spTgt spid="26"/>
                                        </p:tgtEl>
                                        <p:attrNameLst>
                                          <p:attrName>fill.on</p:attrName>
                                        </p:attrNameLst>
                                      </p:cBhvr>
                                      <p:to>
                                        <p:strVal val="true"/>
                                      </p:to>
                                    </p:set>
                                  </p:childTnLst>
                                  <p:subTnLst>
                                    <p:audio>
                                      <p:cMediaNode>
                                        <p:cTn display="0" masterRel="sameClick">
                                          <p:stCondLst>
                                            <p:cond evt="begin" delay="0">
                                              <p:tn val="1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6"/>
                  </p:tgtEl>
                </p:cond>
              </p:nextCondLst>
            </p:seq>
            <p:seq concurrent="1" nextAc="seek">
              <p:cTn id="203" restart="whenNotActive" fill="hold" evtFilter="cancelBubble" nodeType="interactiveSeq">
                <p:stCondLst>
                  <p:cond evt="onClick" delay="0">
                    <p:tgtEl>
                      <p:spTgt spid="27"/>
                    </p:tgtEl>
                  </p:cond>
                </p:stCondLst>
                <p:endSync evt="end" delay="0">
                  <p:rtn val="all"/>
                </p:endSync>
                <p:childTnLst>
                  <p:par>
                    <p:cTn id="204" fill="hold">
                      <p:stCondLst>
                        <p:cond delay="0"/>
                      </p:stCondLst>
                      <p:childTnLst>
                        <p:par>
                          <p:cTn id="205" fill="hold">
                            <p:stCondLst>
                              <p:cond delay="0"/>
                            </p:stCondLst>
                            <p:childTnLst>
                              <p:par>
                                <p:cTn id="2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7" dur="250" autoRev="1" fill="remove"/>
                                        <p:tgtEl>
                                          <p:spTgt spid="27"/>
                                        </p:tgtEl>
                                        <p:attrNameLst>
                                          <p:attrName>style.color</p:attrName>
                                        </p:attrNameLst>
                                      </p:cBhvr>
                                      <p:to>
                                        <a:srgbClr val="FF3399"/>
                                      </p:to>
                                    </p:animClr>
                                    <p:animClr clrSpc="rgb" dir="cw">
                                      <p:cBhvr>
                                        <p:cTn id="208" dur="250" autoRev="1" fill="remove"/>
                                        <p:tgtEl>
                                          <p:spTgt spid="27"/>
                                        </p:tgtEl>
                                        <p:attrNameLst>
                                          <p:attrName>fillcolor</p:attrName>
                                        </p:attrNameLst>
                                      </p:cBhvr>
                                      <p:to>
                                        <a:srgbClr val="FF3399"/>
                                      </p:to>
                                    </p:animClr>
                                    <p:set>
                                      <p:cBhvr>
                                        <p:cTn id="209" dur="250" autoRev="1" fill="remove"/>
                                        <p:tgtEl>
                                          <p:spTgt spid="27"/>
                                        </p:tgtEl>
                                        <p:attrNameLst>
                                          <p:attrName>fill.type</p:attrName>
                                        </p:attrNameLst>
                                      </p:cBhvr>
                                      <p:to>
                                        <p:strVal val="solid"/>
                                      </p:to>
                                    </p:set>
                                    <p:set>
                                      <p:cBhvr>
                                        <p:cTn id="210" dur="250" autoRev="1" fill="remove"/>
                                        <p:tgtEl>
                                          <p:spTgt spid="27"/>
                                        </p:tgtEl>
                                        <p:attrNameLst>
                                          <p:attrName>fill.on</p:attrName>
                                        </p:attrNameLst>
                                      </p:cBhvr>
                                      <p:to>
                                        <p:strVal val="true"/>
                                      </p:to>
                                    </p:set>
                                  </p:childTnLst>
                                  <p:subTnLst>
                                    <p:audio>
                                      <p:cMediaNode>
                                        <p:cTn display="0" masterRel="sameClick">
                                          <p:stCondLst>
                                            <p:cond evt="begin" delay="0">
                                              <p:tn val="2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7"/>
                  </p:tgtEl>
                </p:cond>
              </p:nextCondLst>
            </p:seq>
            <p:seq concurrent="1" nextAc="seek">
              <p:cTn id="211" restart="whenNotActive" fill="hold" evtFilter="cancelBubble" nodeType="interactiveSeq">
                <p:stCondLst>
                  <p:cond evt="onClick" delay="0">
                    <p:tgtEl>
                      <p:spTgt spid="28"/>
                    </p:tgtEl>
                  </p:cond>
                </p:stCondLst>
                <p:endSync evt="end" delay="0">
                  <p:rtn val="all"/>
                </p:endSync>
                <p:childTnLst>
                  <p:par>
                    <p:cTn id="212" fill="hold">
                      <p:stCondLst>
                        <p:cond delay="0"/>
                      </p:stCondLst>
                      <p:childTnLst>
                        <p:par>
                          <p:cTn id="213" fill="hold">
                            <p:stCondLst>
                              <p:cond delay="0"/>
                            </p:stCondLst>
                            <p:childTnLst>
                              <p:par>
                                <p:cTn id="2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5" dur="250" autoRev="1" fill="remove"/>
                                        <p:tgtEl>
                                          <p:spTgt spid="28"/>
                                        </p:tgtEl>
                                        <p:attrNameLst>
                                          <p:attrName>style.color</p:attrName>
                                        </p:attrNameLst>
                                      </p:cBhvr>
                                      <p:to>
                                        <a:srgbClr val="FF3399"/>
                                      </p:to>
                                    </p:animClr>
                                    <p:animClr clrSpc="rgb" dir="cw">
                                      <p:cBhvr>
                                        <p:cTn id="216" dur="250" autoRev="1" fill="remove"/>
                                        <p:tgtEl>
                                          <p:spTgt spid="28"/>
                                        </p:tgtEl>
                                        <p:attrNameLst>
                                          <p:attrName>fillcolor</p:attrName>
                                        </p:attrNameLst>
                                      </p:cBhvr>
                                      <p:to>
                                        <a:srgbClr val="FF3399"/>
                                      </p:to>
                                    </p:animClr>
                                    <p:set>
                                      <p:cBhvr>
                                        <p:cTn id="217" dur="250" autoRev="1" fill="remove"/>
                                        <p:tgtEl>
                                          <p:spTgt spid="28"/>
                                        </p:tgtEl>
                                        <p:attrNameLst>
                                          <p:attrName>fill.type</p:attrName>
                                        </p:attrNameLst>
                                      </p:cBhvr>
                                      <p:to>
                                        <p:strVal val="solid"/>
                                      </p:to>
                                    </p:set>
                                    <p:set>
                                      <p:cBhvr>
                                        <p:cTn id="218" dur="250" autoRev="1" fill="remove"/>
                                        <p:tgtEl>
                                          <p:spTgt spid="28"/>
                                        </p:tgtEl>
                                        <p:attrNameLst>
                                          <p:attrName>fill.on</p:attrName>
                                        </p:attrNameLst>
                                      </p:cBhvr>
                                      <p:to>
                                        <p:strVal val="true"/>
                                      </p:to>
                                    </p:set>
                                  </p:childTnLst>
                                  <p:subTnLst>
                                    <p:audio>
                                      <p:cMediaNode>
                                        <p:cTn display="0" masterRel="sameClick">
                                          <p:stCondLst>
                                            <p:cond evt="begin" delay="0">
                                              <p:tn val="2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8"/>
                  </p:tgtEl>
                </p:cond>
              </p:nextCondLst>
            </p:seq>
            <p:seq concurrent="1" nextAc="seek">
              <p:cTn id="219" restart="whenNotActive" fill="hold" evtFilter="cancelBubble" nodeType="interactiveSeq">
                <p:stCondLst>
                  <p:cond evt="onClick" delay="0">
                    <p:tgtEl>
                      <p:spTgt spid="29"/>
                    </p:tgtEl>
                  </p:cond>
                </p:stCondLst>
                <p:endSync evt="end" delay="0">
                  <p:rtn val="all"/>
                </p:endSync>
                <p:childTnLst>
                  <p:par>
                    <p:cTn id="220" fill="hold">
                      <p:stCondLst>
                        <p:cond delay="0"/>
                      </p:stCondLst>
                      <p:childTnLst>
                        <p:par>
                          <p:cTn id="221" fill="hold">
                            <p:stCondLst>
                              <p:cond delay="0"/>
                            </p:stCondLst>
                            <p:childTnLst>
                              <p:par>
                                <p:cTn id="2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3" dur="250" autoRev="1" fill="remove"/>
                                        <p:tgtEl>
                                          <p:spTgt spid="29"/>
                                        </p:tgtEl>
                                        <p:attrNameLst>
                                          <p:attrName>style.color</p:attrName>
                                        </p:attrNameLst>
                                      </p:cBhvr>
                                      <p:to>
                                        <a:srgbClr val="FF3399"/>
                                      </p:to>
                                    </p:animClr>
                                    <p:animClr clrSpc="rgb" dir="cw">
                                      <p:cBhvr>
                                        <p:cTn id="224" dur="250" autoRev="1" fill="remove"/>
                                        <p:tgtEl>
                                          <p:spTgt spid="29"/>
                                        </p:tgtEl>
                                        <p:attrNameLst>
                                          <p:attrName>fillcolor</p:attrName>
                                        </p:attrNameLst>
                                      </p:cBhvr>
                                      <p:to>
                                        <a:srgbClr val="FF3399"/>
                                      </p:to>
                                    </p:animClr>
                                    <p:set>
                                      <p:cBhvr>
                                        <p:cTn id="225" dur="250" autoRev="1" fill="remove"/>
                                        <p:tgtEl>
                                          <p:spTgt spid="29"/>
                                        </p:tgtEl>
                                        <p:attrNameLst>
                                          <p:attrName>fill.type</p:attrName>
                                        </p:attrNameLst>
                                      </p:cBhvr>
                                      <p:to>
                                        <p:strVal val="solid"/>
                                      </p:to>
                                    </p:set>
                                    <p:set>
                                      <p:cBhvr>
                                        <p:cTn id="226" dur="250" autoRev="1" fill="remove"/>
                                        <p:tgtEl>
                                          <p:spTgt spid="29"/>
                                        </p:tgtEl>
                                        <p:attrNameLst>
                                          <p:attrName>fill.on</p:attrName>
                                        </p:attrNameLst>
                                      </p:cBhvr>
                                      <p:to>
                                        <p:strVal val="true"/>
                                      </p:to>
                                    </p:set>
                                  </p:childTnLst>
                                  <p:subTnLst>
                                    <p:audio>
                                      <p:cMediaNode>
                                        <p:cTn display="0" masterRel="sameClick">
                                          <p:stCondLst>
                                            <p:cond evt="begin" delay="0">
                                              <p:tn val="2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29"/>
                  </p:tgtEl>
                </p:cond>
              </p:nextCondLst>
            </p:seq>
            <p:seq concurrent="1" nextAc="seek">
              <p:cTn id="227" restart="whenNotActive" fill="hold" evtFilter="cancelBubble" nodeType="interactiveSeq">
                <p:stCondLst>
                  <p:cond evt="onClick" delay="0">
                    <p:tgtEl>
                      <p:spTgt spid="30"/>
                    </p:tgtEl>
                  </p:cond>
                </p:stCondLst>
                <p:endSync evt="end" delay="0">
                  <p:rtn val="all"/>
                </p:endSync>
                <p:childTnLst>
                  <p:par>
                    <p:cTn id="228" fill="hold">
                      <p:stCondLst>
                        <p:cond delay="0"/>
                      </p:stCondLst>
                      <p:childTnLst>
                        <p:par>
                          <p:cTn id="229" fill="hold">
                            <p:stCondLst>
                              <p:cond delay="0"/>
                            </p:stCondLst>
                            <p:childTnLst>
                              <p:par>
                                <p:cTn id="2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1" dur="250" autoRev="1" fill="remove"/>
                                        <p:tgtEl>
                                          <p:spTgt spid="30"/>
                                        </p:tgtEl>
                                        <p:attrNameLst>
                                          <p:attrName>style.color</p:attrName>
                                        </p:attrNameLst>
                                      </p:cBhvr>
                                      <p:to>
                                        <a:srgbClr val="FF3399"/>
                                      </p:to>
                                    </p:animClr>
                                    <p:animClr clrSpc="rgb" dir="cw">
                                      <p:cBhvr>
                                        <p:cTn id="232" dur="250" autoRev="1" fill="remove"/>
                                        <p:tgtEl>
                                          <p:spTgt spid="30"/>
                                        </p:tgtEl>
                                        <p:attrNameLst>
                                          <p:attrName>fillcolor</p:attrName>
                                        </p:attrNameLst>
                                      </p:cBhvr>
                                      <p:to>
                                        <a:srgbClr val="FF3399"/>
                                      </p:to>
                                    </p:animClr>
                                    <p:set>
                                      <p:cBhvr>
                                        <p:cTn id="233" dur="250" autoRev="1" fill="remove"/>
                                        <p:tgtEl>
                                          <p:spTgt spid="30"/>
                                        </p:tgtEl>
                                        <p:attrNameLst>
                                          <p:attrName>fill.type</p:attrName>
                                        </p:attrNameLst>
                                      </p:cBhvr>
                                      <p:to>
                                        <p:strVal val="solid"/>
                                      </p:to>
                                    </p:set>
                                    <p:set>
                                      <p:cBhvr>
                                        <p:cTn id="234" dur="250" autoRev="1" fill="remove"/>
                                        <p:tgtEl>
                                          <p:spTgt spid="30"/>
                                        </p:tgtEl>
                                        <p:attrNameLst>
                                          <p:attrName>fill.on</p:attrName>
                                        </p:attrNameLst>
                                      </p:cBhvr>
                                      <p:to>
                                        <p:strVal val="true"/>
                                      </p:to>
                                    </p:set>
                                  </p:childTnLst>
                                  <p:subTnLst>
                                    <p:audio>
                                      <p:cMediaNode>
                                        <p:cTn display="0" masterRel="sameClick">
                                          <p:stCondLst>
                                            <p:cond evt="begin" delay="0">
                                              <p:tn val="2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0"/>
                  </p:tgtEl>
                </p:cond>
              </p:nextCondLst>
            </p:seq>
            <p:seq concurrent="1" nextAc="seek">
              <p:cTn id="235" restart="whenNotActive" fill="hold" evtFilter="cancelBubble" nodeType="interactiveSeq">
                <p:stCondLst>
                  <p:cond evt="onClick" delay="0">
                    <p:tgtEl>
                      <p:spTgt spid="31"/>
                    </p:tgtEl>
                  </p:cond>
                </p:stCondLst>
                <p:endSync evt="end" delay="0">
                  <p:rtn val="all"/>
                </p:endSync>
                <p:childTnLst>
                  <p:par>
                    <p:cTn id="236" fill="hold">
                      <p:stCondLst>
                        <p:cond delay="0"/>
                      </p:stCondLst>
                      <p:childTnLst>
                        <p:par>
                          <p:cTn id="237" fill="hold">
                            <p:stCondLst>
                              <p:cond delay="0"/>
                            </p:stCondLst>
                            <p:childTnLst>
                              <p:par>
                                <p:cTn id="2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9" dur="250" autoRev="1" fill="remove"/>
                                        <p:tgtEl>
                                          <p:spTgt spid="31"/>
                                        </p:tgtEl>
                                        <p:attrNameLst>
                                          <p:attrName>style.color</p:attrName>
                                        </p:attrNameLst>
                                      </p:cBhvr>
                                      <p:to>
                                        <a:srgbClr val="FF3399"/>
                                      </p:to>
                                    </p:animClr>
                                    <p:animClr clrSpc="rgb" dir="cw">
                                      <p:cBhvr>
                                        <p:cTn id="240" dur="250" autoRev="1" fill="remove"/>
                                        <p:tgtEl>
                                          <p:spTgt spid="31"/>
                                        </p:tgtEl>
                                        <p:attrNameLst>
                                          <p:attrName>fillcolor</p:attrName>
                                        </p:attrNameLst>
                                      </p:cBhvr>
                                      <p:to>
                                        <a:srgbClr val="FF3399"/>
                                      </p:to>
                                    </p:animClr>
                                    <p:set>
                                      <p:cBhvr>
                                        <p:cTn id="241" dur="250" autoRev="1" fill="remove"/>
                                        <p:tgtEl>
                                          <p:spTgt spid="31"/>
                                        </p:tgtEl>
                                        <p:attrNameLst>
                                          <p:attrName>fill.type</p:attrName>
                                        </p:attrNameLst>
                                      </p:cBhvr>
                                      <p:to>
                                        <p:strVal val="solid"/>
                                      </p:to>
                                    </p:set>
                                    <p:set>
                                      <p:cBhvr>
                                        <p:cTn id="242" dur="250" autoRev="1" fill="remove"/>
                                        <p:tgtEl>
                                          <p:spTgt spid="31"/>
                                        </p:tgtEl>
                                        <p:attrNameLst>
                                          <p:attrName>fill.on</p:attrName>
                                        </p:attrNameLst>
                                      </p:cBhvr>
                                      <p:to>
                                        <p:strVal val="true"/>
                                      </p:to>
                                    </p:set>
                                  </p:childTnLst>
                                  <p:subTnLst>
                                    <p:audio>
                                      <p:cMediaNode>
                                        <p:cTn display="0" masterRel="sameClick">
                                          <p:stCondLst>
                                            <p:cond evt="begin" delay="0">
                                              <p:tn val="2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1"/>
                  </p:tgtEl>
                </p:cond>
              </p:nextCondLst>
            </p:seq>
            <p:seq concurrent="1" nextAc="seek">
              <p:cTn id="243" restart="whenNotActive" fill="hold" evtFilter="cancelBubble" nodeType="interactiveSeq">
                <p:stCondLst>
                  <p:cond evt="onClick" delay="0">
                    <p:tgtEl>
                      <p:spTgt spid="32"/>
                    </p:tgtEl>
                  </p:cond>
                </p:stCondLst>
                <p:endSync evt="end" delay="0">
                  <p:rtn val="all"/>
                </p:endSync>
                <p:childTnLst>
                  <p:par>
                    <p:cTn id="244" fill="hold">
                      <p:stCondLst>
                        <p:cond delay="0"/>
                      </p:stCondLst>
                      <p:childTnLst>
                        <p:par>
                          <p:cTn id="245" fill="hold">
                            <p:stCondLst>
                              <p:cond delay="0"/>
                            </p:stCondLst>
                            <p:childTnLst>
                              <p:par>
                                <p:cTn id="2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7" dur="250" autoRev="1" fill="remove"/>
                                        <p:tgtEl>
                                          <p:spTgt spid="32"/>
                                        </p:tgtEl>
                                        <p:attrNameLst>
                                          <p:attrName>style.color</p:attrName>
                                        </p:attrNameLst>
                                      </p:cBhvr>
                                      <p:to>
                                        <a:srgbClr val="FF3399"/>
                                      </p:to>
                                    </p:animClr>
                                    <p:animClr clrSpc="rgb" dir="cw">
                                      <p:cBhvr>
                                        <p:cTn id="248" dur="250" autoRev="1" fill="remove"/>
                                        <p:tgtEl>
                                          <p:spTgt spid="32"/>
                                        </p:tgtEl>
                                        <p:attrNameLst>
                                          <p:attrName>fillcolor</p:attrName>
                                        </p:attrNameLst>
                                      </p:cBhvr>
                                      <p:to>
                                        <a:srgbClr val="FF3399"/>
                                      </p:to>
                                    </p:animClr>
                                    <p:set>
                                      <p:cBhvr>
                                        <p:cTn id="249" dur="250" autoRev="1" fill="remove"/>
                                        <p:tgtEl>
                                          <p:spTgt spid="32"/>
                                        </p:tgtEl>
                                        <p:attrNameLst>
                                          <p:attrName>fill.type</p:attrName>
                                        </p:attrNameLst>
                                      </p:cBhvr>
                                      <p:to>
                                        <p:strVal val="solid"/>
                                      </p:to>
                                    </p:set>
                                    <p:set>
                                      <p:cBhvr>
                                        <p:cTn id="250" dur="250" autoRev="1" fill="remove"/>
                                        <p:tgtEl>
                                          <p:spTgt spid="32"/>
                                        </p:tgtEl>
                                        <p:attrNameLst>
                                          <p:attrName>fill.on</p:attrName>
                                        </p:attrNameLst>
                                      </p:cBhvr>
                                      <p:to>
                                        <p:strVal val="true"/>
                                      </p:to>
                                    </p:set>
                                  </p:childTnLst>
                                  <p:subTnLst>
                                    <p:audio>
                                      <p:cMediaNode>
                                        <p:cTn display="0" masterRel="sameClick">
                                          <p:stCondLst>
                                            <p:cond evt="begin" delay="0">
                                              <p:tn val="2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2"/>
                  </p:tgtEl>
                </p:cond>
              </p:nextCondLst>
            </p:seq>
            <p:seq concurrent="1" nextAc="seek">
              <p:cTn id="251" restart="whenNotActive" fill="hold" evtFilter="cancelBubble" nodeType="interactiveSeq">
                <p:stCondLst>
                  <p:cond evt="onClick" delay="0">
                    <p:tgtEl>
                      <p:spTgt spid="33"/>
                    </p:tgtEl>
                  </p:cond>
                </p:stCondLst>
                <p:endSync evt="end" delay="0">
                  <p:rtn val="all"/>
                </p:endSync>
                <p:childTnLst>
                  <p:par>
                    <p:cTn id="252" fill="hold">
                      <p:stCondLst>
                        <p:cond delay="0"/>
                      </p:stCondLst>
                      <p:childTnLst>
                        <p:par>
                          <p:cTn id="253" fill="hold">
                            <p:stCondLst>
                              <p:cond delay="0"/>
                            </p:stCondLst>
                            <p:childTnLst>
                              <p:par>
                                <p:cTn id="2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5" dur="250" autoRev="1" fill="remove"/>
                                        <p:tgtEl>
                                          <p:spTgt spid="33"/>
                                        </p:tgtEl>
                                        <p:attrNameLst>
                                          <p:attrName>style.color</p:attrName>
                                        </p:attrNameLst>
                                      </p:cBhvr>
                                      <p:to>
                                        <a:srgbClr val="FF3399"/>
                                      </p:to>
                                    </p:animClr>
                                    <p:animClr clrSpc="rgb" dir="cw">
                                      <p:cBhvr>
                                        <p:cTn id="256" dur="250" autoRev="1" fill="remove"/>
                                        <p:tgtEl>
                                          <p:spTgt spid="33"/>
                                        </p:tgtEl>
                                        <p:attrNameLst>
                                          <p:attrName>fillcolor</p:attrName>
                                        </p:attrNameLst>
                                      </p:cBhvr>
                                      <p:to>
                                        <a:srgbClr val="FF3399"/>
                                      </p:to>
                                    </p:animClr>
                                    <p:set>
                                      <p:cBhvr>
                                        <p:cTn id="257" dur="250" autoRev="1" fill="remove"/>
                                        <p:tgtEl>
                                          <p:spTgt spid="33"/>
                                        </p:tgtEl>
                                        <p:attrNameLst>
                                          <p:attrName>fill.type</p:attrName>
                                        </p:attrNameLst>
                                      </p:cBhvr>
                                      <p:to>
                                        <p:strVal val="solid"/>
                                      </p:to>
                                    </p:set>
                                    <p:set>
                                      <p:cBhvr>
                                        <p:cTn id="258" dur="250" autoRev="1" fill="remove"/>
                                        <p:tgtEl>
                                          <p:spTgt spid="33"/>
                                        </p:tgtEl>
                                        <p:attrNameLst>
                                          <p:attrName>fill.on</p:attrName>
                                        </p:attrNameLst>
                                      </p:cBhvr>
                                      <p:to>
                                        <p:strVal val="true"/>
                                      </p:to>
                                    </p:set>
                                  </p:childTnLst>
                                  <p:subTnLst>
                                    <p:audio>
                                      <p:cMediaNode>
                                        <p:cTn display="0" masterRel="sameClick">
                                          <p:stCondLst>
                                            <p:cond evt="begin" delay="0">
                                              <p:tn val="2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3"/>
                  </p:tgtEl>
                </p:cond>
              </p:nextCondLst>
            </p:seq>
            <p:seq concurrent="1" nextAc="seek">
              <p:cTn id="259" restart="whenNotActive" fill="hold" evtFilter="cancelBubble" nodeType="interactiveSeq">
                <p:stCondLst>
                  <p:cond evt="onClick" delay="0">
                    <p:tgtEl>
                      <p:spTgt spid="34"/>
                    </p:tgtEl>
                  </p:cond>
                </p:stCondLst>
                <p:endSync evt="end" delay="0">
                  <p:rtn val="all"/>
                </p:endSync>
                <p:childTnLst>
                  <p:par>
                    <p:cTn id="260" fill="hold">
                      <p:stCondLst>
                        <p:cond delay="0"/>
                      </p:stCondLst>
                      <p:childTnLst>
                        <p:par>
                          <p:cTn id="261" fill="hold">
                            <p:stCondLst>
                              <p:cond delay="0"/>
                            </p:stCondLst>
                            <p:childTnLst>
                              <p:par>
                                <p:cTn id="2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3" dur="250" autoRev="1" fill="remove"/>
                                        <p:tgtEl>
                                          <p:spTgt spid="34"/>
                                        </p:tgtEl>
                                        <p:attrNameLst>
                                          <p:attrName>style.color</p:attrName>
                                        </p:attrNameLst>
                                      </p:cBhvr>
                                      <p:to>
                                        <a:srgbClr val="FF3399"/>
                                      </p:to>
                                    </p:animClr>
                                    <p:animClr clrSpc="rgb" dir="cw">
                                      <p:cBhvr>
                                        <p:cTn id="264" dur="250" autoRev="1" fill="remove"/>
                                        <p:tgtEl>
                                          <p:spTgt spid="34"/>
                                        </p:tgtEl>
                                        <p:attrNameLst>
                                          <p:attrName>fillcolor</p:attrName>
                                        </p:attrNameLst>
                                      </p:cBhvr>
                                      <p:to>
                                        <a:srgbClr val="FF3399"/>
                                      </p:to>
                                    </p:animClr>
                                    <p:set>
                                      <p:cBhvr>
                                        <p:cTn id="265" dur="250" autoRev="1" fill="remove"/>
                                        <p:tgtEl>
                                          <p:spTgt spid="34"/>
                                        </p:tgtEl>
                                        <p:attrNameLst>
                                          <p:attrName>fill.type</p:attrName>
                                        </p:attrNameLst>
                                      </p:cBhvr>
                                      <p:to>
                                        <p:strVal val="solid"/>
                                      </p:to>
                                    </p:set>
                                    <p:set>
                                      <p:cBhvr>
                                        <p:cTn id="266" dur="250" autoRev="1" fill="remove"/>
                                        <p:tgtEl>
                                          <p:spTgt spid="34"/>
                                        </p:tgtEl>
                                        <p:attrNameLst>
                                          <p:attrName>fill.on</p:attrName>
                                        </p:attrNameLst>
                                      </p:cBhvr>
                                      <p:to>
                                        <p:strVal val="true"/>
                                      </p:to>
                                    </p:set>
                                  </p:childTnLst>
                                  <p:subTnLst>
                                    <p:audio>
                                      <p:cMediaNode>
                                        <p:cTn display="0" masterRel="sameClick">
                                          <p:stCondLst>
                                            <p:cond evt="begin" delay="0">
                                              <p:tn val="2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4"/>
                  </p:tgtEl>
                </p:cond>
              </p:nextCondLst>
            </p:seq>
            <p:seq concurrent="1" nextAc="seek">
              <p:cTn id="267" restart="whenNotActive" fill="hold" evtFilter="cancelBubble" nodeType="interactiveSeq">
                <p:stCondLst>
                  <p:cond evt="onClick" delay="0">
                    <p:tgtEl>
                      <p:spTgt spid="35"/>
                    </p:tgtEl>
                  </p:cond>
                </p:stCondLst>
                <p:endSync evt="end" delay="0">
                  <p:rtn val="all"/>
                </p:endSync>
                <p:childTnLst>
                  <p:par>
                    <p:cTn id="268" fill="hold">
                      <p:stCondLst>
                        <p:cond delay="0"/>
                      </p:stCondLst>
                      <p:childTnLst>
                        <p:par>
                          <p:cTn id="269" fill="hold">
                            <p:stCondLst>
                              <p:cond delay="0"/>
                            </p:stCondLst>
                            <p:childTnLst>
                              <p:par>
                                <p:cTn id="2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1" dur="250" autoRev="1" fill="remove"/>
                                        <p:tgtEl>
                                          <p:spTgt spid="35"/>
                                        </p:tgtEl>
                                        <p:attrNameLst>
                                          <p:attrName>style.color</p:attrName>
                                        </p:attrNameLst>
                                      </p:cBhvr>
                                      <p:to>
                                        <a:srgbClr val="FF3399"/>
                                      </p:to>
                                    </p:animClr>
                                    <p:animClr clrSpc="rgb" dir="cw">
                                      <p:cBhvr>
                                        <p:cTn id="272" dur="250" autoRev="1" fill="remove"/>
                                        <p:tgtEl>
                                          <p:spTgt spid="35"/>
                                        </p:tgtEl>
                                        <p:attrNameLst>
                                          <p:attrName>fillcolor</p:attrName>
                                        </p:attrNameLst>
                                      </p:cBhvr>
                                      <p:to>
                                        <a:srgbClr val="FF3399"/>
                                      </p:to>
                                    </p:animClr>
                                    <p:set>
                                      <p:cBhvr>
                                        <p:cTn id="273" dur="250" autoRev="1" fill="remove"/>
                                        <p:tgtEl>
                                          <p:spTgt spid="35"/>
                                        </p:tgtEl>
                                        <p:attrNameLst>
                                          <p:attrName>fill.type</p:attrName>
                                        </p:attrNameLst>
                                      </p:cBhvr>
                                      <p:to>
                                        <p:strVal val="solid"/>
                                      </p:to>
                                    </p:set>
                                    <p:set>
                                      <p:cBhvr>
                                        <p:cTn id="274" dur="250" autoRev="1" fill="remove"/>
                                        <p:tgtEl>
                                          <p:spTgt spid="35"/>
                                        </p:tgtEl>
                                        <p:attrNameLst>
                                          <p:attrName>fill.on</p:attrName>
                                        </p:attrNameLst>
                                      </p:cBhvr>
                                      <p:to>
                                        <p:strVal val="true"/>
                                      </p:to>
                                    </p:set>
                                  </p:childTnLst>
                                  <p:subTnLst>
                                    <p:audio>
                                      <p:cMediaNode>
                                        <p:cTn display="0" masterRel="sameClick">
                                          <p:stCondLst>
                                            <p:cond evt="begin" delay="0">
                                              <p:tn val="2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5"/>
                  </p:tgtEl>
                </p:cond>
              </p:nextCondLst>
            </p:seq>
            <p:seq concurrent="1" nextAc="seek">
              <p:cTn id="275" restart="whenNotActive" fill="hold" evtFilter="cancelBubble" nodeType="interactiveSeq">
                <p:stCondLst>
                  <p:cond evt="onClick" delay="0">
                    <p:tgtEl>
                      <p:spTgt spid="36"/>
                    </p:tgtEl>
                  </p:cond>
                </p:stCondLst>
                <p:endSync evt="end" delay="0">
                  <p:rtn val="all"/>
                </p:endSync>
                <p:childTnLst>
                  <p:par>
                    <p:cTn id="276" fill="hold">
                      <p:stCondLst>
                        <p:cond delay="0"/>
                      </p:stCondLst>
                      <p:childTnLst>
                        <p:par>
                          <p:cTn id="277" fill="hold">
                            <p:stCondLst>
                              <p:cond delay="0"/>
                            </p:stCondLst>
                            <p:childTnLst>
                              <p:par>
                                <p:cTn id="2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9" dur="250" autoRev="1" fill="remove"/>
                                        <p:tgtEl>
                                          <p:spTgt spid="36"/>
                                        </p:tgtEl>
                                        <p:attrNameLst>
                                          <p:attrName>style.color</p:attrName>
                                        </p:attrNameLst>
                                      </p:cBhvr>
                                      <p:to>
                                        <a:srgbClr val="FF3399"/>
                                      </p:to>
                                    </p:animClr>
                                    <p:animClr clrSpc="rgb" dir="cw">
                                      <p:cBhvr>
                                        <p:cTn id="280" dur="250" autoRev="1" fill="remove"/>
                                        <p:tgtEl>
                                          <p:spTgt spid="36"/>
                                        </p:tgtEl>
                                        <p:attrNameLst>
                                          <p:attrName>fillcolor</p:attrName>
                                        </p:attrNameLst>
                                      </p:cBhvr>
                                      <p:to>
                                        <a:srgbClr val="FF3399"/>
                                      </p:to>
                                    </p:animClr>
                                    <p:set>
                                      <p:cBhvr>
                                        <p:cTn id="281" dur="250" autoRev="1" fill="remove"/>
                                        <p:tgtEl>
                                          <p:spTgt spid="36"/>
                                        </p:tgtEl>
                                        <p:attrNameLst>
                                          <p:attrName>fill.type</p:attrName>
                                        </p:attrNameLst>
                                      </p:cBhvr>
                                      <p:to>
                                        <p:strVal val="solid"/>
                                      </p:to>
                                    </p:set>
                                    <p:set>
                                      <p:cBhvr>
                                        <p:cTn id="282" dur="250" autoRev="1" fill="remove"/>
                                        <p:tgtEl>
                                          <p:spTgt spid="36"/>
                                        </p:tgtEl>
                                        <p:attrNameLst>
                                          <p:attrName>fill.on</p:attrName>
                                        </p:attrNameLst>
                                      </p:cBhvr>
                                      <p:to>
                                        <p:strVal val="true"/>
                                      </p:to>
                                    </p:set>
                                  </p:childTnLst>
                                  <p:subTnLst>
                                    <p:audio>
                                      <p:cMediaNode>
                                        <p:cTn display="0" masterRel="sameClick">
                                          <p:stCondLst>
                                            <p:cond evt="begin" delay="0">
                                              <p:tn val="2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6"/>
                  </p:tgtEl>
                </p:cond>
              </p:nextCondLst>
            </p:seq>
            <p:seq concurrent="1" nextAc="seek">
              <p:cTn id="283" restart="whenNotActive" fill="hold" evtFilter="cancelBubble" nodeType="interactiveSeq">
                <p:stCondLst>
                  <p:cond evt="onClick" delay="0">
                    <p:tgtEl>
                      <p:spTgt spid="37"/>
                    </p:tgtEl>
                  </p:cond>
                </p:stCondLst>
                <p:endSync evt="end" delay="0">
                  <p:rtn val="all"/>
                </p:endSync>
                <p:childTnLst>
                  <p:par>
                    <p:cTn id="284" fill="hold">
                      <p:stCondLst>
                        <p:cond delay="0"/>
                      </p:stCondLst>
                      <p:childTnLst>
                        <p:par>
                          <p:cTn id="285" fill="hold">
                            <p:stCondLst>
                              <p:cond delay="0"/>
                            </p:stCondLst>
                            <p:childTnLst>
                              <p:par>
                                <p:cTn id="2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7" dur="250" autoRev="1" fill="remove"/>
                                        <p:tgtEl>
                                          <p:spTgt spid="37"/>
                                        </p:tgtEl>
                                        <p:attrNameLst>
                                          <p:attrName>style.color</p:attrName>
                                        </p:attrNameLst>
                                      </p:cBhvr>
                                      <p:to>
                                        <a:srgbClr val="FF3399"/>
                                      </p:to>
                                    </p:animClr>
                                    <p:animClr clrSpc="rgb" dir="cw">
                                      <p:cBhvr>
                                        <p:cTn id="288" dur="250" autoRev="1" fill="remove"/>
                                        <p:tgtEl>
                                          <p:spTgt spid="37"/>
                                        </p:tgtEl>
                                        <p:attrNameLst>
                                          <p:attrName>fillcolor</p:attrName>
                                        </p:attrNameLst>
                                      </p:cBhvr>
                                      <p:to>
                                        <a:srgbClr val="FF3399"/>
                                      </p:to>
                                    </p:animClr>
                                    <p:set>
                                      <p:cBhvr>
                                        <p:cTn id="289" dur="250" autoRev="1" fill="remove"/>
                                        <p:tgtEl>
                                          <p:spTgt spid="37"/>
                                        </p:tgtEl>
                                        <p:attrNameLst>
                                          <p:attrName>fill.type</p:attrName>
                                        </p:attrNameLst>
                                      </p:cBhvr>
                                      <p:to>
                                        <p:strVal val="solid"/>
                                      </p:to>
                                    </p:set>
                                    <p:set>
                                      <p:cBhvr>
                                        <p:cTn id="290" dur="250" autoRev="1" fill="remove"/>
                                        <p:tgtEl>
                                          <p:spTgt spid="37"/>
                                        </p:tgtEl>
                                        <p:attrNameLst>
                                          <p:attrName>fill.on</p:attrName>
                                        </p:attrNameLst>
                                      </p:cBhvr>
                                      <p:to>
                                        <p:strVal val="true"/>
                                      </p:to>
                                    </p:set>
                                  </p:childTnLst>
                                  <p:subTnLst>
                                    <p:audio>
                                      <p:cMediaNode>
                                        <p:cTn display="0" masterRel="sameClick">
                                          <p:stCondLst>
                                            <p:cond evt="begin" delay="0">
                                              <p:tn val="2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7"/>
                  </p:tgtEl>
                </p:cond>
              </p:nextCondLst>
            </p:seq>
            <p:seq concurrent="1" nextAc="seek">
              <p:cTn id="291" restart="whenNotActive" fill="hold" evtFilter="cancelBubble" nodeType="interactiveSeq">
                <p:stCondLst>
                  <p:cond evt="onClick" delay="0">
                    <p:tgtEl>
                      <p:spTgt spid="38"/>
                    </p:tgtEl>
                  </p:cond>
                </p:stCondLst>
                <p:endSync evt="end" delay="0">
                  <p:rtn val="all"/>
                </p:endSync>
                <p:childTnLst>
                  <p:par>
                    <p:cTn id="292" fill="hold">
                      <p:stCondLst>
                        <p:cond delay="0"/>
                      </p:stCondLst>
                      <p:childTnLst>
                        <p:par>
                          <p:cTn id="293" fill="hold">
                            <p:stCondLst>
                              <p:cond delay="0"/>
                            </p:stCondLst>
                            <p:childTnLst>
                              <p:par>
                                <p:cTn id="2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5" dur="250" autoRev="1" fill="remove"/>
                                        <p:tgtEl>
                                          <p:spTgt spid="38"/>
                                        </p:tgtEl>
                                        <p:attrNameLst>
                                          <p:attrName>style.color</p:attrName>
                                        </p:attrNameLst>
                                      </p:cBhvr>
                                      <p:to>
                                        <a:srgbClr val="FF3399"/>
                                      </p:to>
                                    </p:animClr>
                                    <p:animClr clrSpc="rgb" dir="cw">
                                      <p:cBhvr>
                                        <p:cTn id="296" dur="250" autoRev="1" fill="remove"/>
                                        <p:tgtEl>
                                          <p:spTgt spid="38"/>
                                        </p:tgtEl>
                                        <p:attrNameLst>
                                          <p:attrName>fillcolor</p:attrName>
                                        </p:attrNameLst>
                                      </p:cBhvr>
                                      <p:to>
                                        <a:srgbClr val="FF3399"/>
                                      </p:to>
                                    </p:animClr>
                                    <p:set>
                                      <p:cBhvr>
                                        <p:cTn id="297" dur="250" autoRev="1" fill="remove"/>
                                        <p:tgtEl>
                                          <p:spTgt spid="38"/>
                                        </p:tgtEl>
                                        <p:attrNameLst>
                                          <p:attrName>fill.type</p:attrName>
                                        </p:attrNameLst>
                                      </p:cBhvr>
                                      <p:to>
                                        <p:strVal val="solid"/>
                                      </p:to>
                                    </p:set>
                                    <p:set>
                                      <p:cBhvr>
                                        <p:cTn id="298" dur="250" autoRev="1" fill="remove"/>
                                        <p:tgtEl>
                                          <p:spTgt spid="38"/>
                                        </p:tgtEl>
                                        <p:attrNameLst>
                                          <p:attrName>fill.on</p:attrName>
                                        </p:attrNameLst>
                                      </p:cBhvr>
                                      <p:to>
                                        <p:strVal val="true"/>
                                      </p:to>
                                    </p:set>
                                  </p:childTnLst>
                                  <p:subTnLst>
                                    <p:audio>
                                      <p:cMediaNode>
                                        <p:cTn display="0" masterRel="sameClick">
                                          <p:stCondLst>
                                            <p:cond evt="begin" delay="0">
                                              <p:tn val="2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8"/>
                  </p:tgtEl>
                </p:cond>
              </p:nextCondLst>
            </p:seq>
            <p:seq concurrent="1" nextAc="seek">
              <p:cTn id="299" restart="whenNotActive" fill="hold" evtFilter="cancelBubble" nodeType="interactiveSeq">
                <p:stCondLst>
                  <p:cond evt="onClick" delay="0">
                    <p:tgtEl>
                      <p:spTgt spid="39"/>
                    </p:tgtEl>
                  </p:cond>
                </p:stCondLst>
                <p:endSync evt="end" delay="0">
                  <p:rtn val="all"/>
                </p:endSync>
                <p:childTnLst>
                  <p:par>
                    <p:cTn id="300" fill="hold">
                      <p:stCondLst>
                        <p:cond delay="0"/>
                      </p:stCondLst>
                      <p:childTnLst>
                        <p:par>
                          <p:cTn id="301" fill="hold">
                            <p:stCondLst>
                              <p:cond delay="0"/>
                            </p:stCondLst>
                            <p:childTnLst>
                              <p:par>
                                <p:cTn id="3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3" dur="250" autoRev="1" fill="remove"/>
                                        <p:tgtEl>
                                          <p:spTgt spid="39"/>
                                        </p:tgtEl>
                                        <p:attrNameLst>
                                          <p:attrName>style.color</p:attrName>
                                        </p:attrNameLst>
                                      </p:cBhvr>
                                      <p:to>
                                        <a:srgbClr val="FF3399"/>
                                      </p:to>
                                    </p:animClr>
                                    <p:animClr clrSpc="rgb" dir="cw">
                                      <p:cBhvr>
                                        <p:cTn id="304" dur="250" autoRev="1" fill="remove"/>
                                        <p:tgtEl>
                                          <p:spTgt spid="39"/>
                                        </p:tgtEl>
                                        <p:attrNameLst>
                                          <p:attrName>fillcolor</p:attrName>
                                        </p:attrNameLst>
                                      </p:cBhvr>
                                      <p:to>
                                        <a:srgbClr val="FF3399"/>
                                      </p:to>
                                    </p:animClr>
                                    <p:set>
                                      <p:cBhvr>
                                        <p:cTn id="305" dur="250" autoRev="1" fill="remove"/>
                                        <p:tgtEl>
                                          <p:spTgt spid="39"/>
                                        </p:tgtEl>
                                        <p:attrNameLst>
                                          <p:attrName>fill.type</p:attrName>
                                        </p:attrNameLst>
                                      </p:cBhvr>
                                      <p:to>
                                        <p:strVal val="solid"/>
                                      </p:to>
                                    </p:set>
                                    <p:set>
                                      <p:cBhvr>
                                        <p:cTn id="306" dur="250" autoRev="1" fill="remove"/>
                                        <p:tgtEl>
                                          <p:spTgt spid="39"/>
                                        </p:tgtEl>
                                        <p:attrNameLst>
                                          <p:attrName>fill.on</p:attrName>
                                        </p:attrNameLst>
                                      </p:cBhvr>
                                      <p:to>
                                        <p:strVal val="true"/>
                                      </p:to>
                                    </p:set>
                                  </p:childTnLst>
                                  <p:subTnLst>
                                    <p:audio>
                                      <p:cMediaNode>
                                        <p:cTn display="0" masterRel="sameClick">
                                          <p:stCondLst>
                                            <p:cond evt="begin" delay="0">
                                              <p:tn val="3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39"/>
                  </p:tgtEl>
                </p:cond>
              </p:nextCondLst>
            </p:seq>
            <p:seq concurrent="1" nextAc="seek">
              <p:cTn id="307" restart="whenNotActive" fill="hold" evtFilter="cancelBubble" nodeType="interactiveSeq">
                <p:stCondLst>
                  <p:cond evt="onClick" delay="0">
                    <p:tgtEl>
                      <p:spTgt spid="40"/>
                    </p:tgtEl>
                  </p:cond>
                </p:stCondLst>
                <p:endSync evt="end" delay="0">
                  <p:rtn val="all"/>
                </p:endSync>
                <p:childTnLst>
                  <p:par>
                    <p:cTn id="308" fill="hold">
                      <p:stCondLst>
                        <p:cond delay="0"/>
                      </p:stCondLst>
                      <p:childTnLst>
                        <p:par>
                          <p:cTn id="309" fill="hold">
                            <p:stCondLst>
                              <p:cond delay="0"/>
                            </p:stCondLst>
                            <p:childTnLst>
                              <p:par>
                                <p:cTn id="3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1" dur="250" autoRev="1" fill="remove"/>
                                        <p:tgtEl>
                                          <p:spTgt spid="40"/>
                                        </p:tgtEl>
                                        <p:attrNameLst>
                                          <p:attrName>style.color</p:attrName>
                                        </p:attrNameLst>
                                      </p:cBhvr>
                                      <p:to>
                                        <a:srgbClr val="FF3399"/>
                                      </p:to>
                                    </p:animClr>
                                    <p:animClr clrSpc="rgb" dir="cw">
                                      <p:cBhvr>
                                        <p:cTn id="312" dur="250" autoRev="1" fill="remove"/>
                                        <p:tgtEl>
                                          <p:spTgt spid="40"/>
                                        </p:tgtEl>
                                        <p:attrNameLst>
                                          <p:attrName>fillcolor</p:attrName>
                                        </p:attrNameLst>
                                      </p:cBhvr>
                                      <p:to>
                                        <a:srgbClr val="FF3399"/>
                                      </p:to>
                                    </p:animClr>
                                    <p:set>
                                      <p:cBhvr>
                                        <p:cTn id="313" dur="250" autoRev="1" fill="remove"/>
                                        <p:tgtEl>
                                          <p:spTgt spid="40"/>
                                        </p:tgtEl>
                                        <p:attrNameLst>
                                          <p:attrName>fill.type</p:attrName>
                                        </p:attrNameLst>
                                      </p:cBhvr>
                                      <p:to>
                                        <p:strVal val="solid"/>
                                      </p:to>
                                    </p:set>
                                    <p:set>
                                      <p:cBhvr>
                                        <p:cTn id="314" dur="250" autoRev="1" fill="remove"/>
                                        <p:tgtEl>
                                          <p:spTgt spid="40"/>
                                        </p:tgtEl>
                                        <p:attrNameLst>
                                          <p:attrName>fill.on</p:attrName>
                                        </p:attrNameLst>
                                      </p:cBhvr>
                                      <p:to>
                                        <p:strVal val="true"/>
                                      </p:to>
                                    </p:set>
                                  </p:childTnLst>
                                  <p:subTnLst>
                                    <p:audio>
                                      <p:cMediaNode>
                                        <p:cTn display="0" masterRel="sameClick">
                                          <p:stCondLst>
                                            <p:cond evt="begin" delay="0">
                                              <p:tn val="3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0"/>
                  </p:tgtEl>
                </p:cond>
              </p:nextCondLst>
            </p:seq>
            <p:seq concurrent="1" nextAc="seek">
              <p:cTn id="315" restart="whenNotActive" fill="hold" evtFilter="cancelBubble" nodeType="interactiveSeq">
                <p:stCondLst>
                  <p:cond evt="onClick" delay="0">
                    <p:tgtEl>
                      <p:spTgt spid="41"/>
                    </p:tgtEl>
                  </p:cond>
                </p:stCondLst>
                <p:endSync evt="end" delay="0">
                  <p:rtn val="all"/>
                </p:endSync>
                <p:childTnLst>
                  <p:par>
                    <p:cTn id="316" fill="hold">
                      <p:stCondLst>
                        <p:cond delay="0"/>
                      </p:stCondLst>
                      <p:childTnLst>
                        <p:par>
                          <p:cTn id="317" fill="hold">
                            <p:stCondLst>
                              <p:cond delay="0"/>
                            </p:stCondLst>
                            <p:childTnLst>
                              <p:par>
                                <p:cTn id="3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9" dur="250" autoRev="1" fill="remove"/>
                                        <p:tgtEl>
                                          <p:spTgt spid="41"/>
                                        </p:tgtEl>
                                        <p:attrNameLst>
                                          <p:attrName>style.color</p:attrName>
                                        </p:attrNameLst>
                                      </p:cBhvr>
                                      <p:to>
                                        <a:srgbClr val="FF3399"/>
                                      </p:to>
                                    </p:animClr>
                                    <p:animClr clrSpc="rgb" dir="cw">
                                      <p:cBhvr>
                                        <p:cTn id="320" dur="250" autoRev="1" fill="remove"/>
                                        <p:tgtEl>
                                          <p:spTgt spid="41"/>
                                        </p:tgtEl>
                                        <p:attrNameLst>
                                          <p:attrName>fillcolor</p:attrName>
                                        </p:attrNameLst>
                                      </p:cBhvr>
                                      <p:to>
                                        <a:srgbClr val="FF3399"/>
                                      </p:to>
                                    </p:animClr>
                                    <p:set>
                                      <p:cBhvr>
                                        <p:cTn id="321" dur="250" autoRev="1" fill="remove"/>
                                        <p:tgtEl>
                                          <p:spTgt spid="41"/>
                                        </p:tgtEl>
                                        <p:attrNameLst>
                                          <p:attrName>fill.type</p:attrName>
                                        </p:attrNameLst>
                                      </p:cBhvr>
                                      <p:to>
                                        <p:strVal val="solid"/>
                                      </p:to>
                                    </p:set>
                                    <p:set>
                                      <p:cBhvr>
                                        <p:cTn id="322" dur="250" autoRev="1" fill="remove"/>
                                        <p:tgtEl>
                                          <p:spTgt spid="41"/>
                                        </p:tgtEl>
                                        <p:attrNameLst>
                                          <p:attrName>fill.on</p:attrName>
                                        </p:attrNameLst>
                                      </p:cBhvr>
                                      <p:to>
                                        <p:strVal val="true"/>
                                      </p:to>
                                    </p:set>
                                  </p:childTnLst>
                                  <p:subTnLst>
                                    <p:audio>
                                      <p:cMediaNode>
                                        <p:cTn display="0" masterRel="sameClick">
                                          <p:stCondLst>
                                            <p:cond evt="begin" delay="0">
                                              <p:tn val="3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1"/>
                  </p:tgtEl>
                </p:cond>
              </p:nextCondLst>
            </p:seq>
            <p:seq concurrent="1" nextAc="seek">
              <p:cTn id="323" restart="whenNotActive" fill="hold" evtFilter="cancelBubble" nodeType="interactiveSeq">
                <p:stCondLst>
                  <p:cond evt="onClick" delay="0">
                    <p:tgtEl>
                      <p:spTgt spid="42"/>
                    </p:tgtEl>
                  </p:cond>
                </p:stCondLst>
                <p:endSync evt="end" delay="0">
                  <p:rtn val="all"/>
                </p:endSync>
                <p:childTnLst>
                  <p:par>
                    <p:cTn id="324" fill="hold">
                      <p:stCondLst>
                        <p:cond delay="0"/>
                      </p:stCondLst>
                      <p:childTnLst>
                        <p:par>
                          <p:cTn id="325" fill="hold">
                            <p:stCondLst>
                              <p:cond delay="0"/>
                            </p:stCondLst>
                            <p:childTnLst>
                              <p:par>
                                <p:cTn id="3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7" dur="250" autoRev="1" fill="remove"/>
                                        <p:tgtEl>
                                          <p:spTgt spid="42"/>
                                        </p:tgtEl>
                                        <p:attrNameLst>
                                          <p:attrName>style.color</p:attrName>
                                        </p:attrNameLst>
                                      </p:cBhvr>
                                      <p:to>
                                        <a:srgbClr val="FF3399"/>
                                      </p:to>
                                    </p:animClr>
                                    <p:animClr clrSpc="rgb" dir="cw">
                                      <p:cBhvr>
                                        <p:cTn id="328" dur="250" autoRev="1" fill="remove"/>
                                        <p:tgtEl>
                                          <p:spTgt spid="42"/>
                                        </p:tgtEl>
                                        <p:attrNameLst>
                                          <p:attrName>fillcolor</p:attrName>
                                        </p:attrNameLst>
                                      </p:cBhvr>
                                      <p:to>
                                        <a:srgbClr val="FF3399"/>
                                      </p:to>
                                    </p:animClr>
                                    <p:set>
                                      <p:cBhvr>
                                        <p:cTn id="329" dur="250" autoRev="1" fill="remove"/>
                                        <p:tgtEl>
                                          <p:spTgt spid="42"/>
                                        </p:tgtEl>
                                        <p:attrNameLst>
                                          <p:attrName>fill.type</p:attrName>
                                        </p:attrNameLst>
                                      </p:cBhvr>
                                      <p:to>
                                        <p:strVal val="solid"/>
                                      </p:to>
                                    </p:set>
                                    <p:set>
                                      <p:cBhvr>
                                        <p:cTn id="330" dur="250" autoRev="1" fill="remove"/>
                                        <p:tgtEl>
                                          <p:spTgt spid="42"/>
                                        </p:tgtEl>
                                        <p:attrNameLst>
                                          <p:attrName>fill.on</p:attrName>
                                        </p:attrNameLst>
                                      </p:cBhvr>
                                      <p:to>
                                        <p:strVal val="true"/>
                                      </p:to>
                                    </p:set>
                                  </p:childTnLst>
                                  <p:subTnLst>
                                    <p:audio>
                                      <p:cMediaNode>
                                        <p:cTn display="0" masterRel="sameClick">
                                          <p:stCondLst>
                                            <p:cond evt="begin" delay="0">
                                              <p:tn val="3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2"/>
                  </p:tgtEl>
                </p:cond>
              </p:nextCondLst>
            </p:seq>
            <p:seq concurrent="1" nextAc="seek">
              <p:cTn id="331" restart="whenNotActive" fill="hold" evtFilter="cancelBubble" nodeType="interactiveSeq">
                <p:stCondLst>
                  <p:cond evt="onClick" delay="0">
                    <p:tgtEl>
                      <p:spTgt spid="43"/>
                    </p:tgtEl>
                  </p:cond>
                </p:stCondLst>
                <p:endSync evt="end" delay="0">
                  <p:rtn val="all"/>
                </p:endSync>
                <p:childTnLst>
                  <p:par>
                    <p:cTn id="332" fill="hold">
                      <p:stCondLst>
                        <p:cond delay="0"/>
                      </p:stCondLst>
                      <p:childTnLst>
                        <p:par>
                          <p:cTn id="333" fill="hold">
                            <p:stCondLst>
                              <p:cond delay="0"/>
                            </p:stCondLst>
                            <p:childTnLst>
                              <p:par>
                                <p:cTn id="3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5" dur="250" autoRev="1" fill="remove"/>
                                        <p:tgtEl>
                                          <p:spTgt spid="43"/>
                                        </p:tgtEl>
                                        <p:attrNameLst>
                                          <p:attrName>style.color</p:attrName>
                                        </p:attrNameLst>
                                      </p:cBhvr>
                                      <p:to>
                                        <a:srgbClr val="FF3399"/>
                                      </p:to>
                                    </p:animClr>
                                    <p:animClr clrSpc="rgb" dir="cw">
                                      <p:cBhvr>
                                        <p:cTn id="336" dur="250" autoRev="1" fill="remove"/>
                                        <p:tgtEl>
                                          <p:spTgt spid="43"/>
                                        </p:tgtEl>
                                        <p:attrNameLst>
                                          <p:attrName>fillcolor</p:attrName>
                                        </p:attrNameLst>
                                      </p:cBhvr>
                                      <p:to>
                                        <a:srgbClr val="FF3399"/>
                                      </p:to>
                                    </p:animClr>
                                    <p:set>
                                      <p:cBhvr>
                                        <p:cTn id="337" dur="250" autoRev="1" fill="remove"/>
                                        <p:tgtEl>
                                          <p:spTgt spid="43"/>
                                        </p:tgtEl>
                                        <p:attrNameLst>
                                          <p:attrName>fill.type</p:attrName>
                                        </p:attrNameLst>
                                      </p:cBhvr>
                                      <p:to>
                                        <p:strVal val="solid"/>
                                      </p:to>
                                    </p:set>
                                    <p:set>
                                      <p:cBhvr>
                                        <p:cTn id="338" dur="250" autoRev="1" fill="remove"/>
                                        <p:tgtEl>
                                          <p:spTgt spid="43"/>
                                        </p:tgtEl>
                                        <p:attrNameLst>
                                          <p:attrName>fill.on</p:attrName>
                                        </p:attrNameLst>
                                      </p:cBhvr>
                                      <p:to>
                                        <p:strVal val="true"/>
                                      </p:to>
                                    </p:set>
                                  </p:childTnLst>
                                  <p:subTnLst>
                                    <p:audio>
                                      <p:cMediaNode>
                                        <p:cTn display="0" masterRel="sameClick">
                                          <p:stCondLst>
                                            <p:cond evt="begin" delay="0">
                                              <p:tn val="3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3"/>
                  </p:tgtEl>
                </p:cond>
              </p:nextCondLst>
            </p:seq>
            <p:seq concurrent="1" nextAc="seek">
              <p:cTn id="339" restart="whenNotActive" fill="hold" evtFilter="cancelBubble" nodeType="interactiveSeq">
                <p:stCondLst>
                  <p:cond evt="onClick" delay="0">
                    <p:tgtEl>
                      <p:spTgt spid="44"/>
                    </p:tgtEl>
                  </p:cond>
                </p:stCondLst>
                <p:endSync evt="end" delay="0">
                  <p:rtn val="all"/>
                </p:endSync>
                <p:childTnLst>
                  <p:par>
                    <p:cTn id="340" fill="hold">
                      <p:stCondLst>
                        <p:cond delay="0"/>
                      </p:stCondLst>
                      <p:childTnLst>
                        <p:par>
                          <p:cTn id="341" fill="hold">
                            <p:stCondLst>
                              <p:cond delay="0"/>
                            </p:stCondLst>
                            <p:childTnLst>
                              <p:par>
                                <p:cTn id="3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3" dur="250" autoRev="1" fill="remove"/>
                                        <p:tgtEl>
                                          <p:spTgt spid="44"/>
                                        </p:tgtEl>
                                        <p:attrNameLst>
                                          <p:attrName>style.color</p:attrName>
                                        </p:attrNameLst>
                                      </p:cBhvr>
                                      <p:to>
                                        <a:srgbClr val="FF3399"/>
                                      </p:to>
                                    </p:animClr>
                                    <p:animClr clrSpc="rgb" dir="cw">
                                      <p:cBhvr>
                                        <p:cTn id="344" dur="250" autoRev="1" fill="remove"/>
                                        <p:tgtEl>
                                          <p:spTgt spid="44"/>
                                        </p:tgtEl>
                                        <p:attrNameLst>
                                          <p:attrName>fillcolor</p:attrName>
                                        </p:attrNameLst>
                                      </p:cBhvr>
                                      <p:to>
                                        <a:srgbClr val="FF3399"/>
                                      </p:to>
                                    </p:animClr>
                                    <p:set>
                                      <p:cBhvr>
                                        <p:cTn id="345" dur="250" autoRev="1" fill="remove"/>
                                        <p:tgtEl>
                                          <p:spTgt spid="44"/>
                                        </p:tgtEl>
                                        <p:attrNameLst>
                                          <p:attrName>fill.type</p:attrName>
                                        </p:attrNameLst>
                                      </p:cBhvr>
                                      <p:to>
                                        <p:strVal val="solid"/>
                                      </p:to>
                                    </p:set>
                                    <p:set>
                                      <p:cBhvr>
                                        <p:cTn id="346" dur="250" autoRev="1" fill="remove"/>
                                        <p:tgtEl>
                                          <p:spTgt spid="44"/>
                                        </p:tgtEl>
                                        <p:attrNameLst>
                                          <p:attrName>fill.on</p:attrName>
                                        </p:attrNameLst>
                                      </p:cBhvr>
                                      <p:to>
                                        <p:strVal val="true"/>
                                      </p:to>
                                    </p:set>
                                  </p:childTnLst>
                                  <p:subTnLst>
                                    <p:audio>
                                      <p:cMediaNode>
                                        <p:cTn display="0" masterRel="sameClick">
                                          <p:stCondLst>
                                            <p:cond evt="begin" delay="0">
                                              <p:tn val="3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4"/>
                  </p:tgtEl>
                </p:cond>
              </p:nextCondLst>
            </p:seq>
            <p:seq concurrent="1" nextAc="seek">
              <p:cTn id="347" restart="whenNotActive" fill="hold" evtFilter="cancelBubble" nodeType="interactiveSeq">
                <p:stCondLst>
                  <p:cond evt="onClick" delay="0">
                    <p:tgtEl>
                      <p:spTgt spid="45"/>
                    </p:tgtEl>
                  </p:cond>
                </p:stCondLst>
                <p:endSync evt="end" delay="0">
                  <p:rtn val="all"/>
                </p:endSync>
                <p:childTnLst>
                  <p:par>
                    <p:cTn id="348" fill="hold">
                      <p:stCondLst>
                        <p:cond delay="0"/>
                      </p:stCondLst>
                      <p:childTnLst>
                        <p:par>
                          <p:cTn id="349" fill="hold">
                            <p:stCondLst>
                              <p:cond delay="0"/>
                            </p:stCondLst>
                            <p:childTnLst>
                              <p:par>
                                <p:cTn id="3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1" dur="250" autoRev="1" fill="remove"/>
                                        <p:tgtEl>
                                          <p:spTgt spid="45"/>
                                        </p:tgtEl>
                                        <p:attrNameLst>
                                          <p:attrName>style.color</p:attrName>
                                        </p:attrNameLst>
                                      </p:cBhvr>
                                      <p:to>
                                        <a:srgbClr val="FF3399"/>
                                      </p:to>
                                    </p:animClr>
                                    <p:animClr clrSpc="rgb" dir="cw">
                                      <p:cBhvr>
                                        <p:cTn id="352" dur="250" autoRev="1" fill="remove"/>
                                        <p:tgtEl>
                                          <p:spTgt spid="45"/>
                                        </p:tgtEl>
                                        <p:attrNameLst>
                                          <p:attrName>fillcolor</p:attrName>
                                        </p:attrNameLst>
                                      </p:cBhvr>
                                      <p:to>
                                        <a:srgbClr val="FF3399"/>
                                      </p:to>
                                    </p:animClr>
                                    <p:set>
                                      <p:cBhvr>
                                        <p:cTn id="353" dur="250" autoRev="1" fill="remove"/>
                                        <p:tgtEl>
                                          <p:spTgt spid="45"/>
                                        </p:tgtEl>
                                        <p:attrNameLst>
                                          <p:attrName>fill.type</p:attrName>
                                        </p:attrNameLst>
                                      </p:cBhvr>
                                      <p:to>
                                        <p:strVal val="solid"/>
                                      </p:to>
                                    </p:set>
                                    <p:set>
                                      <p:cBhvr>
                                        <p:cTn id="354" dur="250" autoRev="1" fill="remove"/>
                                        <p:tgtEl>
                                          <p:spTgt spid="45"/>
                                        </p:tgtEl>
                                        <p:attrNameLst>
                                          <p:attrName>fill.on</p:attrName>
                                        </p:attrNameLst>
                                      </p:cBhvr>
                                      <p:to>
                                        <p:strVal val="true"/>
                                      </p:to>
                                    </p:set>
                                  </p:childTnLst>
                                  <p:subTnLst>
                                    <p:audio>
                                      <p:cMediaNode>
                                        <p:cTn display="0" masterRel="sameClick">
                                          <p:stCondLst>
                                            <p:cond evt="begin" delay="0">
                                              <p:tn val="3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5"/>
                  </p:tgtEl>
                </p:cond>
              </p:nextCondLst>
            </p:seq>
            <p:seq concurrent="1" nextAc="seek">
              <p:cTn id="355" restart="whenNotActive" fill="hold" evtFilter="cancelBubble" nodeType="interactiveSeq">
                <p:stCondLst>
                  <p:cond evt="onClick" delay="0">
                    <p:tgtEl>
                      <p:spTgt spid="46"/>
                    </p:tgtEl>
                  </p:cond>
                </p:stCondLst>
                <p:endSync evt="end" delay="0">
                  <p:rtn val="all"/>
                </p:endSync>
                <p:childTnLst>
                  <p:par>
                    <p:cTn id="356" fill="hold">
                      <p:stCondLst>
                        <p:cond delay="0"/>
                      </p:stCondLst>
                      <p:childTnLst>
                        <p:par>
                          <p:cTn id="357" fill="hold">
                            <p:stCondLst>
                              <p:cond delay="0"/>
                            </p:stCondLst>
                            <p:childTnLst>
                              <p:par>
                                <p:cTn id="3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9" dur="250" autoRev="1" fill="remove"/>
                                        <p:tgtEl>
                                          <p:spTgt spid="46"/>
                                        </p:tgtEl>
                                        <p:attrNameLst>
                                          <p:attrName>style.color</p:attrName>
                                        </p:attrNameLst>
                                      </p:cBhvr>
                                      <p:to>
                                        <a:srgbClr val="FF3399"/>
                                      </p:to>
                                    </p:animClr>
                                    <p:animClr clrSpc="rgb" dir="cw">
                                      <p:cBhvr>
                                        <p:cTn id="360" dur="250" autoRev="1" fill="remove"/>
                                        <p:tgtEl>
                                          <p:spTgt spid="46"/>
                                        </p:tgtEl>
                                        <p:attrNameLst>
                                          <p:attrName>fillcolor</p:attrName>
                                        </p:attrNameLst>
                                      </p:cBhvr>
                                      <p:to>
                                        <a:srgbClr val="FF3399"/>
                                      </p:to>
                                    </p:animClr>
                                    <p:set>
                                      <p:cBhvr>
                                        <p:cTn id="361" dur="250" autoRev="1" fill="remove"/>
                                        <p:tgtEl>
                                          <p:spTgt spid="46"/>
                                        </p:tgtEl>
                                        <p:attrNameLst>
                                          <p:attrName>fill.type</p:attrName>
                                        </p:attrNameLst>
                                      </p:cBhvr>
                                      <p:to>
                                        <p:strVal val="solid"/>
                                      </p:to>
                                    </p:set>
                                    <p:set>
                                      <p:cBhvr>
                                        <p:cTn id="362" dur="250" autoRev="1" fill="remove"/>
                                        <p:tgtEl>
                                          <p:spTgt spid="46"/>
                                        </p:tgtEl>
                                        <p:attrNameLst>
                                          <p:attrName>fill.on</p:attrName>
                                        </p:attrNameLst>
                                      </p:cBhvr>
                                      <p:to>
                                        <p:strVal val="true"/>
                                      </p:to>
                                    </p:set>
                                  </p:childTnLst>
                                  <p:subTnLst>
                                    <p:audio>
                                      <p:cMediaNode>
                                        <p:cTn display="0" masterRel="sameClick">
                                          <p:stCondLst>
                                            <p:cond evt="begin" delay="0">
                                              <p:tn val="3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6"/>
                  </p:tgtEl>
                </p:cond>
              </p:nextCondLst>
            </p:seq>
            <p:seq concurrent="1" nextAc="seek">
              <p:cTn id="363" restart="whenNotActive" fill="hold" evtFilter="cancelBubble" nodeType="interactiveSeq">
                <p:stCondLst>
                  <p:cond evt="onClick" delay="0">
                    <p:tgtEl>
                      <p:spTgt spid="47"/>
                    </p:tgtEl>
                  </p:cond>
                </p:stCondLst>
                <p:endSync evt="end" delay="0">
                  <p:rtn val="all"/>
                </p:endSync>
                <p:childTnLst>
                  <p:par>
                    <p:cTn id="364" fill="hold">
                      <p:stCondLst>
                        <p:cond delay="0"/>
                      </p:stCondLst>
                      <p:childTnLst>
                        <p:par>
                          <p:cTn id="365" fill="hold">
                            <p:stCondLst>
                              <p:cond delay="0"/>
                            </p:stCondLst>
                            <p:childTnLst>
                              <p:par>
                                <p:cTn id="3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7" dur="250" autoRev="1" fill="remove"/>
                                        <p:tgtEl>
                                          <p:spTgt spid="47"/>
                                        </p:tgtEl>
                                        <p:attrNameLst>
                                          <p:attrName>style.color</p:attrName>
                                        </p:attrNameLst>
                                      </p:cBhvr>
                                      <p:to>
                                        <a:srgbClr val="FF3399"/>
                                      </p:to>
                                    </p:animClr>
                                    <p:animClr clrSpc="rgb" dir="cw">
                                      <p:cBhvr>
                                        <p:cTn id="368" dur="250" autoRev="1" fill="remove"/>
                                        <p:tgtEl>
                                          <p:spTgt spid="47"/>
                                        </p:tgtEl>
                                        <p:attrNameLst>
                                          <p:attrName>fillcolor</p:attrName>
                                        </p:attrNameLst>
                                      </p:cBhvr>
                                      <p:to>
                                        <a:srgbClr val="FF3399"/>
                                      </p:to>
                                    </p:animClr>
                                    <p:set>
                                      <p:cBhvr>
                                        <p:cTn id="369" dur="250" autoRev="1" fill="remove"/>
                                        <p:tgtEl>
                                          <p:spTgt spid="47"/>
                                        </p:tgtEl>
                                        <p:attrNameLst>
                                          <p:attrName>fill.type</p:attrName>
                                        </p:attrNameLst>
                                      </p:cBhvr>
                                      <p:to>
                                        <p:strVal val="solid"/>
                                      </p:to>
                                    </p:set>
                                    <p:set>
                                      <p:cBhvr>
                                        <p:cTn id="370" dur="250" autoRev="1" fill="remove"/>
                                        <p:tgtEl>
                                          <p:spTgt spid="47"/>
                                        </p:tgtEl>
                                        <p:attrNameLst>
                                          <p:attrName>fill.on</p:attrName>
                                        </p:attrNameLst>
                                      </p:cBhvr>
                                      <p:to>
                                        <p:strVal val="true"/>
                                      </p:to>
                                    </p:set>
                                  </p:childTnLst>
                                  <p:subTnLst>
                                    <p:audio>
                                      <p:cMediaNode>
                                        <p:cTn display="0" masterRel="sameClick">
                                          <p:stCondLst>
                                            <p:cond evt="begin" delay="0">
                                              <p:tn val="3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7"/>
                  </p:tgtEl>
                </p:cond>
              </p:nextCondLst>
            </p:seq>
            <p:seq concurrent="1" nextAc="seek">
              <p:cTn id="371" restart="whenNotActive" fill="hold" evtFilter="cancelBubble" nodeType="interactiveSeq">
                <p:stCondLst>
                  <p:cond evt="onClick" delay="0">
                    <p:tgtEl>
                      <p:spTgt spid="48"/>
                    </p:tgtEl>
                  </p:cond>
                </p:stCondLst>
                <p:endSync evt="end" delay="0">
                  <p:rtn val="all"/>
                </p:endSync>
                <p:childTnLst>
                  <p:par>
                    <p:cTn id="372" fill="hold">
                      <p:stCondLst>
                        <p:cond delay="0"/>
                      </p:stCondLst>
                      <p:childTnLst>
                        <p:par>
                          <p:cTn id="373" fill="hold">
                            <p:stCondLst>
                              <p:cond delay="0"/>
                            </p:stCondLst>
                            <p:childTnLst>
                              <p:par>
                                <p:cTn id="3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5" dur="250" autoRev="1" fill="remove"/>
                                        <p:tgtEl>
                                          <p:spTgt spid="48"/>
                                        </p:tgtEl>
                                        <p:attrNameLst>
                                          <p:attrName>style.color</p:attrName>
                                        </p:attrNameLst>
                                      </p:cBhvr>
                                      <p:to>
                                        <a:srgbClr val="FF3399"/>
                                      </p:to>
                                    </p:animClr>
                                    <p:animClr clrSpc="rgb" dir="cw">
                                      <p:cBhvr>
                                        <p:cTn id="376" dur="250" autoRev="1" fill="remove"/>
                                        <p:tgtEl>
                                          <p:spTgt spid="48"/>
                                        </p:tgtEl>
                                        <p:attrNameLst>
                                          <p:attrName>fillcolor</p:attrName>
                                        </p:attrNameLst>
                                      </p:cBhvr>
                                      <p:to>
                                        <a:srgbClr val="FF3399"/>
                                      </p:to>
                                    </p:animClr>
                                    <p:set>
                                      <p:cBhvr>
                                        <p:cTn id="377" dur="250" autoRev="1" fill="remove"/>
                                        <p:tgtEl>
                                          <p:spTgt spid="48"/>
                                        </p:tgtEl>
                                        <p:attrNameLst>
                                          <p:attrName>fill.type</p:attrName>
                                        </p:attrNameLst>
                                      </p:cBhvr>
                                      <p:to>
                                        <p:strVal val="solid"/>
                                      </p:to>
                                    </p:set>
                                    <p:set>
                                      <p:cBhvr>
                                        <p:cTn id="378" dur="250" autoRev="1" fill="remove"/>
                                        <p:tgtEl>
                                          <p:spTgt spid="48"/>
                                        </p:tgtEl>
                                        <p:attrNameLst>
                                          <p:attrName>fill.on</p:attrName>
                                        </p:attrNameLst>
                                      </p:cBhvr>
                                      <p:to>
                                        <p:strVal val="true"/>
                                      </p:to>
                                    </p:set>
                                  </p:childTnLst>
                                  <p:subTnLst>
                                    <p:audio>
                                      <p:cMediaNode>
                                        <p:cTn display="0" masterRel="sameClick">
                                          <p:stCondLst>
                                            <p:cond evt="begin" delay="0">
                                              <p:tn val="3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8"/>
                  </p:tgtEl>
                </p:cond>
              </p:nextCondLst>
            </p:seq>
            <p:seq concurrent="1" nextAc="seek">
              <p:cTn id="379" restart="whenNotActive" fill="hold" evtFilter="cancelBubble" nodeType="interactiveSeq">
                <p:stCondLst>
                  <p:cond evt="onClick" delay="0">
                    <p:tgtEl>
                      <p:spTgt spid="49"/>
                    </p:tgtEl>
                  </p:cond>
                </p:stCondLst>
                <p:endSync evt="end" delay="0">
                  <p:rtn val="all"/>
                </p:endSync>
                <p:childTnLst>
                  <p:par>
                    <p:cTn id="380" fill="hold">
                      <p:stCondLst>
                        <p:cond delay="0"/>
                      </p:stCondLst>
                      <p:childTnLst>
                        <p:par>
                          <p:cTn id="381" fill="hold">
                            <p:stCondLst>
                              <p:cond delay="0"/>
                            </p:stCondLst>
                            <p:childTnLst>
                              <p:par>
                                <p:cTn id="3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3" dur="250" autoRev="1" fill="remove"/>
                                        <p:tgtEl>
                                          <p:spTgt spid="49"/>
                                        </p:tgtEl>
                                        <p:attrNameLst>
                                          <p:attrName>style.color</p:attrName>
                                        </p:attrNameLst>
                                      </p:cBhvr>
                                      <p:to>
                                        <a:srgbClr val="FF3399"/>
                                      </p:to>
                                    </p:animClr>
                                    <p:animClr clrSpc="rgb" dir="cw">
                                      <p:cBhvr>
                                        <p:cTn id="384" dur="250" autoRev="1" fill="remove"/>
                                        <p:tgtEl>
                                          <p:spTgt spid="49"/>
                                        </p:tgtEl>
                                        <p:attrNameLst>
                                          <p:attrName>fillcolor</p:attrName>
                                        </p:attrNameLst>
                                      </p:cBhvr>
                                      <p:to>
                                        <a:srgbClr val="FF3399"/>
                                      </p:to>
                                    </p:animClr>
                                    <p:set>
                                      <p:cBhvr>
                                        <p:cTn id="385" dur="250" autoRev="1" fill="remove"/>
                                        <p:tgtEl>
                                          <p:spTgt spid="49"/>
                                        </p:tgtEl>
                                        <p:attrNameLst>
                                          <p:attrName>fill.type</p:attrName>
                                        </p:attrNameLst>
                                      </p:cBhvr>
                                      <p:to>
                                        <p:strVal val="solid"/>
                                      </p:to>
                                    </p:set>
                                    <p:set>
                                      <p:cBhvr>
                                        <p:cTn id="386" dur="250" autoRev="1" fill="remove"/>
                                        <p:tgtEl>
                                          <p:spTgt spid="49"/>
                                        </p:tgtEl>
                                        <p:attrNameLst>
                                          <p:attrName>fill.on</p:attrName>
                                        </p:attrNameLst>
                                      </p:cBhvr>
                                      <p:to>
                                        <p:strVal val="true"/>
                                      </p:to>
                                    </p:set>
                                  </p:childTnLst>
                                  <p:subTnLst>
                                    <p:audio>
                                      <p:cMediaNode>
                                        <p:cTn display="0" masterRel="sameClick">
                                          <p:stCondLst>
                                            <p:cond evt="begin" delay="0">
                                              <p:tn val="3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49"/>
                  </p:tgtEl>
                </p:cond>
              </p:nextCondLst>
            </p:seq>
            <p:seq concurrent="1" nextAc="seek">
              <p:cTn id="387" restart="whenNotActive" fill="hold" evtFilter="cancelBubble" nodeType="interactiveSeq">
                <p:stCondLst>
                  <p:cond evt="onClick" delay="0">
                    <p:tgtEl>
                      <p:spTgt spid="50"/>
                    </p:tgtEl>
                  </p:cond>
                </p:stCondLst>
                <p:endSync evt="end" delay="0">
                  <p:rtn val="all"/>
                </p:endSync>
                <p:childTnLst>
                  <p:par>
                    <p:cTn id="388" fill="hold">
                      <p:stCondLst>
                        <p:cond delay="0"/>
                      </p:stCondLst>
                      <p:childTnLst>
                        <p:par>
                          <p:cTn id="389" fill="hold">
                            <p:stCondLst>
                              <p:cond delay="0"/>
                            </p:stCondLst>
                            <p:childTnLst>
                              <p:par>
                                <p:cTn id="3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1" dur="250" autoRev="1" fill="remove"/>
                                        <p:tgtEl>
                                          <p:spTgt spid="50"/>
                                        </p:tgtEl>
                                        <p:attrNameLst>
                                          <p:attrName>style.color</p:attrName>
                                        </p:attrNameLst>
                                      </p:cBhvr>
                                      <p:to>
                                        <a:srgbClr val="FF3399"/>
                                      </p:to>
                                    </p:animClr>
                                    <p:animClr clrSpc="rgb" dir="cw">
                                      <p:cBhvr>
                                        <p:cTn id="392" dur="250" autoRev="1" fill="remove"/>
                                        <p:tgtEl>
                                          <p:spTgt spid="50"/>
                                        </p:tgtEl>
                                        <p:attrNameLst>
                                          <p:attrName>fillcolor</p:attrName>
                                        </p:attrNameLst>
                                      </p:cBhvr>
                                      <p:to>
                                        <a:srgbClr val="FF3399"/>
                                      </p:to>
                                    </p:animClr>
                                    <p:set>
                                      <p:cBhvr>
                                        <p:cTn id="393" dur="250" autoRev="1" fill="remove"/>
                                        <p:tgtEl>
                                          <p:spTgt spid="50"/>
                                        </p:tgtEl>
                                        <p:attrNameLst>
                                          <p:attrName>fill.type</p:attrName>
                                        </p:attrNameLst>
                                      </p:cBhvr>
                                      <p:to>
                                        <p:strVal val="solid"/>
                                      </p:to>
                                    </p:set>
                                    <p:set>
                                      <p:cBhvr>
                                        <p:cTn id="394" dur="250" autoRev="1" fill="remove"/>
                                        <p:tgtEl>
                                          <p:spTgt spid="50"/>
                                        </p:tgtEl>
                                        <p:attrNameLst>
                                          <p:attrName>fill.on</p:attrName>
                                        </p:attrNameLst>
                                      </p:cBhvr>
                                      <p:to>
                                        <p:strVal val="true"/>
                                      </p:to>
                                    </p:set>
                                  </p:childTnLst>
                                  <p:subTnLst>
                                    <p:audio>
                                      <p:cMediaNode>
                                        <p:cTn display="0" masterRel="sameClick">
                                          <p:stCondLst>
                                            <p:cond evt="begin" delay="0">
                                              <p:tn val="3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0"/>
                  </p:tgtEl>
                </p:cond>
              </p:nextCondLst>
            </p:seq>
            <p:seq concurrent="1" nextAc="seek">
              <p:cTn id="395" restart="whenNotActive" fill="hold" evtFilter="cancelBubble" nodeType="interactiveSeq">
                <p:stCondLst>
                  <p:cond evt="onClick" delay="0">
                    <p:tgtEl>
                      <p:spTgt spid="51"/>
                    </p:tgtEl>
                  </p:cond>
                </p:stCondLst>
                <p:endSync evt="end" delay="0">
                  <p:rtn val="all"/>
                </p:endSync>
                <p:childTnLst>
                  <p:par>
                    <p:cTn id="396" fill="hold">
                      <p:stCondLst>
                        <p:cond delay="0"/>
                      </p:stCondLst>
                      <p:childTnLst>
                        <p:par>
                          <p:cTn id="397" fill="hold">
                            <p:stCondLst>
                              <p:cond delay="0"/>
                            </p:stCondLst>
                            <p:childTnLst>
                              <p:par>
                                <p:cTn id="3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9" dur="250" autoRev="1" fill="remove"/>
                                        <p:tgtEl>
                                          <p:spTgt spid="51"/>
                                        </p:tgtEl>
                                        <p:attrNameLst>
                                          <p:attrName>style.color</p:attrName>
                                        </p:attrNameLst>
                                      </p:cBhvr>
                                      <p:to>
                                        <a:srgbClr val="FF3399"/>
                                      </p:to>
                                    </p:animClr>
                                    <p:animClr clrSpc="rgb" dir="cw">
                                      <p:cBhvr>
                                        <p:cTn id="400" dur="250" autoRev="1" fill="remove"/>
                                        <p:tgtEl>
                                          <p:spTgt spid="51"/>
                                        </p:tgtEl>
                                        <p:attrNameLst>
                                          <p:attrName>fillcolor</p:attrName>
                                        </p:attrNameLst>
                                      </p:cBhvr>
                                      <p:to>
                                        <a:srgbClr val="FF3399"/>
                                      </p:to>
                                    </p:animClr>
                                    <p:set>
                                      <p:cBhvr>
                                        <p:cTn id="401" dur="250" autoRev="1" fill="remove"/>
                                        <p:tgtEl>
                                          <p:spTgt spid="51"/>
                                        </p:tgtEl>
                                        <p:attrNameLst>
                                          <p:attrName>fill.type</p:attrName>
                                        </p:attrNameLst>
                                      </p:cBhvr>
                                      <p:to>
                                        <p:strVal val="solid"/>
                                      </p:to>
                                    </p:set>
                                    <p:set>
                                      <p:cBhvr>
                                        <p:cTn id="402" dur="250" autoRev="1" fill="remove"/>
                                        <p:tgtEl>
                                          <p:spTgt spid="51"/>
                                        </p:tgtEl>
                                        <p:attrNameLst>
                                          <p:attrName>fill.on</p:attrName>
                                        </p:attrNameLst>
                                      </p:cBhvr>
                                      <p:to>
                                        <p:strVal val="true"/>
                                      </p:to>
                                    </p:set>
                                  </p:childTnLst>
                                  <p:subTnLst>
                                    <p:audio>
                                      <p:cMediaNode>
                                        <p:cTn display="0" masterRel="sameClick">
                                          <p:stCondLst>
                                            <p:cond evt="begin" delay="0">
                                              <p:tn val="3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1"/>
                  </p:tgtEl>
                </p:cond>
              </p:nextCondLst>
            </p:seq>
            <p:seq concurrent="1" nextAc="seek">
              <p:cTn id="403" restart="whenNotActive" fill="hold" evtFilter="cancelBubble" nodeType="interactiveSeq">
                <p:stCondLst>
                  <p:cond evt="onClick" delay="0">
                    <p:tgtEl>
                      <p:spTgt spid="52"/>
                    </p:tgtEl>
                  </p:cond>
                </p:stCondLst>
                <p:endSync evt="end" delay="0">
                  <p:rtn val="all"/>
                </p:endSync>
                <p:childTnLst>
                  <p:par>
                    <p:cTn id="404" fill="hold">
                      <p:stCondLst>
                        <p:cond delay="0"/>
                      </p:stCondLst>
                      <p:childTnLst>
                        <p:par>
                          <p:cTn id="405" fill="hold">
                            <p:stCondLst>
                              <p:cond delay="0"/>
                            </p:stCondLst>
                            <p:childTnLst>
                              <p:par>
                                <p:cTn id="4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7" dur="250" autoRev="1" fill="remove"/>
                                        <p:tgtEl>
                                          <p:spTgt spid="52"/>
                                        </p:tgtEl>
                                        <p:attrNameLst>
                                          <p:attrName>style.color</p:attrName>
                                        </p:attrNameLst>
                                      </p:cBhvr>
                                      <p:to>
                                        <a:srgbClr val="FF3399"/>
                                      </p:to>
                                    </p:animClr>
                                    <p:animClr clrSpc="rgb" dir="cw">
                                      <p:cBhvr>
                                        <p:cTn id="408" dur="250" autoRev="1" fill="remove"/>
                                        <p:tgtEl>
                                          <p:spTgt spid="52"/>
                                        </p:tgtEl>
                                        <p:attrNameLst>
                                          <p:attrName>fillcolor</p:attrName>
                                        </p:attrNameLst>
                                      </p:cBhvr>
                                      <p:to>
                                        <a:srgbClr val="FF3399"/>
                                      </p:to>
                                    </p:animClr>
                                    <p:set>
                                      <p:cBhvr>
                                        <p:cTn id="409" dur="250" autoRev="1" fill="remove"/>
                                        <p:tgtEl>
                                          <p:spTgt spid="52"/>
                                        </p:tgtEl>
                                        <p:attrNameLst>
                                          <p:attrName>fill.type</p:attrName>
                                        </p:attrNameLst>
                                      </p:cBhvr>
                                      <p:to>
                                        <p:strVal val="solid"/>
                                      </p:to>
                                    </p:set>
                                    <p:set>
                                      <p:cBhvr>
                                        <p:cTn id="410" dur="250" autoRev="1" fill="remove"/>
                                        <p:tgtEl>
                                          <p:spTgt spid="52"/>
                                        </p:tgtEl>
                                        <p:attrNameLst>
                                          <p:attrName>fill.on</p:attrName>
                                        </p:attrNameLst>
                                      </p:cBhvr>
                                      <p:to>
                                        <p:strVal val="true"/>
                                      </p:to>
                                    </p:set>
                                  </p:childTnLst>
                                  <p:subTnLst>
                                    <p:audio>
                                      <p:cMediaNode>
                                        <p:cTn display="0" masterRel="sameClick">
                                          <p:stCondLst>
                                            <p:cond evt="begin" delay="0">
                                              <p:tn val="4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2"/>
                  </p:tgtEl>
                </p:cond>
              </p:nextCondLst>
            </p:seq>
            <p:seq concurrent="1" nextAc="seek">
              <p:cTn id="411" restart="whenNotActive" fill="hold" evtFilter="cancelBubble" nodeType="interactiveSeq">
                <p:stCondLst>
                  <p:cond evt="onClick" delay="0">
                    <p:tgtEl>
                      <p:spTgt spid="53"/>
                    </p:tgtEl>
                  </p:cond>
                </p:stCondLst>
                <p:endSync evt="end" delay="0">
                  <p:rtn val="all"/>
                </p:endSync>
                <p:childTnLst>
                  <p:par>
                    <p:cTn id="412" fill="hold">
                      <p:stCondLst>
                        <p:cond delay="0"/>
                      </p:stCondLst>
                      <p:childTnLst>
                        <p:par>
                          <p:cTn id="413" fill="hold">
                            <p:stCondLst>
                              <p:cond delay="0"/>
                            </p:stCondLst>
                            <p:childTnLst>
                              <p:par>
                                <p:cTn id="4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5" dur="250" autoRev="1" fill="remove"/>
                                        <p:tgtEl>
                                          <p:spTgt spid="53"/>
                                        </p:tgtEl>
                                        <p:attrNameLst>
                                          <p:attrName>style.color</p:attrName>
                                        </p:attrNameLst>
                                      </p:cBhvr>
                                      <p:to>
                                        <a:srgbClr val="FF3399"/>
                                      </p:to>
                                    </p:animClr>
                                    <p:animClr clrSpc="rgb" dir="cw">
                                      <p:cBhvr>
                                        <p:cTn id="416" dur="250" autoRev="1" fill="remove"/>
                                        <p:tgtEl>
                                          <p:spTgt spid="53"/>
                                        </p:tgtEl>
                                        <p:attrNameLst>
                                          <p:attrName>fillcolor</p:attrName>
                                        </p:attrNameLst>
                                      </p:cBhvr>
                                      <p:to>
                                        <a:srgbClr val="FF3399"/>
                                      </p:to>
                                    </p:animClr>
                                    <p:set>
                                      <p:cBhvr>
                                        <p:cTn id="417" dur="250" autoRev="1" fill="remove"/>
                                        <p:tgtEl>
                                          <p:spTgt spid="53"/>
                                        </p:tgtEl>
                                        <p:attrNameLst>
                                          <p:attrName>fill.type</p:attrName>
                                        </p:attrNameLst>
                                      </p:cBhvr>
                                      <p:to>
                                        <p:strVal val="solid"/>
                                      </p:to>
                                    </p:set>
                                    <p:set>
                                      <p:cBhvr>
                                        <p:cTn id="418" dur="250" autoRev="1" fill="remove"/>
                                        <p:tgtEl>
                                          <p:spTgt spid="53"/>
                                        </p:tgtEl>
                                        <p:attrNameLst>
                                          <p:attrName>fill.on</p:attrName>
                                        </p:attrNameLst>
                                      </p:cBhvr>
                                      <p:to>
                                        <p:strVal val="true"/>
                                      </p:to>
                                    </p:set>
                                  </p:childTnLst>
                                  <p:subTnLst>
                                    <p:audio>
                                      <p:cMediaNode>
                                        <p:cTn display="0" masterRel="sameClick">
                                          <p:stCondLst>
                                            <p:cond evt="begin" delay="0">
                                              <p:tn val="4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3"/>
                  </p:tgtEl>
                </p:cond>
              </p:nextCondLst>
            </p:seq>
            <p:seq concurrent="1" nextAc="seek">
              <p:cTn id="419" restart="whenNotActive" fill="hold" evtFilter="cancelBubble" nodeType="interactiveSeq">
                <p:stCondLst>
                  <p:cond evt="onClick" delay="0">
                    <p:tgtEl>
                      <p:spTgt spid="54"/>
                    </p:tgtEl>
                  </p:cond>
                </p:stCondLst>
                <p:endSync evt="end" delay="0">
                  <p:rtn val="all"/>
                </p:endSync>
                <p:childTnLst>
                  <p:par>
                    <p:cTn id="420" fill="hold">
                      <p:stCondLst>
                        <p:cond delay="0"/>
                      </p:stCondLst>
                      <p:childTnLst>
                        <p:par>
                          <p:cTn id="421" fill="hold">
                            <p:stCondLst>
                              <p:cond delay="0"/>
                            </p:stCondLst>
                            <p:childTnLst>
                              <p:par>
                                <p:cTn id="4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3" dur="250" autoRev="1" fill="remove"/>
                                        <p:tgtEl>
                                          <p:spTgt spid="54"/>
                                        </p:tgtEl>
                                        <p:attrNameLst>
                                          <p:attrName>style.color</p:attrName>
                                        </p:attrNameLst>
                                      </p:cBhvr>
                                      <p:to>
                                        <a:srgbClr val="FF3399"/>
                                      </p:to>
                                    </p:animClr>
                                    <p:animClr clrSpc="rgb" dir="cw">
                                      <p:cBhvr>
                                        <p:cTn id="424" dur="250" autoRev="1" fill="remove"/>
                                        <p:tgtEl>
                                          <p:spTgt spid="54"/>
                                        </p:tgtEl>
                                        <p:attrNameLst>
                                          <p:attrName>fillcolor</p:attrName>
                                        </p:attrNameLst>
                                      </p:cBhvr>
                                      <p:to>
                                        <a:srgbClr val="FF3399"/>
                                      </p:to>
                                    </p:animClr>
                                    <p:set>
                                      <p:cBhvr>
                                        <p:cTn id="425" dur="250" autoRev="1" fill="remove"/>
                                        <p:tgtEl>
                                          <p:spTgt spid="54"/>
                                        </p:tgtEl>
                                        <p:attrNameLst>
                                          <p:attrName>fill.type</p:attrName>
                                        </p:attrNameLst>
                                      </p:cBhvr>
                                      <p:to>
                                        <p:strVal val="solid"/>
                                      </p:to>
                                    </p:set>
                                    <p:set>
                                      <p:cBhvr>
                                        <p:cTn id="426" dur="250" autoRev="1" fill="remove"/>
                                        <p:tgtEl>
                                          <p:spTgt spid="54"/>
                                        </p:tgtEl>
                                        <p:attrNameLst>
                                          <p:attrName>fill.on</p:attrName>
                                        </p:attrNameLst>
                                      </p:cBhvr>
                                      <p:to>
                                        <p:strVal val="true"/>
                                      </p:to>
                                    </p:set>
                                  </p:childTnLst>
                                  <p:subTnLst>
                                    <p:audio>
                                      <p:cMediaNode>
                                        <p:cTn display="0" masterRel="sameClick">
                                          <p:stCondLst>
                                            <p:cond evt="begin" delay="0">
                                              <p:tn val="4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4"/>
                  </p:tgtEl>
                </p:cond>
              </p:nextCondLst>
            </p:seq>
            <p:seq concurrent="1" nextAc="seek">
              <p:cTn id="427" restart="whenNotActive" fill="hold" evtFilter="cancelBubble" nodeType="interactiveSeq">
                <p:stCondLst>
                  <p:cond evt="onClick" delay="0">
                    <p:tgtEl>
                      <p:spTgt spid="55"/>
                    </p:tgtEl>
                  </p:cond>
                </p:stCondLst>
                <p:endSync evt="end" delay="0">
                  <p:rtn val="all"/>
                </p:endSync>
                <p:childTnLst>
                  <p:par>
                    <p:cTn id="428" fill="hold">
                      <p:stCondLst>
                        <p:cond delay="0"/>
                      </p:stCondLst>
                      <p:childTnLst>
                        <p:par>
                          <p:cTn id="429" fill="hold">
                            <p:stCondLst>
                              <p:cond delay="0"/>
                            </p:stCondLst>
                            <p:childTnLst>
                              <p:par>
                                <p:cTn id="4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1" dur="250" autoRev="1" fill="remove"/>
                                        <p:tgtEl>
                                          <p:spTgt spid="55"/>
                                        </p:tgtEl>
                                        <p:attrNameLst>
                                          <p:attrName>style.color</p:attrName>
                                        </p:attrNameLst>
                                      </p:cBhvr>
                                      <p:to>
                                        <a:srgbClr val="FF3399"/>
                                      </p:to>
                                    </p:animClr>
                                    <p:animClr clrSpc="rgb" dir="cw">
                                      <p:cBhvr>
                                        <p:cTn id="432" dur="250" autoRev="1" fill="remove"/>
                                        <p:tgtEl>
                                          <p:spTgt spid="55"/>
                                        </p:tgtEl>
                                        <p:attrNameLst>
                                          <p:attrName>fillcolor</p:attrName>
                                        </p:attrNameLst>
                                      </p:cBhvr>
                                      <p:to>
                                        <a:srgbClr val="FF3399"/>
                                      </p:to>
                                    </p:animClr>
                                    <p:set>
                                      <p:cBhvr>
                                        <p:cTn id="433" dur="250" autoRev="1" fill="remove"/>
                                        <p:tgtEl>
                                          <p:spTgt spid="55"/>
                                        </p:tgtEl>
                                        <p:attrNameLst>
                                          <p:attrName>fill.type</p:attrName>
                                        </p:attrNameLst>
                                      </p:cBhvr>
                                      <p:to>
                                        <p:strVal val="solid"/>
                                      </p:to>
                                    </p:set>
                                    <p:set>
                                      <p:cBhvr>
                                        <p:cTn id="434" dur="250" autoRev="1" fill="remove"/>
                                        <p:tgtEl>
                                          <p:spTgt spid="55"/>
                                        </p:tgtEl>
                                        <p:attrNameLst>
                                          <p:attrName>fill.on</p:attrName>
                                        </p:attrNameLst>
                                      </p:cBhvr>
                                      <p:to>
                                        <p:strVal val="true"/>
                                      </p:to>
                                    </p:set>
                                  </p:childTnLst>
                                  <p:subTnLst>
                                    <p:audio>
                                      <p:cMediaNode>
                                        <p:cTn display="0" masterRel="sameClick">
                                          <p:stCondLst>
                                            <p:cond evt="begin" delay="0">
                                              <p:tn val="4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5"/>
                  </p:tgtEl>
                </p:cond>
              </p:nextCondLst>
            </p:seq>
            <p:seq concurrent="1" nextAc="seek">
              <p:cTn id="435" restart="whenNotActive" fill="hold" evtFilter="cancelBubble" nodeType="interactiveSeq">
                <p:stCondLst>
                  <p:cond evt="onClick" delay="0">
                    <p:tgtEl>
                      <p:spTgt spid="56"/>
                    </p:tgtEl>
                  </p:cond>
                </p:stCondLst>
                <p:endSync evt="end" delay="0">
                  <p:rtn val="all"/>
                </p:endSync>
                <p:childTnLst>
                  <p:par>
                    <p:cTn id="436" fill="hold">
                      <p:stCondLst>
                        <p:cond delay="0"/>
                      </p:stCondLst>
                      <p:childTnLst>
                        <p:par>
                          <p:cTn id="437" fill="hold">
                            <p:stCondLst>
                              <p:cond delay="0"/>
                            </p:stCondLst>
                            <p:childTnLst>
                              <p:par>
                                <p:cTn id="4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9" dur="250" autoRev="1" fill="remove"/>
                                        <p:tgtEl>
                                          <p:spTgt spid="56"/>
                                        </p:tgtEl>
                                        <p:attrNameLst>
                                          <p:attrName>style.color</p:attrName>
                                        </p:attrNameLst>
                                      </p:cBhvr>
                                      <p:to>
                                        <a:srgbClr val="FF3399"/>
                                      </p:to>
                                    </p:animClr>
                                    <p:animClr clrSpc="rgb" dir="cw">
                                      <p:cBhvr>
                                        <p:cTn id="440" dur="250" autoRev="1" fill="remove"/>
                                        <p:tgtEl>
                                          <p:spTgt spid="56"/>
                                        </p:tgtEl>
                                        <p:attrNameLst>
                                          <p:attrName>fillcolor</p:attrName>
                                        </p:attrNameLst>
                                      </p:cBhvr>
                                      <p:to>
                                        <a:srgbClr val="FF3399"/>
                                      </p:to>
                                    </p:animClr>
                                    <p:set>
                                      <p:cBhvr>
                                        <p:cTn id="441" dur="250" autoRev="1" fill="remove"/>
                                        <p:tgtEl>
                                          <p:spTgt spid="56"/>
                                        </p:tgtEl>
                                        <p:attrNameLst>
                                          <p:attrName>fill.type</p:attrName>
                                        </p:attrNameLst>
                                      </p:cBhvr>
                                      <p:to>
                                        <p:strVal val="solid"/>
                                      </p:to>
                                    </p:set>
                                    <p:set>
                                      <p:cBhvr>
                                        <p:cTn id="442" dur="250" autoRev="1" fill="remove"/>
                                        <p:tgtEl>
                                          <p:spTgt spid="56"/>
                                        </p:tgtEl>
                                        <p:attrNameLst>
                                          <p:attrName>fill.on</p:attrName>
                                        </p:attrNameLst>
                                      </p:cBhvr>
                                      <p:to>
                                        <p:strVal val="true"/>
                                      </p:to>
                                    </p:set>
                                  </p:childTnLst>
                                  <p:subTnLst>
                                    <p:audio>
                                      <p:cMediaNode>
                                        <p:cTn display="0" masterRel="sameClick">
                                          <p:stCondLst>
                                            <p:cond evt="begin" delay="0">
                                              <p:tn val="4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6"/>
                  </p:tgtEl>
                </p:cond>
              </p:nextCondLst>
            </p:seq>
            <p:seq concurrent="1" nextAc="seek">
              <p:cTn id="443" restart="whenNotActive" fill="hold" evtFilter="cancelBubble" nodeType="interactiveSeq">
                <p:stCondLst>
                  <p:cond evt="onClick" delay="0">
                    <p:tgtEl>
                      <p:spTgt spid="57"/>
                    </p:tgtEl>
                  </p:cond>
                </p:stCondLst>
                <p:endSync evt="end" delay="0">
                  <p:rtn val="all"/>
                </p:endSync>
                <p:childTnLst>
                  <p:par>
                    <p:cTn id="444" fill="hold">
                      <p:stCondLst>
                        <p:cond delay="0"/>
                      </p:stCondLst>
                      <p:childTnLst>
                        <p:par>
                          <p:cTn id="445" fill="hold">
                            <p:stCondLst>
                              <p:cond delay="0"/>
                            </p:stCondLst>
                            <p:childTnLst>
                              <p:par>
                                <p:cTn id="4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7" dur="250" autoRev="1" fill="remove"/>
                                        <p:tgtEl>
                                          <p:spTgt spid="57"/>
                                        </p:tgtEl>
                                        <p:attrNameLst>
                                          <p:attrName>style.color</p:attrName>
                                        </p:attrNameLst>
                                      </p:cBhvr>
                                      <p:to>
                                        <a:srgbClr val="FF3399"/>
                                      </p:to>
                                    </p:animClr>
                                    <p:animClr clrSpc="rgb" dir="cw">
                                      <p:cBhvr>
                                        <p:cTn id="448" dur="250" autoRev="1" fill="remove"/>
                                        <p:tgtEl>
                                          <p:spTgt spid="57"/>
                                        </p:tgtEl>
                                        <p:attrNameLst>
                                          <p:attrName>fillcolor</p:attrName>
                                        </p:attrNameLst>
                                      </p:cBhvr>
                                      <p:to>
                                        <a:srgbClr val="FF3399"/>
                                      </p:to>
                                    </p:animClr>
                                    <p:set>
                                      <p:cBhvr>
                                        <p:cTn id="449" dur="250" autoRev="1" fill="remove"/>
                                        <p:tgtEl>
                                          <p:spTgt spid="57"/>
                                        </p:tgtEl>
                                        <p:attrNameLst>
                                          <p:attrName>fill.type</p:attrName>
                                        </p:attrNameLst>
                                      </p:cBhvr>
                                      <p:to>
                                        <p:strVal val="solid"/>
                                      </p:to>
                                    </p:set>
                                    <p:set>
                                      <p:cBhvr>
                                        <p:cTn id="450" dur="250" autoRev="1" fill="remove"/>
                                        <p:tgtEl>
                                          <p:spTgt spid="57"/>
                                        </p:tgtEl>
                                        <p:attrNameLst>
                                          <p:attrName>fill.on</p:attrName>
                                        </p:attrNameLst>
                                      </p:cBhvr>
                                      <p:to>
                                        <p:strVal val="true"/>
                                      </p:to>
                                    </p:set>
                                  </p:childTnLst>
                                  <p:subTnLst>
                                    <p:audio>
                                      <p:cMediaNode>
                                        <p:cTn display="0" masterRel="sameClick">
                                          <p:stCondLst>
                                            <p:cond evt="begin" delay="0">
                                              <p:tn val="4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7"/>
                  </p:tgtEl>
                </p:cond>
              </p:nextCondLst>
            </p:seq>
            <p:seq concurrent="1" nextAc="seek">
              <p:cTn id="451" restart="whenNotActive" fill="hold" evtFilter="cancelBubble" nodeType="interactiveSeq">
                <p:stCondLst>
                  <p:cond evt="onClick" delay="0">
                    <p:tgtEl>
                      <p:spTgt spid="58"/>
                    </p:tgtEl>
                  </p:cond>
                </p:stCondLst>
                <p:endSync evt="end" delay="0">
                  <p:rtn val="all"/>
                </p:endSync>
                <p:childTnLst>
                  <p:par>
                    <p:cTn id="452" fill="hold">
                      <p:stCondLst>
                        <p:cond delay="0"/>
                      </p:stCondLst>
                      <p:childTnLst>
                        <p:par>
                          <p:cTn id="453" fill="hold">
                            <p:stCondLst>
                              <p:cond delay="0"/>
                            </p:stCondLst>
                            <p:childTnLst>
                              <p:par>
                                <p:cTn id="4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5" dur="250" autoRev="1" fill="remove"/>
                                        <p:tgtEl>
                                          <p:spTgt spid="58"/>
                                        </p:tgtEl>
                                        <p:attrNameLst>
                                          <p:attrName>style.color</p:attrName>
                                        </p:attrNameLst>
                                      </p:cBhvr>
                                      <p:to>
                                        <a:srgbClr val="FF3399"/>
                                      </p:to>
                                    </p:animClr>
                                    <p:animClr clrSpc="rgb" dir="cw">
                                      <p:cBhvr>
                                        <p:cTn id="456" dur="250" autoRev="1" fill="remove"/>
                                        <p:tgtEl>
                                          <p:spTgt spid="58"/>
                                        </p:tgtEl>
                                        <p:attrNameLst>
                                          <p:attrName>fillcolor</p:attrName>
                                        </p:attrNameLst>
                                      </p:cBhvr>
                                      <p:to>
                                        <a:srgbClr val="FF3399"/>
                                      </p:to>
                                    </p:animClr>
                                    <p:set>
                                      <p:cBhvr>
                                        <p:cTn id="457" dur="250" autoRev="1" fill="remove"/>
                                        <p:tgtEl>
                                          <p:spTgt spid="58"/>
                                        </p:tgtEl>
                                        <p:attrNameLst>
                                          <p:attrName>fill.type</p:attrName>
                                        </p:attrNameLst>
                                      </p:cBhvr>
                                      <p:to>
                                        <p:strVal val="solid"/>
                                      </p:to>
                                    </p:set>
                                    <p:set>
                                      <p:cBhvr>
                                        <p:cTn id="458" dur="250" autoRev="1" fill="remove"/>
                                        <p:tgtEl>
                                          <p:spTgt spid="58"/>
                                        </p:tgtEl>
                                        <p:attrNameLst>
                                          <p:attrName>fill.on</p:attrName>
                                        </p:attrNameLst>
                                      </p:cBhvr>
                                      <p:to>
                                        <p:strVal val="true"/>
                                      </p:to>
                                    </p:set>
                                  </p:childTnLst>
                                  <p:subTnLst>
                                    <p:audio>
                                      <p:cMediaNode>
                                        <p:cTn display="0" masterRel="sameClick">
                                          <p:stCondLst>
                                            <p:cond evt="begin" delay="0">
                                              <p:tn val="4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8"/>
                  </p:tgtEl>
                </p:cond>
              </p:nextCondLst>
            </p:seq>
            <p:seq concurrent="1" nextAc="seek">
              <p:cTn id="459" restart="whenNotActive" fill="hold" evtFilter="cancelBubble" nodeType="interactiveSeq">
                <p:stCondLst>
                  <p:cond evt="onClick" delay="0">
                    <p:tgtEl>
                      <p:spTgt spid="59"/>
                    </p:tgtEl>
                  </p:cond>
                </p:stCondLst>
                <p:endSync evt="end" delay="0">
                  <p:rtn val="all"/>
                </p:endSync>
                <p:childTnLst>
                  <p:par>
                    <p:cTn id="460" fill="hold">
                      <p:stCondLst>
                        <p:cond delay="0"/>
                      </p:stCondLst>
                      <p:childTnLst>
                        <p:par>
                          <p:cTn id="461" fill="hold">
                            <p:stCondLst>
                              <p:cond delay="0"/>
                            </p:stCondLst>
                            <p:childTnLst>
                              <p:par>
                                <p:cTn id="4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3" dur="250" autoRev="1" fill="remove"/>
                                        <p:tgtEl>
                                          <p:spTgt spid="59"/>
                                        </p:tgtEl>
                                        <p:attrNameLst>
                                          <p:attrName>style.color</p:attrName>
                                        </p:attrNameLst>
                                      </p:cBhvr>
                                      <p:to>
                                        <a:srgbClr val="FF3399"/>
                                      </p:to>
                                    </p:animClr>
                                    <p:animClr clrSpc="rgb" dir="cw">
                                      <p:cBhvr>
                                        <p:cTn id="464" dur="250" autoRev="1" fill="remove"/>
                                        <p:tgtEl>
                                          <p:spTgt spid="59"/>
                                        </p:tgtEl>
                                        <p:attrNameLst>
                                          <p:attrName>fillcolor</p:attrName>
                                        </p:attrNameLst>
                                      </p:cBhvr>
                                      <p:to>
                                        <a:srgbClr val="FF3399"/>
                                      </p:to>
                                    </p:animClr>
                                    <p:set>
                                      <p:cBhvr>
                                        <p:cTn id="465" dur="250" autoRev="1" fill="remove"/>
                                        <p:tgtEl>
                                          <p:spTgt spid="59"/>
                                        </p:tgtEl>
                                        <p:attrNameLst>
                                          <p:attrName>fill.type</p:attrName>
                                        </p:attrNameLst>
                                      </p:cBhvr>
                                      <p:to>
                                        <p:strVal val="solid"/>
                                      </p:to>
                                    </p:set>
                                    <p:set>
                                      <p:cBhvr>
                                        <p:cTn id="466" dur="250" autoRev="1" fill="remove"/>
                                        <p:tgtEl>
                                          <p:spTgt spid="59"/>
                                        </p:tgtEl>
                                        <p:attrNameLst>
                                          <p:attrName>fill.on</p:attrName>
                                        </p:attrNameLst>
                                      </p:cBhvr>
                                      <p:to>
                                        <p:strVal val="true"/>
                                      </p:to>
                                    </p:set>
                                  </p:childTnLst>
                                  <p:subTnLst>
                                    <p:audio>
                                      <p:cMediaNode>
                                        <p:cTn display="0" masterRel="sameClick">
                                          <p:stCondLst>
                                            <p:cond evt="begin" delay="0">
                                              <p:tn val="4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59"/>
                  </p:tgtEl>
                </p:cond>
              </p:nextCondLst>
            </p:seq>
            <p:seq concurrent="1" nextAc="seek">
              <p:cTn id="467" restart="whenNotActive" fill="hold" evtFilter="cancelBubble" nodeType="interactiveSeq">
                <p:stCondLst>
                  <p:cond evt="onClick" delay="0">
                    <p:tgtEl>
                      <p:spTgt spid="60"/>
                    </p:tgtEl>
                  </p:cond>
                </p:stCondLst>
                <p:endSync evt="end" delay="0">
                  <p:rtn val="all"/>
                </p:endSync>
                <p:childTnLst>
                  <p:par>
                    <p:cTn id="468" fill="hold">
                      <p:stCondLst>
                        <p:cond delay="0"/>
                      </p:stCondLst>
                      <p:childTnLst>
                        <p:par>
                          <p:cTn id="469" fill="hold">
                            <p:stCondLst>
                              <p:cond delay="0"/>
                            </p:stCondLst>
                            <p:childTnLst>
                              <p:par>
                                <p:cTn id="4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1" dur="250" autoRev="1" fill="remove"/>
                                        <p:tgtEl>
                                          <p:spTgt spid="60"/>
                                        </p:tgtEl>
                                        <p:attrNameLst>
                                          <p:attrName>style.color</p:attrName>
                                        </p:attrNameLst>
                                      </p:cBhvr>
                                      <p:to>
                                        <a:srgbClr val="FF3399"/>
                                      </p:to>
                                    </p:animClr>
                                    <p:animClr clrSpc="rgb" dir="cw">
                                      <p:cBhvr>
                                        <p:cTn id="472" dur="250" autoRev="1" fill="remove"/>
                                        <p:tgtEl>
                                          <p:spTgt spid="60"/>
                                        </p:tgtEl>
                                        <p:attrNameLst>
                                          <p:attrName>fillcolor</p:attrName>
                                        </p:attrNameLst>
                                      </p:cBhvr>
                                      <p:to>
                                        <a:srgbClr val="FF3399"/>
                                      </p:to>
                                    </p:animClr>
                                    <p:set>
                                      <p:cBhvr>
                                        <p:cTn id="473" dur="250" autoRev="1" fill="remove"/>
                                        <p:tgtEl>
                                          <p:spTgt spid="60"/>
                                        </p:tgtEl>
                                        <p:attrNameLst>
                                          <p:attrName>fill.type</p:attrName>
                                        </p:attrNameLst>
                                      </p:cBhvr>
                                      <p:to>
                                        <p:strVal val="solid"/>
                                      </p:to>
                                    </p:set>
                                    <p:set>
                                      <p:cBhvr>
                                        <p:cTn id="474" dur="250" autoRev="1" fill="remove"/>
                                        <p:tgtEl>
                                          <p:spTgt spid="60"/>
                                        </p:tgtEl>
                                        <p:attrNameLst>
                                          <p:attrName>fill.on</p:attrName>
                                        </p:attrNameLst>
                                      </p:cBhvr>
                                      <p:to>
                                        <p:strVal val="true"/>
                                      </p:to>
                                    </p:set>
                                  </p:childTnLst>
                                  <p:subTnLst>
                                    <p:audio>
                                      <p:cMediaNode>
                                        <p:cTn display="0" masterRel="sameClick">
                                          <p:stCondLst>
                                            <p:cond evt="begin" delay="0">
                                              <p:tn val="4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0"/>
                  </p:tgtEl>
                </p:cond>
              </p:nextCondLst>
            </p:seq>
            <p:seq concurrent="1" nextAc="seek">
              <p:cTn id="475" restart="whenNotActive" fill="hold" evtFilter="cancelBubble" nodeType="interactiveSeq">
                <p:stCondLst>
                  <p:cond evt="onClick" delay="0">
                    <p:tgtEl>
                      <p:spTgt spid="61"/>
                    </p:tgtEl>
                  </p:cond>
                </p:stCondLst>
                <p:endSync evt="end" delay="0">
                  <p:rtn val="all"/>
                </p:endSync>
                <p:childTnLst>
                  <p:par>
                    <p:cTn id="476" fill="hold">
                      <p:stCondLst>
                        <p:cond delay="0"/>
                      </p:stCondLst>
                      <p:childTnLst>
                        <p:par>
                          <p:cTn id="477" fill="hold">
                            <p:stCondLst>
                              <p:cond delay="0"/>
                            </p:stCondLst>
                            <p:childTnLst>
                              <p:par>
                                <p:cTn id="4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9" dur="250" autoRev="1" fill="remove"/>
                                        <p:tgtEl>
                                          <p:spTgt spid="61"/>
                                        </p:tgtEl>
                                        <p:attrNameLst>
                                          <p:attrName>style.color</p:attrName>
                                        </p:attrNameLst>
                                      </p:cBhvr>
                                      <p:to>
                                        <a:srgbClr val="FF3399"/>
                                      </p:to>
                                    </p:animClr>
                                    <p:animClr clrSpc="rgb" dir="cw">
                                      <p:cBhvr>
                                        <p:cTn id="480" dur="250" autoRev="1" fill="remove"/>
                                        <p:tgtEl>
                                          <p:spTgt spid="61"/>
                                        </p:tgtEl>
                                        <p:attrNameLst>
                                          <p:attrName>fillcolor</p:attrName>
                                        </p:attrNameLst>
                                      </p:cBhvr>
                                      <p:to>
                                        <a:srgbClr val="FF3399"/>
                                      </p:to>
                                    </p:animClr>
                                    <p:set>
                                      <p:cBhvr>
                                        <p:cTn id="481" dur="250" autoRev="1" fill="remove"/>
                                        <p:tgtEl>
                                          <p:spTgt spid="61"/>
                                        </p:tgtEl>
                                        <p:attrNameLst>
                                          <p:attrName>fill.type</p:attrName>
                                        </p:attrNameLst>
                                      </p:cBhvr>
                                      <p:to>
                                        <p:strVal val="solid"/>
                                      </p:to>
                                    </p:set>
                                    <p:set>
                                      <p:cBhvr>
                                        <p:cTn id="482" dur="250" autoRev="1" fill="remove"/>
                                        <p:tgtEl>
                                          <p:spTgt spid="61"/>
                                        </p:tgtEl>
                                        <p:attrNameLst>
                                          <p:attrName>fill.on</p:attrName>
                                        </p:attrNameLst>
                                      </p:cBhvr>
                                      <p:to>
                                        <p:strVal val="true"/>
                                      </p:to>
                                    </p:set>
                                  </p:childTnLst>
                                  <p:subTnLst>
                                    <p:audio>
                                      <p:cMediaNode>
                                        <p:cTn display="0" masterRel="sameClick">
                                          <p:stCondLst>
                                            <p:cond evt="begin" delay="0">
                                              <p:tn val="4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1"/>
                  </p:tgtEl>
                </p:cond>
              </p:nextCondLst>
            </p:seq>
            <p:seq concurrent="1" nextAc="seek">
              <p:cTn id="483" restart="whenNotActive" fill="hold" evtFilter="cancelBubble" nodeType="interactiveSeq">
                <p:stCondLst>
                  <p:cond evt="onClick" delay="0">
                    <p:tgtEl>
                      <p:spTgt spid="62"/>
                    </p:tgtEl>
                  </p:cond>
                </p:stCondLst>
                <p:endSync evt="end" delay="0">
                  <p:rtn val="all"/>
                </p:endSync>
                <p:childTnLst>
                  <p:par>
                    <p:cTn id="484" fill="hold">
                      <p:stCondLst>
                        <p:cond delay="0"/>
                      </p:stCondLst>
                      <p:childTnLst>
                        <p:par>
                          <p:cTn id="485" fill="hold">
                            <p:stCondLst>
                              <p:cond delay="0"/>
                            </p:stCondLst>
                            <p:childTnLst>
                              <p:par>
                                <p:cTn id="4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7" dur="250" autoRev="1" fill="remove"/>
                                        <p:tgtEl>
                                          <p:spTgt spid="62"/>
                                        </p:tgtEl>
                                        <p:attrNameLst>
                                          <p:attrName>style.color</p:attrName>
                                        </p:attrNameLst>
                                      </p:cBhvr>
                                      <p:to>
                                        <a:srgbClr val="FF3399"/>
                                      </p:to>
                                    </p:animClr>
                                    <p:animClr clrSpc="rgb" dir="cw">
                                      <p:cBhvr>
                                        <p:cTn id="488" dur="250" autoRev="1" fill="remove"/>
                                        <p:tgtEl>
                                          <p:spTgt spid="62"/>
                                        </p:tgtEl>
                                        <p:attrNameLst>
                                          <p:attrName>fillcolor</p:attrName>
                                        </p:attrNameLst>
                                      </p:cBhvr>
                                      <p:to>
                                        <a:srgbClr val="FF3399"/>
                                      </p:to>
                                    </p:animClr>
                                    <p:set>
                                      <p:cBhvr>
                                        <p:cTn id="489" dur="250" autoRev="1" fill="remove"/>
                                        <p:tgtEl>
                                          <p:spTgt spid="62"/>
                                        </p:tgtEl>
                                        <p:attrNameLst>
                                          <p:attrName>fill.type</p:attrName>
                                        </p:attrNameLst>
                                      </p:cBhvr>
                                      <p:to>
                                        <p:strVal val="solid"/>
                                      </p:to>
                                    </p:set>
                                    <p:set>
                                      <p:cBhvr>
                                        <p:cTn id="490" dur="250" autoRev="1" fill="remove"/>
                                        <p:tgtEl>
                                          <p:spTgt spid="62"/>
                                        </p:tgtEl>
                                        <p:attrNameLst>
                                          <p:attrName>fill.on</p:attrName>
                                        </p:attrNameLst>
                                      </p:cBhvr>
                                      <p:to>
                                        <p:strVal val="true"/>
                                      </p:to>
                                    </p:set>
                                  </p:childTnLst>
                                  <p:subTnLst>
                                    <p:audio>
                                      <p:cMediaNode>
                                        <p:cTn display="0" masterRel="sameClick">
                                          <p:stCondLst>
                                            <p:cond evt="begin" delay="0">
                                              <p:tn val="4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2"/>
                  </p:tgtEl>
                </p:cond>
              </p:nextCondLst>
            </p:seq>
            <p:seq concurrent="1" nextAc="seek">
              <p:cTn id="491" restart="whenNotActive" fill="hold" evtFilter="cancelBubble" nodeType="interactiveSeq">
                <p:stCondLst>
                  <p:cond evt="onClick" delay="0">
                    <p:tgtEl>
                      <p:spTgt spid="63"/>
                    </p:tgtEl>
                  </p:cond>
                </p:stCondLst>
                <p:endSync evt="end" delay="0">
                  <p:rtn val="all"/>
                </p:endSync>
                <p:childTnLst>
                  <p:par>
                    <p:cTn id="492" fill="hold">
                      <p:stCondLst>
                        <p:cond delay="0"/>
                      </p:stCondLst>
                      <p:childTnLst>
                        <p:par>
                          <p:cTn id="493" fill="hold">
                            <p:stCondLst>
                              <p:cond delay="0"/>
                            </p:stCondLst>
                            <p:childTnLst>
                              <p:par>
                                <p:cTn id="4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5" dur="250" autoRev="1" fill="remove"/>
                                        <p:tgtEl>
                                          <p:spTgt spid="63"/>
                                        </p:tgtEl>
                                        <p:attrNameLst>
                                          <p:attrName>style.color</p:attrName>
                                        </p:attrNameLst>
                                      </p:cBhvr>
                                      <p:to>
                                        <a:srgbClr val="FF3399"/>
                                      </p:to>
                                    </p:animClr>
                                    <p:animClr clrSpc="rgb" dir="cw">
                                      <p:cBhvr>
                                        <p:cTn id="496" dur="250" autoRev="1" fill="remove"/>
                                        <p:tgtEl>
                                          <p:spTgt spid="63"/>
                                        </p:tgtEl>
                                        <p:attrNameLst>
                                          <p:attrName>fillcolor</p:attrName>
                                        </p:attrNameLst>
                                      </p:cBhvr>
                                      <p:to>
                                        <a:srgbClr val="FF3399"/>
                                      </p:to>
                                    </p:animClr>
                                    <p:set>
                                      <p:cBhvr>
                                        <p:cTn id="497" dur="250" autoRev="1" fill="remove"/>
                                        <p:tgtEl>
                                          <p:spTgt spid="63"/>
                                        </p:tgtEl>
                                        <p:attrNameLst>
                                          <p:attrName>fill.type</p:attrName>
                                        </p:attrNameLst>
                                      </p:cBhvr>
                                      <p:to>
                                        <p:strVal val="solid"/>
                                      </p:to>
                                    </p:set>
                                    <p:set>
                                      <p:cBhvr>
                                        <p:cTn id="498" dur="250" autoRev="1" fill="remove"/>
                                        <p:tgtEl>
                                          <p:spTgt spid="63"/>
                                        </p:tgtEl>
                                        <p:attrNameLst>
                                          <p:attrName>fill.on</p:attrName>
                                        </p:attrNameLst>
                                      </p:cBhvr>
                                      <p:to>
                                        <p:strVal val="true"/>
                                      </p:to>
                                    </p:set>
                                  </p:childTnLst>
                                  <p:subTnLst>
                                    <p:audio>
                                      <p:cMediaNode>
                                        <p:cTn display="0" masterRel="sameClick">
                                          <p:stCondLst>
                                            <p:cond evt="begin" delay="0">
                                              <p:tn val="4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3"/>
                  </p:tgtEl>
                </p:cond>
              </p:nextCondLst>
            </p:seq>
            <p:seq concurrent="1" nextAc="seek">
              <p:cTn id="499" restart="whenNotActive" fill="hold" evtFilter="cancelBubble" nodeType="interactiveSeq">
                <p:stCondLst>
                  <p:cond evt="onClick" delay="0">
                    <p:tgtEl>
                      <p:spTgt spid="64"/>
                    </p:tgtEl>
                  </p:cond>
                </p:stCondLst>
                <p:endSync evt="end" delay="0">
                  <p:rtn val="all"/>
                </p:endSync>
                <p:childTnLst>
                  <p:par>
                    <p:cTn id="500" fill="hold">
                      <p:stCondLst>
                        <p:cond delay="0"/>
                      </p:stCondLst>
                      <p:childTnLst>
                        <p:par>
                          <p:cTn id="501" fill="hold">
                            <p:stCondLst>
                              <p:cond delay="0"/>
                            </p:stCondLst>
                            <p:childTnLst>
                              <p:par>
                                <p:cTn id="5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3" dur="250" autoRev="1" fill="remove"/>
                                        <p:tgtEl>
                                          <p:spTgt spid="64"/>
                                        </p:tgtEl>
                                        <p:attrNameLst>
                                          <p:attrName>style.color</p:attrName>
                                        </p:attrNameLst>
                                      </p:cBhvr>
                                      <p:to>
                                        <a:srgbClr val="FF3399"/>
                                      </p:to>
                                    </p:animClr>
                                    <p:animClr clrSpc="rgb" dir="cw">
                                      <p:cBhvr>
                                        <p:cTn id="504" dur="250" autoRev="1" fill="remove"/>
                                        <p:tgtEl>
                                          <p:spTgt spid="64"/>
                                        </p:tgtEl>
                                        <p:attrNameLst>
                                          <p:attrName>fillcolor</p:attrName>
                                        </p:attrNameLst>
                                      </p:cBhvr>
                                      <p:to>
                                        <a:srgbClr val="FF3399"/>
                                      </p:to>
                                    </p:animClr>
                                    <p:set>
                                      <p:cBhvr>
                                        <p:cTn id="505" dur="250" autoRev="1" fill="remove"/>
                                        <p:tgtEl>
                                          <p:spTgt spid="64"/>
                                        </p:tgtEl>
                                        <p:attrNameLst>
                                          <p:attrName>fill.type</p:attrName>
                                        </p:attrNameLst>
                                      </p:cBhvr>
                                      <p:to>
                                        <p:strVal val="solid"/>
                                      </p:to>
                                    </p:set>
                                    <p:set>
                                      <p:cBhvr>
                                        <p:cTn id="506" dur="250" autoRev="1" fill="remove"/>
                                        <p:tgtEl>
                                          <p:spTgt spid="64"/>
                                        </p:tgtEl>
                                        <p:attrNameLst>
                                          <p:attrName>fill.on</p:attrName>
                                        </p:attrNameLst>
                                      </p:cBhvr>
                                      <p:to>
                                        <p:strVal val="true"/>
                                      </p:to>
                                    </p:set>
                                  </p:childTnLst>
                                  <p:subTnLst>
                                    <p:audio>
                                      <p:cMediaNode>
                                        <p:cTn display="0" masterRel="sameClick">
                                          <p:stCondLst>
                                            <p:cond evt="begin" delay="0">
                                              <p:tn val="5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4"/>
                  </p:tgtEl>
                </p:cond>
              </p:nextCondLst>
            </p:seq>
            <p:seq concurrent="1" nextAc="seek">
              <p:cTn id="507" restart="whenNotActive" fill="hold" evtFilter="cancelBubble" nodeType="interactiveSeq">
                <p:stCondLst>
                  <p:cond evt="onClick" delay="0">
                    <p:tgtEl>
                      <p:spTgt spid="65"/>
                    </p:tgtEl>
                  </p:cond>
                </p:stCondLst>
                <p:endSync evt="end" delay="0">
                  <p:rtn val="all"/>
                </p:endSync>
                <p:childTnLst>
                  <p:par>
                    <p:cTn id="508" fill="hold">
                      <p:stCondLst>
                        <p:cond delay="0"/>
                      </p:stCondLst>
                      <p:childTnLst>
                        <p:par>
                          <p:cTn id="509" fill="hold">
                            <p:stCondLst>
                              <p:cond delay="0"/>
                            </p:stCondLst>
                            <p:childTnLst>
                              <p:par>
                                <p:cTn id="5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1" dur="250" autoRev="1" fill="remove"/>
                                        <p:tgtEl>
                                          <p:spTgt spid="65"/>
                                        </p:tgtEl>
                                        <p:attrNameLst>
                                          <p:attrName>style.color</p:attrName>
                                        </p:attrNameLst>
                                      </p:cBhvr>
                                      <p:to>
                                        <a:srgbClr val="FF3399"/>
                                      </p:to>
                                    </p:animClr>
                                    <p:animClr clrSpc="rgb" dir="cw">
                                      <p:cBhvr>
                                        <p:cTn id="512" dur="250" autoRev="1" fill="remove"/>
                                        <p:tgtEl>
                                          <p:spTgt spid="65"/>
                                        </p:tgtEl>
                                        <p:attrNameLst>
                                          <p:attrName>fillcolor</p:attrName>
                                        </p:attrNameLst>
                                      </p:cBhvr>
                                      <p:to>
                                        <a:srgbClr val="FF3399"/>
                                      </p:to>
                                    </p:animClr>
                                    <p:set>
                                      <p:cBhvr>
                                        <p:cTn id="513" dur="250" autoRev="1" fill="remove"/>
                                        <p:tgtEl>
                                          <p:spTgt spid="65"/>
                                        </p:tgtEl>
                                        <p:attrNameLst>
                                          <p:attrName>fill.type</p:attrName>
                                        </p:attrNameLst>
                                      </p:cBhvr>
                                      <p:to>
                                        <p:strVal val="solid"/>
                                      </p:to>
                                    </p:set>
                                    <p:set>
                                      <p:cBhvr>
                                        <p:cTn id="514" dur="250" autoRev="1" fill="remove"/>
                                        <p:tgtEl>
                                          <p:spTgt spid="65"/>
                                        </p:tgtEl>
                                        <p:attrNameLst>
                                          <p:attrName>fill.on</p:attrName>
                                        </p:attrNameLst>
                                      </p:cBhvr>
                                      <p:to>
                                        <p:strVal val="true"/>
                                      </p:to>
                                    </p:set>
                                  </p:childTnLst>
                                  <p:subTnLst>
                                    <p:audio>
                                      <p:cMediaNode>
                                        <p:cTn display="0" masterRel="sameClick">
                                          <p:stCondLst>
                                            <p:cond evt="begin" delay="0">
                                              <p:tn val="5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5"/>
                  </p:tgtEl>
                </p:cond>
              </p:nextCondLst>
            </p:seq>
            <p:seq concurrent="1" nextAc="seek">
              <p:cTn id="515" restart="whenNotActive" fill="hold" evtFilter="cancelBubble" nodeType="interactiveSeq">
                <p:stCondLst>
                  <p:cond evt="onClick" delay="0">
                    <p:tgtEl>
                      <p:spTgt spid="66"/>
                    </p:tgtEl>
                  </p:cond>
                </p:stCondLst>
                <p:endSync evt="end" delay="0">
                  <p:rtn val="all"/>
                </p:endSync>
                <p:childTnLst>
                  <p:par>
                    <p:cTn id="516" fill="hold">
                      <p:stCondLst>
                        <p:cond delay="0"/>
                      </p:stCondLst>
                      <p:childTnLst>
                        <p:par>
                          <p:cTn id="517" fill="hold">
                            <p:stCondLst>
                              <p:cond delay="0"/>
                            </p:stCondLst>
                            <p:childTnLst>
                              <p:par>
                                <p:cTn id="5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9" dur="250" autoRev="1" fill="remove"/>
                                        <p:tgtEl>
                                          <p:spTgt spid="66"/>
                                        </p:tgtEl>
                                        <p:attrNameLst>
                                          <p:attrName>style.color</p:attrName>
                                        </p:attrNameLst>
                                      </p:cBhvr>
                                      <p:to>
                                        <a:srgbClr val="FF3399"/>
                                      </p:to>
                                    </p:animClr>
                                    <p:animClr clrSpc="rgb" dir="cw">
                                      <p:cBhvr>
                                        <p:cTn id="520" dur="250" autoRev="1" fill="remove"/>
                                        <p:tgtEl>
                                          <p:spTgt spid="66"/>
                                        </p:tgtEl>
                                        <p:attrNameLst>
                                          <p:attrName>fillcolor</p:attrName>
                                        </p:attrNameLst>
                                      </p:cBhvr>
                                      <p:to>
                                        <a:srgbClr val="FF3399"/>
                                      </p:to>
                                    </p:animClr>
                                    <p:set>
                                      <p:cBhvr>
                                        <p:cTn id="521" dur="250" autoRev="1" fill="remove"/>
                                        <p:tgtEl>
                                          <p:spTgt spid="66"/>
                                        </p:tgtEl>
                                        <p:attrNameLst>
                                          <p:attrName>fill.type</p:attrName>
                                        </p:attrNameLst>
                                      </p:cBhvr>
                                      <p:to>
                                        <p:strVal val="solid"/>
                                      </p:to>
                                    </p:set>
                                    <p:set>
                                      <p:cBhvr>
                                        <p:cTn id="522" dur="250" autoRev="1" fill="remove"/>
                                        <p:tgtEl>
                                          <p:spTgt spid="66"/>
                                        </p:tgtEl>
                                        <p:attrNameLst>
                                          <p:attrName>fill.on</p:attrName>
                                        </p:attrNameLst>
                                      </p:cBhvr>
                                      <p:to>
                                        <p:strVal val="true"/>
                                      </p:to>
                                    </p:set>
                                  </p:childTnLst>
                                  <p:subTnLst>
                                    <p:audio>
                                      <p:cMediaNode>
                                        <p:cTn display="0" masterRel="sameClick">
                                          <p:stCondLst>
                                            <p:cond evt="begin" delay="0">
                                              <p:tn val="5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6"/>
                  </p:tgtEl>
                </p:cond>
              </p:nextCondLst>
            </p:seq>
            <p:seq concurrent="1" nextAc="seek">
              <p:cTn id="523" restart="whenNotActive" fill="hold" evtFilter="cancelBubble" nodeType="interactiveSeq">
                <p:stCondLst>
                  <p:cond evt="onClick" delay="0">
                    <p:tgtEl>
                      <p:spTgt spid="67"/>
                    </p:tgtEl>
                  </p:cond>
                </p:stCondLst>
                <p:endSync evt="end" delay="0">
                  <p:rtn val="all"/>
                </p:endSync>
                <p:childTnLst>
                  <p:par>
                    <p:cTn id="524" fill="hold">
                      <p:stCondLst>
                        <p:cond delay="0"/>
                      </p:stCondLst>
                      <p:childTnLst>
                        <p:par>
                          <p:cTn id="525" fill="hold">
                            <p:stCondLst>
                              <p:cond delay="0"/>
                            </p:stCondLst>
                            <p:childTnLst>
                              <p:par>
                                <p:cTn id="5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7" dur="250" autoRev="1" fill="remove"/>
                                        <p:tgtEl>
                                          <p:spTgt spid="67"/>
                                        </p:tgtEl>
                                        <p:attrNameLst>
                                          <p:attrName>style.color</p:attrName>
                                        </p:attrNameLst>
                                      </p:cBhvr>
                                      <p:to>
                                        <a:srgbClr val="FF3399"/>
                                      </p:to>
                                    </p:animClr>
                                    <p:animClr clrSpc="rgb" dir="cw">
                                      <p:cBhvr>
                                        <p:cTn id="528" dur="250" autoRev="1" fill="remove"/>
                                        <p:tgtEl>
                                          <p:spTgt spid="67"/>
                                        </p:tgtEl>
                                        <p:attrNameLst>
                                          <p:attrName>fillcolor</p:attrName>
                                        </p:attrNameLst>
                                      </p:cBhvr>
                                      <p:to>
                                        <a:srgbClr val="FF3399"/>
                                      </p:to>
                                    </p:animClr>
                                    <p:set>
                                      <p:cBhvr>
                                        <p:cTn id="529" dur="250" autoRev="1" fill="remove"/>
                                        <p:tgtEl>
                                          <p:spTgt spid="67"/>
                                        </p:tgtEl>
                                        <p:attrNameLst>
                                          <p:attrName>fill.type</p:attrName>
                                        </p:attrNameLst>
                                      </p:cBhvr>
                                      <p:to>
                                        <p:strVal val="solid"/>
                                      </p:to>
                                    </p:set>
                                    <p:set>
                                      <p:cBhvr>
                                        <p:cTn id="530" dur="250" autoRev="1" fill="remove"/>
                                        <p:tgtEl>
                                          <p:spTgt spid="67"/>
                                        </p:tgtEl>
                                        <p:attrNameLst>
                                          <p:attrName>fill.on</p:attrName>
                                        </p:attrNameLst>
                                      </p:cBhvr>
                                      <p:to>
                                        <p:strVal val="true"/>
                                      </p:to>
                                    </p:set>
                                  </p:childTnLst>
                                  <p:subTnLst>
                                    <p:audio>
                                      <p:cMediaNode>
                                        <p:cTn display="0" masterRel="sameClick">
                                          <p:stCondLst>
                                            <p:cond evt="begin" delay="0">
                                              <p:tn val="5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7"/>
                  </p:tgtEl>
                </p:cond>
              </p:nextCondLst>
            </p:seq>
            <p:seq concurrent="1" nextAc="seek">
              <p:cTn id="531" restart="whenNotActive" fill="hold" evtFilter="cancelBubble" nodeType="interactiveSeq">
                <p:stCondLst>
                  <p:cond evt="onClick" delay="0">
                    <p:tgtEl>
                      <p:spTgt spid="68"/>
                    </p:tgtEl>
                  </p:cond>
                </p:stCondLst>
                <p:endSync evt="end" delay="0">
                  <p:rtn val="all"/>
                </p:endSync>
                <p:childTnLst>
                  <p:par>
                    <p:cTn id="532" fill="hold">
                      <p:stCondLst>
                        <p:cond delay="0"/>
                      </p:stCondLst>
                      <p:childTnLst>
                        <p:par>
                          <p:cTn id="533" fill="hold">
                            <p:stCondLst>
                              <p:cond delay="0"/>
                            </p:stCondLst>
                            <p:childTnLst>
                              <p:par>
                                <p:cTn id="5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5" dur="250" autoRev="1" fill="remove"/>
                                        <p:tgtEl>
                                          <p:spTgt spid="68"/>
                                        </p:tgtEl>
                                        <p:attrNameLst>
                                          <p:attrName>style.color</p:attrName>
                                        </p:attrNameLst>
                                      </p:cBhvr>
                                      <p:to>
                                        <a:srgbClr val="FF3399"/>
                                      </p:to>
                                    </p:animClr>
                                    <p:animClr clrSpc="rgb" dir="cw">
                                      <p:cBhvr>
                                        <p:cTn id="536" dur="250" autoRev="1" fill="remove"/>
                                        <p:tgtEl>
                                          <p:spTgt spid="68"/>
                                        </p:tgtEl>
                                        <p:attrNameLst>
                                          <p:attrName>fillcolor</p:attrName>
                                        </p:attrNameLst>
                                      </p:cBhvr>
                                      <p:to>
                                        <a:srgbClr val="FF3399"/>
                                      </p:to>
                                    </p:animClr>
                                    <p:set>
                                      <p:cBhvr>
                                        <p:cTn id="537" dur="250" autoRev="1" fill="remove"/>
                                        <p:tgtEl>
                                          <p:spTgt spid="68"/>
                                        </p:tgtEl>
                                        <p:attrNameLst>
                                          <p:attrName>fill.type</p:attrName>
                                        </p:attrNameLst>
                                      </p:cBhvr>
                                      <p:to>
                                        <p:strVal val="solid"/>
                                      </p:to>
                                    </p:set>
                                    <p:set>
                                      <p:cBhvr>
                                        <p:cTn id="538" dur="250" autoRev="1" fill="remove"/>
                                        <p:tgtEl>
                                          <p:spTgt spid="68"/>
                                        </p:tgtEl>
                                        <p:attrNameLst>
                                          <p:attrName>fill.on</p:attrName>
                                        </p:attrNameLst>
                                      </p:cBhvr>
                                      <p:to>
                                        <p:strVal val="true"/>
                                      </p:to>
                                    </p:set>
                                  </p:childTnLst>
                                  <p:subTnLst>
                                    <p:audio>
                                      <p:cMediaNode>
                                        <p:cTn display="0" masterRel="sameClick">
                                          <p:stCondLst>
                                            <p:cond evt="begin" delay="0">
                                              <p:tn val="5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8"/>
                  </p:tgtEl>
                </p:cond>
              </p:nextCondLst>
            </p:seq>
            <p:seq concurrent="1" nextAc="seek">
              <p:cTn id="539" restart="whenNotActive" fill="hold" evtFilter="cancelBubble" nodeType="interactiveSeq">
                <p:stCondLst>
                  <p:cond evt="onClick" delay="0">
                    <p:tgtEl>
                      <p:spTgt spid="69"/>
                    </p:tgtEl>
                  </p:cond>
                </p:stCondLst>
                <p:endSync evt="end" delay="0">
                  <p:rtn val="all"/>
                </p:endSync>
                <p:childTnLst>
                  <p:par>
                    <p:cTn id="540" fill="hold">
                      <p:stCondLst>
                        <p:cond delay="0"/>
                      </p:stCondLst>
                      <p:childTnLst>
                        <p:par>
                          <p:cTn id="541" fill="hold">
                            <p:stCondLst>
                              <p:cond delay="0"/>
                            </p:stCondLst>
                            <p:childTnLst>
                              <p:par>
                                <p:cTn id="5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3" dur="250" autoRev="1" fill="remove"/>
                                        <p:tgtEl>
                                          <p:spTgt spid="69"/>
                                        </p:tgtEl>
                                        <p:attrNameLst>
                                          <p:attrName>style.color</p:attrName>
                                        </p:attrNameLst>
                                      </p:cBhvr>
                                      <p:to>
                                        <a:srgbClr val="FF3399"/>
                                      </p:to>
                                    </p:animClr>
                                    <p:animClr clrSpc="rgb" dir="cw">
                                      <p:cBhvr>
                                        <p:cTn id="544" dur="250" autoRev="1" fill="remove"/>
                                        <p:tgtEl>
                                          <p:spTgt spid="69"/>
                                        </p:tgtEl>
                                        <p:attrNameLst>
                                          <p:attrName>fillcolor</p:attrName>
                                        </p:attrNameLst>
                                      </p:cBhvr>
                                      <p:to>
                                        <a:srgbClr val="FF3399"/>
                                      </p:to>
                                    </p:animClr>
                                    <p:set>
                                      <p:cBhvr>
                                        <p:cTn id="545" dur="250" autoRev="1" fill="remove"/>
                                        <p:tgtEl>
                                          <p:spTgt spid="69"/>
                                        </p:tgtEl>
                                        <p:attrNameLst>
                                          <p:attrName>fill.type</p:attrName>
                                        </p:attrNameLst>
                                      </p:cBhvr>
                                      <p:to>
                                        <p:strVal val="solid"/>
                                      </p:to>
                                    </p:set>
                                    <p:set>
                                      <p:cBhvr>
                                        <p:cTn id="546" dur="250" autoRev="1" fill="remove"/>
                                        <p:tgtEl>
                                          <p:spTgt spid="69"/>
                                        </p:tgtEl>
                                        <p:attrNameLst>
                                          <p:attrName>fill.on</p:attrName>
                                        </p:attrNameLst>
                                      </p:cBhvr>
                                      <p:to>
                                        <p:strVal val="true"/>
                                      </p:to>
                                    </p:set>
                                  </p:childTnLst>
                                  <p:subTnLst>
                                    <p:audio>
                                      <p:cMediaNode>
                                        <p:cTn display="0" masterRel="sameClick">
                                          <p:stCondLst>
                                            <p:cond evt="begin" delay="0">
                                              <p:tn val="5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69"/>
                  </p:tgtEl>
                </p:cond>
              </p:nextCondLst>
            </p:seq>
            <p:seq concurrent="1" nextAc="seek">
              <p:cTn id="547" restart="whenNotActive" fill="hold" evtFilter="cancelBubble" nodeType="interactiveSeq">
                <p:stCondLst>
                  <p:cond evt="onClick" delay="0">
                    <p:tgtEl>
                      <p:spTgt spid="70"/>
                    </p:tgtEl>
                  </p:cond>
                </p:stCondLst>
                <p:endSync evt="end" delay="0">
                  <p:rtn val="all"/>
                </p:endSync>
                <p:childTnLst>
                  <p:par>
                    <p:cTn id="548" fill="hold">
                      <p:stCondLst>
                        <p:cond delay="0"/>
                      </p:stCondLst>
                      <p:childTnLst>
                        <p:par>
                          <p:cTn id="549" fill="hold">
                            <p:stCondLst>
                              <p:cond delay="0"/>
                            </p:stCondLst>
                            <p:childTnLst>
                              <p:par>
                                <p:cTn id="5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1" dur="250" autoRev="1" fill="remove"/>
                                        <p:tgtEl>
                                          <p:spTgt spid="70"/>
                                        </p:tgtEl>
                                        <p:attrNameLst>
                                          <p:attrName>style.color</p:attrName>
                                        </p:attrNameLst>
                                      </p:cBhvr>
                                      <p:to>
                                        <a:srgbClr val="FF3399"/>
                                      </p:to>
                                    </p:animClr>
                                    <p:animClr clrSpc="rgb" dir="cw">
                                      <p:cBhvr>
                                        <p:cTn id="552" dur="250" autoRev="1" fill="remove"/>
                                        <p:tgtEl>
                                          <p:spTgt spid="70"/>
                                        </p:tgtEl>
                                        <p:attrNameLst>
                                          <p:attrName>fillcolor</p:attrName>
                                        </p:attrNameLst>
                                      </p:cBhvr>
                                      <p:to>
                                        <a:srgbClr val="FF3399"/>
                                      </p:to>
                                    </p:animClr>
                                    <p:set>
                                      <p:cBhvr>
                                        <p:cTn id="553" dur="250" autoRev="1" fill="remove"/>
                                        <p:tgtEl>
                                          <p:spTgt spid="70"/>
                                        </p:tgtEl>
                                        <p:attrNameLst>
                                          <p:attrName>fill.type</p:attrName>
                                        </p:attrNameLst>
                                      </p:cBhvr>
                                      <p:to>
                                        <p:strVal val="solid"/>
                                      </p:to>
                                    </p:set>
                                    <p:set>
                                      <p:cBhvr>
                                        <p:cTn id="554" dur="250" autoRev="1" fill="remove"/>
                                        <p:tgtEl>
                                          <p:spTgt spid="70"/>
                                        </p:tgtEl>
                                        <p:attrNameLst>
                                          <p:attrName>fill.on</p:attrName>
                                        </p:attrNameLst>
                                      </p:cBhvr>
                                      <p:to>
                                        <p:strVal val="true"/>
                                      </p:to>
                                    </p:set>
                                  </p:childTnLst>
                                  <p:subTnLst>
                                    <p:audio>
                                      <p:cMediaNode>
                                        <p:cTn display="0" masterRel="sameClick">
                                          <p:stCondLst>
                                            <p:cond evt="begin" delay="0">
                                              <p:tn val="5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0"/>
                  </p:tgtEl>
                </p:cond>
              </p:nextCondLst>
            </p:seq>
            <p:seq concurrent="1" nextAc="seek">
              <p:cTn id="555" restart="whenNotActive" fill="hold" evtFilter="cancelBubble" nodeType="interactiveSeq">
                <p:stCondLst>
                  <p:cond evt="onClick" delay="0">
                    <p:tgtEl>
                      <p:spTgt spid="71"/>
                    </p:tgtEl>
                  </p:cond>
                </p:stCondLst>
                <p:endSync evt="end" delay="0">
                  <p:rtn val="all"/>
                </p:endSync>
                <p:childTnLst>
                  <p:par>
                    <p:cTn id="556" fill="hold">
                      <p:stCondLst>
                        <p:cond delay="0"/>
                      </p:stCondLst>
                      <p:childTnLst>
                        <p:par>
                          <p:cTn id="557" fill="hold">
                            <p:stCondLst>
                              <p:cond delay="0"/>
                            </p:stCondLst>
                            <p:childTnLst>
                              <p:par>
                                <p:cTn id="5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9" dur="250" autoRev="1" fill="remove"/>
                                        <p:tgtEl>
                                          <p:spTgt spid="71"/>
                                        </p:tgtEl>
                                        <p:attrNameLst>
                                          <p:attrName>style.color</p:attrName>
                                        </p:attrNameLst>
                                      </p:cBhvr>
                                      <p:to>
                                        <a:srgbClr val="FF3399"/>
                                      </p:to>
                                    </p:animClr>
                                    <p:animClr clrSpc="rgb" dir="cw">
                                      <p:cBhvr>
                                        <p:cTn id="560" dur="250" autoRev="1" fill="remove"/>
                                        <p:tgtEl>
                                          <p:spTgt spid="71"/>
                                        </p:tgtEl>
                                        <p:attrNameLst>
                                          <p:attrName>fillcolor</p:attrName>
                                        </p:attrNameLst>
                                      </p:cBhvr>
                                      <p:to>
                                        <a:srgbClr val="FF3399"/>
                                      </p:to>
                                    </p:animClr>
                                    <p:set>
                                      <p:cBhvr>
                                        <p:cTn id="561" dur="250" autoRev="1" fill="remove"/>
                                        <p:tgtEl>
                                          <p:spTgt spid="71"/>
                                        </p:tgtEl>
                                        <p:attrNameLst>
                                          <p:attrName>fill.type</p:attrName>
                                        </p:attrNameLst>
                                      </p:cBhvr>
                                      <p:to>
                                        <p:strVal val="solid"/>
                                      </p:to>
                                    </p:set>
                                    <p:set>
                                      <p:cBhvr>
                                        <p:cTn id="562" dur="250" autoRev="1" fill="remove"/>
                                        <p:tgtEl>
                                          <p:spTgt spid="71"/>
                                        </p:tgtEl>
                                        <p:attrNameLst>
                                          <p:attrName>fill.on</p:attrName>
                                        </p:attrNameLst>
                                      </p:cBhvr>
                                      <p:to>
                                        <p:strVal val="true"/>
                                      </p:to>
                                    </p:set>
                                  </p:childTnLst>
                                  <p:subTnLst>
                                    <p:audio>
                                      <p:cMediaNode>
                                        <p:cTn display="0" masterRel="sameClick">
                                          <p:stCondLst>
                                            <p:cond evt="begin" delay="0">
                                              <p:tn val="5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1"/>
                  </p:tgtEl>
                </p:cond>
              </p:nextCondLst>
            </p:seq>
            <p:seq concurrent="1" nextAc="seek">
              <p:cTn id="563" restart="whenNotActive" fill="hold" evtFilter="cancelBubble" nodeType="interactiveSeq">
                <p:stCondLst>
                  <p:cond evt="onClick" delay="0">
                    <p:tgtEl>
                      <p:spTgt spid="72"/>
                    </p:tgtEl>
                  </p:cond>
                </p:stCondLst>
                <p:endSync evt="end" delay="0">
                  <p:rtn val="all"/>
                </p:endSync>
                <p:childTnLst>
                  <p:par>
                    <p:cTn id="564" fill="hold">
                      <p:stCondLst>
                        <p:cond delay="0"/>
                      </p:stCondLst>
                      <p:childTnLst>
                        <p:par>
                          <p:cTn id="565" fill="hold">
                            <p:stCondLst>
                              <p:cond delay="0"/>
                            </p:stCondLst>
                            <p:childTnLst>
                              <p:par>
                                <p:cTn id="5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7" dur="250" autoRev="1" fill="remove"/>
                                        <p:tgtEl>
                                          <p:spTgt spid="72"/>
                                        </p:tgtEl>
                                        <p:attrNameLst>
                                          <p:attrName>style.color</p:attrName>
                                        </p:attrNameLst>
                                      </p:cBhvr>
                                      <p:to>
                                        <a:srgbClr val="FF3399"/>
                                      </p:to>
                                    </p:animClr>
                                    <p:animClr clrSpc="rgb" dir="cw">
                                      <p:cBhvr>
                                        <p:cTn id="568" dur="250" autoRev="1" fill="remove"/>
                                        <p:tgtEl>
                                          <p:spTgt spid="72"/>
                                        </p:tgtEl>
                                        <p:attrNameLst>
                                          <p:attrName>fillcolor</p:attrName>
                                        </p:attrNameLst>
                                      </p:cBhvr>
                                      <p:to>
                                        <a:srgbClr val="FF3399"/>
                                      </p:to>
                                    </p:animClr>
                                    <p:set>
                                      <p:cBhvr>
                                        <p:cTn id="569" dur="250" autoRev="1" fill="remove"/>
                                        <p:tgtEl>
                                          <p:spTgt spid="72"/>
                                        </p:tgtEl>
                                        <p:attrNameLst>
                                          <p:attrName>fill.type</p:attrName>
                                        </p:attrNameLst>
                                      </p:cBhvr>
                                      <p:to>
                                        <p:strVal val="solid"/>
                                      </p:to>
                                    </p:set>
                                    <p:set>
                                      <p:cBhvr>
                                        <p:cTn id="570" dur="250" autoRev="1" fill="remove"/>
                                        <p:tgtEl>
                                          <p:spTgt spid="72"/>
                                        </p:tgtEl>
                                        <p:attrNameLst>
                                          <p:attrName>fill.on</p:attrName>
                                        </p:attrNameLst>
                                      </p:cBhvr>
                                      <p:to>
                                        <p:strVal val="true"/>
                                      </p:to>
                                    </p:set>
                                  </p:childTnLst>
                                  <p:subTnLst>
                                    <p:audio>
                                      <p:cMediaNode>
                                        <p:cTn display="0" masterRel="sameClick">
                                          <p:stCondLst>
                                            <p:cond evt="begin" delay="0">
                                              <p:tn val="5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2"/>
                  </p:tgtEl>
                </p:cond>
              </p:nextCondLst>
            </p:seq>
            <p:seq concurrent="1" nextAc="seek">
              <p:cTn id="571" restart="whenNotActive" fill="hold" evtFilter="cancelBubble" nodeType="interactiveSeq">
                <p:stCondLst>
                  <p:cond evt="onClick" delay="0">
                    <p:tgtEl>
                      <p:spTgt spid="73"/>
                    </p:tgtEl>
                  </p:cond>
                </p:stCondLst>
                <p:endSync evt="end" delay="0">
                  <p:rtn val="all"/>
                </p:endSync>
                <p:childTnLst>
                  <p:par>
                    <p:cTn id="572" fill="hold">
                      <p:stCondLst>
                        <p:cond delay="0"/>
                      </p:stCondLst>
                      <p:childTnLst>
                        <p:par>
                          <p:cTn id="573" fill="hold">
                            <p:stCondLst>
                              <p:cond delay="0"/>
                            </p:stCondLst>
                            <p:childTnLst>
                              <p:par>
                                <p:cTn id="5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5" dur="250" autoRev="1" fill="remove"/>
                                        <p:tgtEl>
                                          <p:spTgt spid="73"/>
                                        </p:tgtEl>
                                        <p:attrNameLst>
                                          <p:attrName>style.color</p:attrName>
                                        </p:attrNameLst>
                                      </p:cBhvr>
                                      <p:to>
                                        <a:srgbClr val="FF3399"/>
                                      </p:to>
                                    </p:animClr>
                                    <p:animClr clrSpc="rgb" dir="cw">
                                      <p:cBhvr>
                                        <p:cTn id="576" dur="250" autoRev="1" fill="remove"/>
                                        <p:tgtEl>
                                          <p:spTgt spid="73"/>
                                        </p:tgtEl>
                                        <p:attrNameLst>
                                          <p:attrName>fillcolor</p:attrName>
                                        </p:attrNameLst>
                                      </p:cBhvr>
                                      <p:to>
                                        <a:srgbClr val="FF3399"/>
                                      </p:to>
                                    </p:animClr>
                                    <p:set>
                                      <p:cBhvr>
                                        <p:cTn id="577" dur="250" autoRev="1" fill="remove"/>
                                        <p:tgtEl>
                                          <p:spTgt spid="73"/>
                                        </p:tgtEl>
                                        <p:attrNameLst>
                                          <p:attrName>fill.type</p:attrName>
                                        </p:attrNameLst>
                                      </p:cBhvr>
                                      <p:to>
                                        <p:strVal val="solid"/>
                                      </p:to>
                                    </p:set>
                                    <p:set>
                                      <p:cBhvr>
                                        <p:cTn id="578" dur="250" autoRev="1" fill="remove"/>
                                        <p:tgtEl>
                                          <p:spTgt spid="73"/>
                                        </p:tgtEl>
                                        <p:attrNameLst>
                                          <p:attrName>fill.on</p:attrName>
                                        </p:attrNameLst>
                                      </p:cBhvr>
                                      <p:to>
                                        <p:strVal val="true"/>
                                      </p:to>
                                    </p:set>
                                  </p:childTnLst>
                                  <p:subTnLst>
                                    <p:audio>
                                      <p:cMediaNode>
                                        <p:cTn display="0" masterRel="sameClick">
                                          <p:stCondLst>
                                            <p:cond evt="begin" delay="0">
                                              <p:tn val="5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3"/>
                  </p:tgtEl>
                </p:cond>
              </p:nextCondLst>
            </p:seq>
            <p:seq concurrent="1" nextAc="seek">
              <p:cTn id="579" restart="whenNotActive" fill="hold" evtFilter="cancelBubble" nodeType="interactiveSeq">
                <p:stCondLst>
                  <p:cond evt="onClick" delay="0">
                    <p:tgtEl>
                      <p:spTgt spid="74"/>
                    </p:tgtEl>
                  </p:cond>
                </p:stCondLst>
                <p:endSync evt="end" delay="0">
                  <p:rtn val="all"/>
                </p:endSync>
                <p:childTnLst>
                  <p:par>
                    <p:cTn id="580" fill="hold">
                      <p:stCondLst>
                        <p:cond delay="0"/>
                      </p:stCondLst>
                      <p:childTnLst>
                        <p:par>
                          <p:cTn id="581" fill="hold">
                            <p:stCondLst>
                              <p:cond delay="0"/>
                            </p:stCondLst>
                            <p:childTnLst>
                              <p:par>
                                <p:cTn id="5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3" dur="250" autoRev="1" fill="remove"/>
                                        <p:tgtEl>
                                          <p:spTgt spid="74"/>
                                        </p:tgtEl>
                                        <p:attrNameLst>
                                          <p:attrName>style.color</p:attrName>
                                        </p:attrNameLst>
                                      </p:cBhvr>
                                      <p:to>
                                        <a:srgbClr val="FF3399"/>
                                      </p:to>
                                    </p:animClr>
                                    <p:animClr clrSpc="rgb" dir="cw">
                                      <p:cBhvr>
                                        <p:cTn id="584" dur="250" autoRev="1" fill="remove"/>
                                        <p:tgtEl>
                                          <p:spTgt spid="74"/>
                                        </p:tgtEl>
                                        <p:attrNameLst>
                                          <p:attrName>fillcolor</p:attrName>
                                        </p:attrNameLst>
                                      </p:cBhvr>
                                      <p:to>
                                        <a:srgbClr val="FF3399"/>
                                      </p:to>
                                    </p:animClr>
                                    <p:set>
                                      <p:cBhvr>
                                        <p:cTn id="585" dur="250" autoRev="1" fill="remove"/>
                                        <p:tgtEl>
                                          <p:spTgt spid="74"/>
                                        </p:tgtEl>
                                        <p:attrNameLst>
                                          <p:attrName>fill.type</p:attrName>
                                        </p:attrNameLst>
                                      </p:cBhvr>
                                      <p:to>
                                        <p:strVal val="solid"/>
                                      </p:to>
                                    </p:set>
                                    <p:set>
                                      <p:cBhvr>
                                        <p:cTn id="586" dur="250" autoRev="1" fill="remove"/>
                                        <p:tgtEl>
                                          <p:spTgt spid="74"/>
                                        </p:tgtEl>
                                        <p:attrNameLst>
                                          <p:attrName>fill.on</p:attrName>
                                        </p:attrNameLst>
                                      </p:cBhvr>
                                      <p:to>
                                        <p:strVal val="true"/>
                                      </p:to>
                                    </p:set>
                                  </p:childTnLst>
                                  <p:subTnLst>
                                    <p:audio>
                                      <p:cMediaNode>
                                        <p:cTn display="0" masterRel="sameClick">
                                          <p:stCondLst>
                                            <p:cond evt="begin" delay="0">
                                              <p:tn val="5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4"/>
                  </p:tgtEl>
                </p:cond>
              </p:nextCondLst>
            </p:seq>
            <p:seq concurrent="1" nextAc="seek">
              <p:cTn id="587" restart="whenNotActive" fill="hold" evtFilter="cancelBubble" nodeType="interactiveSeq">
                <p:stCondLst>
                  <p:cond evt="onClick" delay="0">
                    <p:tgtEl>
                      <p:spTgt spid="75"/>
                    </p:tgtEl>
                  </p:cond>
                </p:stCondLst>
                <p:endSync evt="end" delay="0">
                  <p:rtn val="all"/>
                </p:endSync>
                <p:childTnLst>
                  <p:par>
                    <p:cTn id="588" fill="hold">
                      <p:stCondLst>
                        <p:cond delay="0"/>
                      </p:stCondLst>
                      <p:childTnLst>
                        <p:par>
                          <p:cTn id="589" fill="hold">
                            <p:stCondLst>
                              <p:cond delay="0"/>
                            </p:stCondLst>
                            <p:childTnLst>
                              <p:par>
                                <p:cTn id="5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1" dur="250" autoRev="1" fill="remove"/>
                                        <p:tgtEl>
                                          <p:spTgt spid="75"/>
                                        </p:tgtEl>
                                        <p:attrNameLst>
                                          <p:attrName>style.color</p:attrName>
                                        </p:attrNameLst>
                                      </p:cBhvr>
                                      <p:to>
                                        <a:srgbClr val="FF3399"/>
                                      </p:to>
                                    </p:animClr>
                                    <p:animClr clrSpc="rgb" dir="cw">
                                      <p:cBhvr>
                                        <p:cTn id="592" dur="250" autoRev="1" fill="remove"/>
                                        <p:tgtEl>
                                          <p:spTgt spid="75"/>
                                        </p:tgtEl>
                                        <p:attrNameLst>
                                          <p:attrName>fillcolor</p:attrName>
                                        </p:attrNameLst>
                                      </p:cBhvr>
                                      <p:to>
                                        <a:srgbClr val="FF3399"/>
                                      </p:to>
                                    </p:animClr>
                                    <p:set>
                                      <p:cBhvr>
                                        <p:cTn id="593" dur="250" autoRev="1" fill="remove"/>
                                        <p:tgtEl>
                                          <p:spTgt spid="75"/>
                                        </p:tgtEl>
                                        <p:attrNameLst>
                                          <p:attrName>fill.type</p:attrName>
                                        </p:attrNameLst>
                                      </p:cBhvr>
                                      <p:to>
                                        <p:strVal val="solid"/>
                                      </p:to>
                                    </p:set>
                                    <p:set>
                                      <p:cBhvr>
                                        <p:cTn id="594" dur="250" autoRev="1" fill="remove"/>
                                        <p:tgtEl>
                                          <p:spTgt spid="75"/>
                                        </p:tgtEl>
                                        <p:attrNameLst>
                                          <p:attrName>fill.on</p:attrName>
                                        </p:attrNameLst>
                                      </p:cBhvr>
                                      <p:to>
                                        <p:strVal val="true"/>
                                      </p:to>
                                    </p:set>
                                  </p:childTnLst>
                                  <p:subTnLst>
                                    <p:audio>
                                      <p:cMediaNode>
                                        <p:cTn display="0" masterRel="sameClick">
                                          <p:stCondLst>
                                            <p:cond evt="begin" delay="0">
                                              <p:tn val="5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5"/>
                  </p:tgtEl>
                </p:cond>
              </p:nextCondLst>
            </p:seq>
            <p:seq concurrent="1" nextAc="seek">
              <p:cTn id="595" restart="whenNotActive" fill="hold" evtFilter="cancelBubble" nodeType="interactiveSeq">
                <p:stCondLst>
                  <p:cond evt="onClick" delay="0">
                    <p:tgtEl>
                      <p:spTgt spid="76"/>
                    </p:tgtEl>
                  </p:cond>
                </p:stCondLst>
                <p:endSync evt="end" delay="0">
                  <p:rtn val="all"/>
                </p:endSync>
                <p:childTnLst>
                  <p:par>
                    <p:cTn id="596" fill="hold">
                      <p:stCondLst>
                        <p:cond delay="0"/>
                      </p:stCondLst>
                      <p:childTnLst>
                        <p:par>
                          <p:cTn id="597" fill="hold">
                            <p:stCondLst>
                              <p:cond delay="0"/>
                            </p:stCondLst>
                            <p:childTnLst>
                              <p:par>
                                <p:cTn id="5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9" dur="250" autoRev="1" fill="remove"/>
                                        <p:tgtEl>
                                          <p:spTgt spid="76"/>
                                        </p:tgtEl>
                                        <p:attrNameLst>
                                          <p:attrName>style.color</p:attrName>
                                        </p:attrNameLst>
                                      </p:cBhvr>
                                      <p:to>
                                        <a:srgbClr val="FF3399"/>
                                      </p:to>
                                    </p:animClr>
                                    <p:animClr clrSpc="rgb" dir="cw">
                                      <p:cBhvr>
                                        <p:cTn id="600" dur="250" autoRev="1" fill="remove"/>
                                        <p:tgtEl>
                                          <p:spTgt spid="76"/>
                                        </p:tgtEl>
                                        <p:attrNameLst>
                                          <p:attrName>fillcolor</p:attrName>
                                        </p:attrNameLst>
                                      </p:cBhvr>
                                      <p:to>
                                        <a:srgbClr val="FF3399"/>
                                      </p:to>
                                    </p:animClr>
                                    <p:set>
                                      <p:cBhvr>
                                        <p:cTn id="601" dur="250" autoRev="1" fill="remove"/>
                                        <p:tgtEl>
                                          <p:spTgt spid="76"/>
                                        </p:tgtEl>
                                        <p:attrNameLst>
                                          <p:attrName>fill.type</p:attrName>
                                        </p:attrNameLst>
                                      </p:cBhvr>
                                      <p:to>
                                        <p:strVal val="solid"/>
                                      </p:to>
                                    </p:set>
                                    <p:set>
                                      <p:cBhvr>
                                        <p:cTn id="602" dur="250" autoRev="1" fill="remove"/>
                                        <p:tgtEl>
                                          <p:spTgt spid="76"/>
                                        </p:tgtEl>
                                        <p:attrNameLst>
                                          <p:attrName>fill.on</p:attrName>
                                        </p:attrNameLst>
                                      </p:cBhvr>
                                      <p:to>
                                        <p:strVal val="true"/>
                                      </p:to>
                                    </p:set>
                                  </p:childTnLst>
                                  <p:subTnLst>
                                    <p:audio>
                                      <p:cMediaNode>
                                        <p:cTn display="0" masterRel="sameClick">
                                          <p:stCondLst>
                                            <p:cond evt="begin" delay="0">
                                              <p:tn val="5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6"/>
                  </p:tgtEl>
                </p:cond>
              </p:nextCondLst>
            </p:seq>
            <p:seq concurrent="1" nextAc="seek">
              <p:cTn id="603" restart="whenNotActive" fill="hold" evtFilter="cancelBubble" nodeType="interactiveSeq">
                <p:stCondLst>
                  <p:cond evt="onClick" delay="0">
                    <p:tgtEl>
                      <p:spTgt spid="77"/>
                    </p:tgtEl>
                  </p:cond>
                </p:stCondLst>
                <p:endSync evt="end" delay="0">
                  <p:rtn val="all"/>
                </p:endSync>
                <p:childTnLst>
                  <p:par>
                    <p:cTn id="604" fill="hold">
                      <p:stCondLst>
                        <p:cond delay="0"/>
                      </p:stCondLst>
                      <p:childTnLst>
                        <p:par>
                          <p:cTn id="605" fill="hold">
                            <p:stCondLst>
                              <p:cond delay="0"/>
                            </p:stCondLst>
                            <p:childTnLst>
                              <p:par>
                                <p:cTn id="6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7" dur="250" autoRev="1" fill="remove"/>
                                        <p:tgtEl>
                                          <p:spTgt spid="77"/>
                                        </p:tgtEl>
                                        <p:attrNameLst>
                                          <p:attrName>style.color</p:attrName>
                                        </p:attrNameLst>
                                      </p:cBhvr>
                                      <p:to>
                                        <a:srgbClr val="FF3399"/>
                                      </p:to>
                                    </p:animClr>
                                    <p:animClr clrSpc="rgb" dir="cw">
                                      <p:cBhvr>
                                        <p:cTn id="608" dur="250" autoRev="1" fill="remove"/>
                                        <p:tgtEl>
                                          <p:spTgt spid="77"/>
                                        </p:tgtEl>
                                        <p:attrNameLst>
                                          <p:attrName>fillcolor</p:attrName>
                                        </p:attrNameLst>
                                      </p:cBhvr>
                                      <p:to>
                                        <a:srgbClr val="FF3399"/>
                                      </p:to>
                                    </p:animClr>
                                    <p:set>
                                      <p:cBhvr>
                                        <p:cTn id="609" dur="250" autoRev="1" fill="remove"/>
                                        <p:tgtEl>
                                          <p:spTgt spid="77"/>
                                        </p:tgtEl>
                                        <p:attrNameLst>
                                          <p:attrName>fill.type</p:attrName>
                                        </p:attrNameLst>
                                      </p:cBhvr>
                                      <p:to>
                                        <p:strVal val="solid"/>
                                      </p:to>
                                    </p:set>
                                    <p:set>
                                      <p:cBhvr>
                                        <p:cTn id="610" dur="250" autoRev="1" fill="remove"/>
                                        <p:tgtEl>
                                          <p:spTgt spid="77"/>
                                        </p:tgtEl>
                                        <p:attrNameLst>
                                          <p:attrName>fill.on</p:attrName>
                                        </p:attrNameLst>
                                      </p:cBhvr>
                                      <p:to>
                                        <p:strVal val="true"/>
                                      </p:to>
                                    </p:set>
                                  </p:childTnLst>
                                  <p:subTnLst>
                                    <p:audio>
                                      <p:cMediaNode>
                                        <p:cTn display="0" masterRel="sameClick">
                                          <p:stCondLst>
                                            <p:cond evt="begin" delay="0">
                                              <p:tn val="6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7"/>
                  </p:tgtEl>
                </p:cond>
              </p:nextCondLst>
            </p:seq>
            <p:seq concurrent="1" nextAc="seek">
              <p:cTn id="611" restart="whenNotActive" fill="hold" evtFilter="cancelBubble" nodeType="interactiveSeq">
                <p:stCondLst>
                  <p:cond evt="onClick" delay="0">
                    <p:tgtEl>
                      <p:spTgt spid="78"/>
                    </p:tgtEl>
                  </p:cond>
                </p:stCondLst>
                <p:endSync evt="end" delay="0">
                  <p:rtn val="all"/>
                </p:endSync>
                <p:childTnLst>
                  <p:par>
                    <p:cTn id="612" fill="hold">
                      <p:stCondLst>
                        <p:cond delay="0"/>
                      </p:stCondLst>
                      <p:childTnLst>
                        <p:par>
                          <p:cTn id="613" fill="hold">
                            <p:stCondLst>
                              <p:cond delay="0"/>
                            </p:stCondLst>
                            <p:childTnLst>
                              <p:par>
                                <p:cTn id="6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5" dur="250" autoRev="1" fill="remove"/>
                                        <p:tgtEl>
                                          <p:spTgt spid="78"/>
                                        </p:tgtEl>
                                        <p:attrNameLst>
                                          <p:attrName>style.color</p:attrName>
                                        </p:attrNameLst>
                                      </p:cBhvr>
                                      <p:to>
                                        <a:srgbClr val="FF3399"/>
                                      </p:to>
                                    </p:animClr>
                                    <p:animClr clrSpc="rgb" dir="cw">
                                      <p:cBhvr>
                                        <p:cTn id="616" dur="250" autoRev="1" fill="remove"/>
                                        <p:tgtEl>
                                          <p:spTgt spid="78"/>
                                        </p:tgtEl>
                                        <p:attrNameLst>
                                          <p:attrName>fillcolor</p:attrName>
                                        </p:attrNameLst>
                                      </p:cBhvr>
                                      <p:to>
                                        <a:srgbClr val="FF3399"/>
                                      </p:to>
                                    </p:animClr>
                                    <p:set>
                                      <p:cBhvr>
                                        <p:cTn id="617" dur="250" autoRev="1" fill="remove"/>
                                        <p:tgtEl>
                                          <p:spTgt spid="78"/>
                                        </p:tgtEl>
                                        <p:attrNameLst>
                                          <p:attrName>fill.type</p:attrName>
                                        </p:attrNameLst>
                                      </p:cBhvr>
                                      <p:to>
                                        <p:strVal val="solid"/>
                                      </p:to>
                                    </p:set>
                                    <p:set>
                                      <p:cBhvr>
                                        <p:cTn id="618" dur="250" autoRev="1" fill="remove"/>
                                        <p:tgtEl>
                                          <p:spTgt spid="78"/>
                                        </p:tgtEl>
                                        <p:attrNameLst>
                                          <p:attrName>fill.on</p:attrName>
                                        </p:attrNameLst>
                                      </p:cBhvr>
                                      <p:to>
                                        <p:strVal val="true"/>
                                      </p:to>
                                    </p:set>
                                  </p:childTnLst>
                                  <p:subTnLst>
                                    <p:audio>
                                      <p:cMediaNode>
                                        <p:cTn display="0" masterRel="sameClick">
                                          <p:stCondLst>
                                            <p:cond evt="begin" delay="0">
                                              <p:tn val="6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8"/>
                  </p:tgtEl>
                </p:cond>
              </p:nextCondLst>
            </p:seq>
            <p:seq concurrent="1" nextAc="seek">
              <p:cTn id="619" restart="whenNotActive" fill="hold" evtFilter="cancelBubble" nodeType="interactiveSeq">
                <p:stCondLst>
                  <p:cond evt="onClick" delay="0">
                    <p:tgtEl>
                      <p:spTgt spid="79"/>
                    </p:tgtEl>
                  </p:cond>
                </p:stCondLst>
                <p:endSync evt="end" delay="0">
                  <p:rtn val="all"/>
                </p:endSync>
                <p:childTnLst>
                  <p:par>
                    <p:cTn id="620" fill="hold">
                      <p:stCondLst>
                        <p:cond delay="0"/>
                      </p:stCondLst>
                      <p:childTnLst>
                        <p:par>
                          <p:cTn id="621" fill="hold">
                            <p:stCondLst>
                              <p:cond delay="0"/>
                            </p:stCondLst>
                            <p:childTnLst>
                              <p:par>
                                <p:cTn id="6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3" dur="250" autoRev="1" fill="remove"/>
                                        <p:tgtEl>
                                          <p:spTgt spid="79"/>
                                        </p:tgtEl>
                                        <p:attrNameLst>
                                          <p:attrName>style.color</p:attrName>
                                        </p:attrNameLst>
                                      </p:cBhvr>
                                      <p:to>
                                        <a:srgbClr val="FF3399"/>
                                      </p:to>
                                    </p:animClr>
                                    <p:animClr clrSpc="rgb" dir="cw">
                                      <p:cBhvr>
                                        <p:cTn id="624" dur="250" autoRev="1" fill="remove"/>
                                        <p:tgtEl>
                                          <p:spTgt spid="79"/>
                                        </p:tgtEl>
                                        <p:attrNameLst>
                                          <p:attrName>fillcolor</p:attrName>
                                        </p:attrNameLst>
                                      </p:cBhvr>
                                      <p:to>
                                        <a:srgbClr val="FF3399"/>
                                      </p:to>
                                    </p:animClr>
                                    <p:set>
                                      <p:cBhvr>
                                        <p:cTn id="625" dur="250" autoRev="1" fill="remove"/>
                                        <p:tgtEl>
                                          <p:spTgt spid="79"/>
                                        </p:tgtEl>
                                        <p:attrNameLst>
                                          <p:attrName>fill.type</p:attrName>
                                        </p:attrNameLst>
                                      </p:cBhvr>
                                      <p:to>
                                        <p:strVal val="solid"/>
                                      </p:to>
                                    </p:set>
                                    <p:set>
                                      <p:cBhvr>
                                        <p:cTn id="626" dur="250" autoRev="1" fill="remove"/>
                                        <p:tgtEl>
                                          <p:spTgt spid="79"/>
                                        </p:tgtEl>
                                        <p:attrNameLst>
                                          <p:attrName>fill.on</p:attrName>
                                        </p:attrNameLst>
                                      </p:cBhvr>
                                      <p:to>
                                        <p:strVal val="true"/>
                                      </p:to>
                                    </p:set>
                                  </p:childTnLst>
                                  <p:subTnLst>
                                    <p:audio>
                                      <p:cMediaNode>
                                        <p:cTn display="0" masterRel="sameClick">
                                          <p:stCondLst>
                                            <p:cond evt="begin" delay="0">
                                              <p:tn val="6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79"/>
                  </p:tgtEl>
                </p:cond>
              </p:nextCondLst>
            </p:seq>
            <p:seq concurrent="1" nextAc="seek">
              <p:cTn id="627" restart="whenNotActive" fill="hold" evtFilter="cancelBubble" nodeType="interactiveSeq">
                <p:stCondLst>
                  <p:cond evt="onClick" delay="0">
                    <p:tgtEl>
                      <p:spTgt spid="80"/>
                    </p:tgtEl>
                  </p:cond>
                </p:stCondLst>
                <p:endSync evt="end" delay="0">
                  <p:rtn val="all"/>
                </p:endSync>
                <p:childTnLst>
                  <p:par>
                    <p:cTn id="628" fill="hold">
                      <p:stCondLst>
                        <p:cond delay="0"/>
                      </p:stCondLst>
                      <p:childTnLst>
                        <p:par>
                          <p:cTn id="629" fill="hold">
                            <p:stCondLst>
                              <p:cond delay="0"/>
                            </p:stCondLst>
                            <p:childTnLst>
                              <p:par>
                                <p:cTn id="6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1" dur="250" autoRev="1" fill="remove"/>
                                        <p:tgtEl>
                                          <p:spTgt spid="80"/>
                                        </p:tgtEl>
                                        <p:attrNameLst>
                                          <p:attrName>style.color</p:attrName>
                                        </p:attrNameLst>
                                      </p:cBhvr>
                                      <p:to>
                                        <a:srgbClr val="FF3399"/>
                                      </p:to>
                                    </p:animClr>
                                    <p:animClr clrSpc="rgb" dir="cw">
                                      <p:cBhvr>
                                        <p:cTn id="632" dur="250" autoRev="1" fill="remove"/>
                                        <p:tgtEl>
                                          <p:spTgt spid="80"/>
                                        </p:tgtEl>
                                        <p:attrNameLst>
                                          <p:attrName>fillcolor</p:attrName>
                                        </p:attrNameLst>
                                      </p:cBhvr>
                                      <p:to>
                                        <a:srgbClr val="FF3399"/>
                                      </p:to>
                                    </p:animClr>
                                    <p:set>
                                      <p:cBhvr>
                                        <p:cTn id="633" dur="250" autoRev="1" fill="remove"/>
                                        <p:tgtEl>
                                          <p:spTgt spid="80"/>
                                        </p:tgtEl>
                                        <p:attrNameLst>
                                          <p:attrName>fill.type</p:attrName>
                                        </p:attrNameLst>
                                      </p:cBhvr>
                                      <p:to>
                                        <p:strVal val="solid"/>
                                      </p:to>
                                    </p:set>
                                    <p:set>
                                      <p:cBhvr>
                                        <p:cTn id="634" dur="250" autoRev="1" fill="remove"/>
                                        <p:tgtEl>
                                          <p:spTgt spid="80"/>
                                        </p:tgtEl>
                                        <p:attrNameLst>
                                          <p:attrName>fill.on</p:attrName>
                                        </p:attrNameLst>
                                      </p:cBhvr>
                                      <p:to>
                                        <p:strVal val="true"/>
                                      </p:to>
                                    </p:set>
                                  </p:childTnLst>
                                  <p:subTnLst>
                                    <p:audio>
                                      <p:cMediaNode>
                                        <p:cTn display="0" masterRel="sameClick">
                                          <p:stCondLst>
                                            <p:cond evt="begin" delay="0">
                                              <p:tn val="6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0"/>
                  </p:tgtEl>
                </p:cond>
              </p:nextCondLst>
            </p:seq>
            <p:seq concurrent="1" nextAc="seek">
              <p:cTn id="635" restart="whenNotActive" fill="hold" evtFilter="cancelBubble" nodeType="interactiveSeq">
                <p:stCondLst>
                  <p:cond evt="onClick" delay="0">
                    <p:tgtEl>
                      <p:spTgt spid="81"/>
                    </p:tgtEl>
                  </p:cond>
                </p:stCondLst>
                <p:endSync evt="end" delay="0">
                  <p:rtn val="all"/>
                </p:endSync>
                <p:childTnLst>
                  <p:par>
                    <p:cTn id="636" fill="hold">
                      <p:stCondLst>
                        <p:cond delay="0"/>
                      </p:stCondLst>
                      <p:childTnLst>
                        <p:par>
                          <p:cTn id="637" fill="hold">
                            <p:stCondLst>
                              <p:cond delay="0"/>
                            </p:stCondLst>
                            <p:childTnLst>
                              <p:par>
                                <p:cTn id="6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9" dur="250" autoRev="1" fill="remove"/>
                                        <p:tgtEl>
                                          <p:spTgt spid="81"/>
                                        </p:tgtEl>
                                        <p:attrNameLst>
                                          <p:attrName>style.color</p:attrName>
                                        </p:attrNameLst>
                                      </p:cBhvr>
                                      <p:to>
                                        <a:srgbClr val="FF3399"/>
                                      </p:to>
                                    </p:animClr>
                                    <p:animClr clrSpc="rgb" dir="cw">
                                      <p:cBhvr>
                                        <p:cTn id="640" dur="250" autoRev="1" fill="remove"/>
                                        <p:tgtEl>
                                          <p:spTgt spid="81"/>
                                        </p:tgtEl>
                                        <p:attrNameLst>
                                          <p:attrName>fillcolor</p:attrName>
                                        </p:attrNameLst>
                                      </p:cBhvr>
                                      <p:to>
                                        <a:srgbClr val="FF3399"/>
                                      </p:to>
                                    </p:animClr>
                                    <p:set>
                                      <p:cBhvr>
                                        <p:cTn id="641" dur="250" autoRev="1" fill="remove"/>
                                        <p:tgtEl>
                                          <p:spTgt spid="81"/>
                                        </p:tgtEl>
                                        <p:attrNameLst>
                                          <p:attrName>fill.type</p:attrName>
                                        </p:attrNameLst>
                                      </p:cBhvr>
                                      <p:to>
                                        <p:strVal val="solid"/>
                                      </p:to>
                                    </p:set>
                                    <p:set>
                                      <p:cBhvr>
                                        <p:cTn id="642" dur="250" autoRev="1" fill="remove"/>
                                        <p:tgtEl>
                                          <p:spTgt spid="81"/>
                                        </p:tgtEl>
                                        <p:attrNameLst>
                                          <p:attrName>fill.on</p:attrName>
                                        </p:attrNameLst>
                                      </p:cBhvr>
                                      <p:to>
                                        <p:strVal val="true"/>
                                      </p:to>
                                    </p:set>
                                  </p:childTnLst>
                                  <p:subTnLst>
                                    <p:audio>
                                      <p:cMediaNode>
                                        <p:cTn display="0" masterRel="sameClick">
                                          <p:stCondLst>
                                            <p:cond evt="begin" delay="0">
                                              <p:tn val="6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1"/>
                  </p:tgtEl>
                </p:cond>
              </p:nextCondLst>
            </p:seq>
            <p:seq concurrent="1" nextAc="seek">
              <p:cTn id="643" restart="whenNotActive" fill="hold" evtFilter="cancelBubble" nodeType="interactiveSeq">
                <p:stCondLst>
                  <p:cond evt="onClick" delay="0">
                    <p:tgtEl>
                      <p:spTgt spid="82"/>
                    </p:tgtEl>
                  </p:cond>
                </p:stCondLst>
                <p:endSync evt="end" delay="0">
                  <p:rtn val="all"/>
                </p:endSync>
                <p:childTnLst>
                  <p:par>
                    <p:cTn id="644" fill="hold">
                      <p:stCondLst>
                        <p:cond delay="0"/>
                      </p:stCondLst>
                      <p:childTnLst>
                        <p:par>
                          <p:cTn id="645" fill="hold">
                            <p:stCondLst>
                              <p:cond delay="0"/>
                            </p:stCondLst>
                            <p:childTnLst>
                              <p:par>
                                <p:cTn id="6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7" dur="250" autoRev="1" fill="remove"/>
                                        <p:tgtEl>
                                          <p:spTgt spid="82"/>
                                        </p:tgtEl>
                                        <p:attrNameLst>
                                          <p:attrName>style.color</p:attrName>
                                        </p:attrNameLst>
                                      </p:cBhvr>
                                      <p:to>
                                        <a:srgbClr val="FF3399"/>
                                      </p:to>
                                    </p:animClr>
                                    <p:animClr clrSpc="rgb" dir="cw">
                                      <p:cBhvr>
                                        <p:cTn id="648" dur="250" autoRev="1" fill="remove"/>
                                        <p:tgtEl>
                                          <p:spTgt spid="82"/>
                                        </p:tgtEl>
                                        <p:attrNameLst>
                                          <p:attrName>fillcolor</p:attrName>
                                        </p:attrNameLst>
                                      </p:cBhvr>
                                      <p:to>
                                        <a:srgbClr val="FF3399"/>
                                      </p:to>
                                    </p:animClr>
                                    <p:set>
                                      <p:cBhvr>
                                        <p:cTn id="649" dur="250" autoRev="1" fill="remove"/>
                                        <p:tgtEl>
                                          <p:spTgt spid="82"/>
                                        </p:tgtEl>
                                        <p:attrNameLst>
                                          <p:attrName>fill.type</p:attrName>
                                        </p:attrNameLst>
                                      </p:cBhvr>
                                      <p:to>
                                        <p:strVal val="solid"/>
                                      </p:to>
                                    </p:set>
                                    <p:set>
                                      <p:cBhvr>
                                        <p:cTn id="650" dur="250" autoRev="1" fill="remove"/>
                                        <p:tgtEl>
                                          <p:spTgt spid="82"/>
                                        </p:tgtEl>
                                        <p:attrNameLst>
                                          <p:attrName>fill.on</p:attrName>
                                        </p:attrNameLst>
                                      </p:cBhvr>
                                      <p:to>
                                        <p:strVal val="true"/>
                                      </p:to>
                                    </p:set>
                                  </p:childTnLst>
                                  <p:subTnLst>
                                    <p:audio>
                                      <p:cMediaNode>
                                        <p:cTn display="0" masterRel="sameClick">
                                          <p:stCondLst>
                                            <p:cond evt="begin" delay="0">
                                              <p:tn val="6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2"/>
                  </p:tgtEl>
                </p:cond>
              </p:nextCondLst>
            </p:seq>
            <p:seq concurrent="1" nextAc="seek">
              <p:cTn id="651" restart="whenNotActive" fill="hold" evtFilter="cancelBubble" nodeType="interactiveSeq">
                <p:stCondLst>
                  <p:cond evt="onClick" delay="0">
                    <p:tgtEl>
                      <p:spTgt spid="83"/>
                    </p:tgtEl>
                  </p:cond>
                </p:stCondLst>
                <p:endSync evt="end" delay="0">
                  <p:rtn val="all"/>
                </p:endSync>
                <p:childTnLst>
                  <p:par>
                    <p:cTn id="652" fill="hold">
                      <p:stCondLst>
                        <p:cond delay="0"/>
                      </p:stCondLst>
                      <p:childTnLst>
                        <p:par>
                          <p:cTn id="653" fill="hold">
                            <p:stCondLst>
                              <p:cond delay="0"/>
                            </p:stCondLst>
                            <p:childTnLst>
                              <p:par>
                                <p:cTn id="6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5" dur="250" autoRev="1" fill="remove"/>
                                        <p:tgtEl>
                                          <p:spTgt spid="83"/>
                                        </p:tgtEl>
                                        <p:attrNameLst>
                                          <p:attrName>style.color</p:attrName>
                                        </p:attrNameLst>
                                      </p:cBhvr>
                                      <p:to>
                                        <a:srgbClr val="FF3399"/>
                                      </p:to>
                                    </p:animClr>
                                    <p:animClr clrSpc="rgb" dir="cw">
                                      <p:cBhvr>
                                        <p:cTn id="656" dur="250" autoRev="1" fill="remove"/>
                                        <p:tgtEl>
                                          <p:spTgt spid="83"/>
                                        </p:tgtEl>
                                        <p:attrNameLst>
                                          <p:attrName>fillcolor</p:attrName>
                                        </p:attrNameLst>
                                      </p:cBhvr>
                                      <p:to>
                                        <a:srgbClr val="FF3399"/>
                                      </p:to>
                                    </p:animClr>
                                    <p:set>
                                      <p:cBhvr>
                                        <p:cTn id="657" dur="250" autoRev="1" fill="remove"/>
                                        <p:tgtEl>
                                          <p:spTgt spid="83"/>
                                        </p:tgtEl>
                                        <p:attrNameLst>
                                          <p:attrName>fill.type</p:attrName>
                                        </p:attrNameLst>
                                      </p:cBhvr>
                                      <p:to>
                                        <p:strVal val="solid"/>
                                      </p:to>
                                    </p:set>
                                    <p:set>
                                      <p:cBhvr>
                                        <p:cTn id="658" dur="250" autoRev="1" fill="remove"/>
                                        <p:tgtEl>
                                          <p:spTgt spid="83"/>
                                        </p:tgtEl>
                                        <p:attrNameLst>
                                          <p:attrName>fill.on</p:attrName>
                                        </p:attrNameLst>
                                      </p:cBhvr>
                                      <p:to>
                                        <p:strVal val="true"/>
                                      </p:to>
                                    </p:set>
                                  </p:childTnLst>
                                  <p:subTnLst>
                                    <p:audio>
                                      <p:cMediaNode>
                                        <p:cTn display="0" masterRel="sameClick">
                                          <p:stCondLst>
                                            <p:cond evt="begin" delay="0">
                                              <p:tn val="6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3"/>
                  </p:tgtEl>
                </p:cond>
              </p:nextCondLst>
            </p:seq>
            <p:seq concurrent="1" nextAc="seek">
              <p:cTn id="659" restart="whenNotActive" fill="hold" evtFilter="cancelBubble" nodeType="interactiveSeq">
                <p:stCondLst>
                  <p:cond evt="onClick" delay="0">
                    <p:tgtEl>
                      <p:spTgt spid="84"/>
                    </p:tgtEl>
                  </p:cond>
                </p:stCondLst>
                <p:endSync evt="end" delay="0">
                  <p:rtn val="all"/>
                </p:endSync>
                <p:childTnLst>
                  <p:par>
                    <p:cTn id="660" fill="hold">
                      <p:stCondLst>
                        <p:cond delay="0"/>
                      </p:stCondLst>
                      <p:childTnLst>
                        <p:par>
                          <p:cTn id="661" fill="hold">
                            <p:stCondLst>
                              <p:cond delay="0"/>
                            </p:stCondLst>
                            <p:childTnLst>
                              <p:par>
                                <p:cTn id="6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3" dur="250" autoRev="1" fill="remove"/>
                                        <p:tgtEl>
                                          <p:spTgt spid="84"/>
                                        </p:tgtEl>
                                        <p:attrNameLst>
                                          <p:attrName>style.color</p:attrName>
                                        </p:attrNameLst>
                                      </p:cBhvr>
                                      <p:to>
                                        <a:srgbClr val="FF3399"/>
                                      </p:to>
                                    </p:animClr>
                                    <p:animClr clrSpc="rgb" dir="cw">
                                      <p:cBhvr>
                                        <p:cTn id="664" dur="250" autoRev="1" fill="remove"/>
                                        <p:tgtEl>
                                          <p:spTgt spid="84"/>
                                        </p:tgtEl>
                                        <p:attrNameLst>
                                          <p:attrName>fillcolor</p:attrName>
                                        </p:attrNameLst>
                                      </p:cBhvr>
                                      <p:to>
                                        <a:srgbClr val="FF3399"/>
                                      </p:to>
                                    </p:animClr>
                                    <p:set>
                                      <p:cBhvr>
                                        <p:cTn id="665" dur="250" autoRev="1" fill="remove"/>
                                        <p:tgtEl>
                                          <p:spTgt spid="84"/>
                                        </p:tgtEl>
                                        <p:attrNameLst>
                                          <p:attrName>fill.type</p:attrName>
                                        </p:attrNameLst>
                                      </p:cBhvr>
                                      <p:to>
                                        <p:strVal val="solid"/>
                                      </p:to>
                                    </p:set>
                                    <p:set>
                                      <p:cBhvr>
                                        <p:cTn id="666" dur="250" autoRev="1" fill="remove"/>
                                        <p:tgtEl>
                                          <p:spTgt spid="84"/>
                                        </p:tgtEl>
                                        <p:attrNameLst>
                                          <p:attrName>fill.on</p:attrName>
                                        </p:attrNameLst>
                                      </p:cBhvr>
                                      <p:to>
                                        <p:strVal val="true"/>
                                      </p:to>
                                    </p:set>
                                  </p:childTnLst>
                                  <p:subTnLst>
                                    <p:audio>
                                      <p:cMediaNode>
                                        <p:cTn display="0" masterRel="sameClick">
                                          <p:stCondLst>
                                            <p:cond evt="begin" delay="0">
                                              <p:tn val="6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4"/>
                  </p:tgtEl>
                </p:cond>
              </p:nextCondLst>
            </p:seq>
            <p:seq concurrent="1" nextAc="seek">
              <p:cTn id="667" restart="whenNotActive" fill="hold" evtFilter="cancelBubble" nodeType="interactiveSeq">
                <p:stCondLst>
                  <p:cond evt="onClick" delay="0">
                    <p:tgtEl>
                      <p:spTgt spid="85"/>
                    </p:tgtEl>
                  </p:cond>
                </p:stCondLst>
                <p:endSync evt="end" delay="0">
                  <p:rtn val="all"/>
                </p:endSync>
                <p:childTnLst>
                  <p:par>
                    <p:cTn id="668" fill="hold">
                      <p:stCondLst>
                        <p:cond delay="0"/>
                      </p:stCondLst>
                      <p:childTnLst>
                        <p:par>
                          <p:cTn id="669" fill="hold">
                            <p:stCondLst>
                              <p:cond delay="0"/>
                            </p:stCondLst>
                            <p:childTnLst>
                              <p:par>
                                <p:cTn id="6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1" dur="250" autoRev="1" fill="remove"/>
                                        <p:tgtEl>
                                          <p:spTgt spid="85"/>
                                        </p:tgtEl>
                                        <p:attrNameLst>
                                          <p:attrName>style.color</p:attrName>
                                        </p:attrNameLst>
                                      </p:cBhvr>
                                      <p:to>
                                        <a:srgbClr val="FF3399"/>
                                      </p:to>
                                    </p:animClr>
                                    <p:animClr clrSpc="rgb" dir="cw">
                                      <p:cBhvr>
                                        <p:cTn id="672" dur="250" autoRev="1" fill="remove"/>
                                        <p:tgtEl>
                                          <p:spTgt spid="85"/>
                                        </p:tgtEl>
                                        <p:attrNameLst>
                                          <p:attrName>fillcolor</p:attrName>
                                        </p:attrNameLst>
                                      </p:cBhvr>
                                      <p:to>
                                        <a:srgbClr val="FF3399"/>
                                      </p:to>
                                    </p:animClr>
                                    <p:set>
                                      <p:cBhvr>
                                        <p:cTn id="673" dur="250" autoRev="1" fill="remove"/>
                                        <p:tgtEl>
                                          <p:spTgt spid="85"/>
                                        </p:tgtEl>
                                        <p:attrNameLst>
                                          <p:attrName>fill.type</p:attrName>
                                        </p:attrNameLst>
                                      </p:cBhvr>
                                      <p:to>
                                        <p:strVal val="solid"/>
                                      </p:to>
                                    </p:set>
                                    <p:set>
                                      <p:cBhvr>
                                        <p:cTn id="674" dur="250" autoRev="1" fill="remove"/>
                                        <p:tgtEl>
                                          <p:spTgt spid="85"/>
                                        </p:tgtEl>
                                        <p:attrNameLst>
                                          <p:attrName>fill.on</p:attrName>
                                        </p:attrNameLst>
                                      </p:cBhvr>
                                      <p:to>
                                        <p:strVal val="true"/>
                                      </p:to>
                                    </p:set>
                                  </p:childTnLst>
                                  <p:subTnLst>
                                    <p:audio>
                                      <p:cMediaNode>
                                        <p:cTn display="0" masterRel="sameClick">
                                          <p:stCondLst>
                                            <p:cond evt="begin" delay="0">
                                              <p:tn val="6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5"/>
                  </p:tgtEl>
                </p:cond>
              </p:nextCondLst>
            </p:seq>
            <p:seq concurrent="1" nextAc="seek">
              <p:cTn id="675" restart="whenNotActive" fill="hold" evtFilter="cancelBubble" nodeType="interactiveSeq">
                <p:stCondLst>
                  <p:cond evt="onClick" delay="0">
                    <p:tgtEl>
                      <p:spTgt spid="86"/>
                    </p:tgtEl>
                  </p:cond>
                </p:stCondLst>
                <p:endSync evt="end" delay="0">
                  <p:rtn val="all"/>
                </p:endSync>
                <p:childTnLst>
                  <p:par>
                    <p:cTn id="676" fill="hold">
                      <p:stCondLst>
                        <p:cond delay="0"/>
                      </p:stCondLst>
                      <p:childTnLst>
                        <p:par>
                          <p:cTn id="677" fill="hold">
                            <p:stCondLst>
                              <p:cond delay="0"/>
                            </p:stCondLst>
                            <p:childTnLst>
                              <p:par>
                                <p:cTn id="6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9" dur="250" autoRev="1" fill="remove"/>
                                        <p:tgtEl>
                                          <p:spTgt spid="86"/>
                                        </p:tgtEl>
                                        <p:attrNameLst>
                                          <p:attrName>style.color</p:attrName>
                                        </p:attrNameLst>
                                      </p:cBhvr>
                                      <p:to>
                                        <a:srgbClr val="FF3399"/>
                                      </p:to>
                                    </p:animClr>
                                    <p:animClr clrSpc="rgb" dir="cw">
                                      <p:cBhvr>
                                        <p:cTn id="680" dur="250" autoRev="1" fill="remove"/>
                                        <p:tgtEl>
                                          <p:spTgt spid="86"/>
                                        </p:tgtEl>
                                        <p:attrNameLst>
                                          <p:attrName>fillcolor</p:attrName>
                                        </p:attrNameLst>
                                      </p:cBhvr>
                                      <p:to>
                                        <a:srgbClr val="FF3399"/>
                                      </p:to>
                                    </p:animClr>
                                    <p:set>
                                      <p:cBhvr>
                                        <p:cTn id="681" dur="250" autoRev="1" fill="remove"/>
                                        <p:tgtEl>
                                          <p:spTgt spid="86"/>
                                        </p:tgtEl>
                                        <p:attrNameLst>
                                          <p:attrName>fill.type</p:attrName>
                                        </p:attrNameLst>
                                      </p:cBhvr>
                                      <p:to>
                                        <p:strVal val="solid"/>
                                      </p:to>
                                    </p:set>
                                    <p:set>
                                      <p:cBhvr>
                                        <p:cTn id="682" dur="250" autoRev="1" fill="remove"/>
                                        <p:tgtEl>
                                          <p:spTgt spid="86"/>
                                        </p:tgtEl>
                                        <p:attrNameLst>
                                          <p:attrName>fill.on</p:attrName>
                                        </p:attrNameLst>
                                      </p:cBhvr>
                                      <p:to>
                                        <p:strVal val="true"/>
                                      </p:to>
                                    </p:set>
                                  </p:childTnLst>
                                  <p:subTnLst>
                                    <p:audio>
                                      <p:cMediaNode>
                                        <p:cTn display="0" masterRel="sameClick">
                                          <p:stCondLst>
                                            <p:cond evt="begin" delay="0">
                                              <p:tn val="6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6"/>
                  </p:tgtEl>
                </p:cond>
              </p:nextCondLst>
            </p:seq>
            <p:seq concurrent="1" nextAc="seek">
              <p:cTn id="683" restart="whenNotActive" fill="hold" evtFilter="cancelBubble" nodeType="interactiveSeq">
                <p:stCondLst>
                  <p:cond evt="onClick" delay="0">
                    <p:tgtEl>
                      <p:spTgt spid="87"/>
                    </p:tgtEl>
                  </p:cond>
                </p:stCondLst>
                <p:endSync evt="end" delay="0">
                  <p:rtn val="all"/>
                </p:endSync>
                <p:childTnLst>
                  <p:par>
                    <p:cTn id="684" fill="hold">
                      <p:stCondLst>
                        <p:cond delay="0"/>
                      </p:stCondLst>
                      <p:childTnLst>
                        <p:par>
                          <p:cTn id="685" fill="hold">
                            <p:stCondLst>
                              <p:cond delay="0"/>
                            </p:stCondLst>
                            <p:childTnLst>
                              <p:par>
                                <p:cTn id="6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7" dur="250" autoRev="1" fill="remove"/>
                                        <p:tgtEl>
                                          <p:spTgt spid="87"/>
                                        </p:tgtEl>
                                        <p:attrNameLst>
                                          <p:attrName>style.color</p:attrName>
                                        </p:attrNameLst>
                                      </p:cBhvr>
                                      <p:to>
                                        <a:srgbClr val="FF3399"/>
                                      </p:to>
                                    </p:animClr>
                                    <p:animClr clrSpc="rgb" dir="cw">
                                      <p:cBhvr>
                                        <p:cTn id="688" dur="250" autoRev="1" fill="remove"/>
                                        <p:tgtEl>
                                          <p:spTgt spid="87"/>
                                        </p:tgtEl>
                                        <p:attrNameLst>
                                          <p:attrName>fillcolor</p:attrName>
                                        </p:attrNameLst>
                                      </p:cBhvr>
                                      <p:to>
                                        <a:srgbClr val="FF3399"/>
                                      </p:to>
                                    </p:animClr>
                                    <p:set>
                                      <p:cBhvr>
                                        <p:cTn id="689" dur="250" autoRev="1" fill="remove"/>
                                        <p:tgtEl>
                                          <p:spTgt spid="87"/>
                                        </p:tgtEl>
                                        <p:attrNameLst>
                                          <p:attrName>fill.type</p:attrName>
                                        </p:attrNameLst>
                                      </p:cBhvr>
                                      <p:to>
                                        <p:strVal val="solid"/>
                                      </p:to>
                                    </p:set>
                                    <p:set>
                                      <p:cBhvr>
                                        <p:cTn id="690" dur="250" autoRev="1" fill="remove"/>
                                        <p:tgtEl>
                                          <p:spTgt spid="87"/>
                                        </p:tgtEl>
                                        <p:attrNameLst>
                                          <p:attrName>fill.on</p:attrName>
                                        </p:attrNameLst>
                                      </p:cBhvr>
                                      <p:to>
                                        <p:strVal val="true"/>
                                      </p:to>
                                    </p:set>
                                  </p:childTnLst>
                                  <p:subTnLst>
                                    <p:audio>
                                      <p:cMediaNode>
                                        <p:cTn display="0" masterRel="sameClick">
                                          <p:stCondLst>
                                            <p:cond evt="begin" delay="0">
                                              <p:tn val="6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7"/>
                  </p:tgtEl>
                </p:cond>
              </p:nextCondLst>
            </p:seq>
            <p:seq concurrent="1" nextAc="seek">
              <p:cTn id="691" restart="whenNotActive" fill="hold" evtFilter="cancelBubble" nodeType="interactiveSeq">
                <p:stCondLst>
                  <p:cond evt="onClick" delay="0">
                    <p:tgtEl>
                      <p:spTgt spid="88"/>
                    </p:tgtEl>
                  </p:cond>
                </p:stCondLst>
                <p:endSync evt="end" delay="0">
                  <p:rtn val="all"/>
                </p:endSync>
                <p:childTnLst>
                  <p:par>
                    <p:cTn id="692" fill="hold">
                      <p:stCondLst>
                        <p:cond delay="0"/>
                      </p:stCondLst>
                      <p:childTnLst>
                        <p:par>
                          <p:cTn id="693" fill="hold">
                            <p:stCondLst>
                              <p:cond delay="0"/>
                            </p:stCondLst>
                            <p:childTnLst>
                              <p:par>
                                <p:cTn id="6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5" dur="250" autoRev="1" fill="remove"/>
                                        <p:tgtEl>
                                          <p:spTgt spid="88"/>
                                        </p:tgtEl>
                                        <p:attrNameLst>
                                          <p:attrName>style.color</p:attrName>
                                        </p:attrNameLst>
                                      </p:cBhvr>
                                      <p:to>
                                        <a:srgbClr val="FF3399"/>
                                      </p:to>
                                    </p:animClr>
                                    <p:animClr clrSpc="rgb" dir="cw">
                                      <p:cBhvr>
                                        <p:cTn id="696" dur="250" autoRev="1" fill="remove"/>
                                        <p:tgtEl>
                                          <p:spTgt spid="88"/>
                                        </p:tgtEl>
                                        <p:attrNameLst>
                                          <p:attrName>fillcolor</p:attrName>
                                        </p:attrNameLst>
                                      </p:cBhvr>
                                      <p:to>
                                        <a:srgbClr val="FF3399"/>
                                      </p:to>
                                    </p:animClr>
                                    <p:set>
                                      <p:cBhvr>
                                        <p:cTn id="697" dur="250" autoRev="1" fill="remove"/>
                                        <p:tgtEl>
                                          <p:spTgt spid="88"/>
                                        </p:tgtEl>
                                        <p:attrNameLst>
                                          <p:attrName>fill.type</p:attrName>
                                        </p:attrNameLst>
                                      </p:cBhvr>
                                      <p:to>
                                        <p:strVal val="solid"/>
                                      </p:to>
                                    </p:set>
                                    <p:set>
                                      <p:cBhvr>
                                        <p:cTn id="698" dur="250" autoRev="1" fill="remove"/>
                                        <p:tgtEl>
                                          <p:spTgt spid="88"/>
                                        </p:tgtEl>
                                        <p:attrNameLst>
                                          <p:attrName>fill.on</p:attrName>
                                        </p:attrNameLst>
                                      </p:cBhvr>
                                      <p:to>
                                        <p:strVal val="true"/>
                                      </p:to>
                                    </p:set>
                                  </p:childTnLst>
                                  <p:subTnLst>
                                    <p:audio>
                                      <p:cMediaNode>
                                        <p:cTn display="0" masterRel="sameClick">
                                          <p:stCondLst>
                                            <p:cond evt="begin" delay="0">
                                              <p:tn val="6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8"/>
                  </p:tgtEl>
                </p:cond>
              </p:nextCondLst>
            </p:seq>
            <p:seq concurrent="1" nextAc="seek">
              <p:cTn id="699" restart="whenNotActive" fill="hold" evtFilter="cancelBubble" nodeType="interactiveSeq">
                <p:stCondLst>
                  <p:cond evt="onClick" delay="0">
                    <p:tgtEl>
                      <p:spTgt spid="89"/>
                    </p:tgtEl>
                  </p:cond>
                </p:stCondLst>
                <p:endSync evt="end" delay="0">
                  <p:rtn val="all"/>
                </p:endSync>
                <p:childTnLst>
                  <p:par>
                    <p:cTn id="700" fill="hold">
                      <p:stCondLst>
                        <p:cond delay="0"/>
                      </p:stCondLst>
                      <p:childTnLst>
                        <p:par>
                          <p:cTn id="701" fill="hold">
                            <p:stCondLst>
                              <p:cond delay="0"/>
                            </p:stCondLst>
                            <p:childTnLst>
                              <p:par>
                                <p:cTn id="7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3" dur="250" autoRev="1" fill="remove"/>
                                        <p:tgtEl>
                                          <p:spTgt spid="89"/>
                                        </p:tgtEl>
                                        <p:attrNameLst>
                                          <p:attrName>style.color</p:attrName>
                                        </p:attrNameLst>
                                      </p:cBhvr>
                                      <p:to>
                                        <a:srgbClr val="FF3399"/>
                                      </p:to>
                                    </p:animClr>
                                    <p:animClr clrSpc="rgb" dir="cw">
                                      <p:cBhvr>
                                        <p:cTn id="704" dur="250" autoRev="1" fill="remove"/>
                                        <p:tgtEl>
                                          <p:spTgt spid="89"/>
                                        </p:tgtEl>
                                        <p:attrNameLst>
                                          <p:attrName>fillcolor</p:attrName>
                                        </p:attrNameLst>
                                      </p:cBhvr>
                                      <p:to>
                                        <a:srgbClr val="FF3399"/>
                                      </p:to>
                                    </p:animClr>
                                    <p:set>
                                      <p:cBhvr>
                                        <p:cTn id="705" dur="250" autoRev="1" fill="remove"/>
                                        <p:tgtEl>
                                          <p:spTgt spid="89"/>
                                        </p:tgtEl>
                                        <p:attrNameLst>
                                          <p:attrName>fill.type</p:attrName>
                                        </p:attrNameLst>
                                      </p:cBhvr>
                                      <p:to>
                                        <p:strVal val="solid"/>
                                      </p:to>
                                    </p:set>
                                    <p:set>
                                      <p:cBhvr>
                                        <p:cTn id="706" dur="250" autoRev="1" fill="remove"/>
                                        <p:tgtEl>
                                          <p:spTgt spid="89"/>
                                        </p:tgtEl>
                                        <p:attrNameLst>
                                          <p:attrName>fill.on</p:attrName>
                                        </p:attrNameLst>
                                      </p:cBhvr>
                                      <p:to>
                                        <p:strVal val="true"/>
                                      </p:to>
                                    </p:set>
                                  </p:childTnLst>
                                  <p:subTnLst>
                                    <p:audio>
                                      <p:cMediaNode>
                                        <p:cTn display="0" masterRel="sameClick">
                                          <p:stCondLst>
                                            <p:cond evt="begin" delay="0">
                                              <p:tn val="7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89"/>
                  </p:tgtEl>
                </p:cond>
              </p:nextCondLst>
            </p:seq>
            <p:seq concurrent="1" nextAc="seek">
              <p:cTn id="707" restart="whenNotActive" fill="hold" evtFilter="cancelBubble" nodeType="interactiveSeq">
                <p:stCondLst>
                  <p:cond evt="onClick" delay="0">
                    <p:tgtEl>
                      <p:spTgt spid="90"/>
                    </p:tgtEl>
                  </p:cond>
                </p:stCondLst>
                <p:endSync evt="end" delay="0">
                  <p:rtn val="all"/>
                </p:endSync>
                <p:childTnLst>
                  <p:par>
                    <p:cTn id="708" fill="hold">
                      <p:stCondLst>
                        <p:cond delay="0"/>
                      </p:stCondLst>
                      <p:childTnLst>
                        <p:par>
                          <p:cTn id="709" fill="hold">
                            <p:stCondLst>
                              <p:cond delay="0"/>
                            </p:stCondLst>
                            <p:childTnLst>
                              <p:par>
                                <p:cTn id="7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1" dur="250" autoRev="1" fill="remove"/>
                                        <p:tgtEl>
                                          <p:spTgt spid="90"/>
                                        </p:tgtEl>
                                        <p:attrNameLst>
                                          <p:attrName>style.color</p:attrName>
                                        </p:attrNameLst>
                                      </p:cBhvr>
                                      <p:to>
                                        <a:srgbClr val="FF3399"/>
                                      </p:to>
                                    </p:animClr>
                                    <p:animClr clrSpc="rgb" dir="cw">
                                      <p:cBhvr>
                                        <p:cTn id="712" dur="250" autoRev="1" fill="remove"/>
                                        <p:tgtEl>
                                          <p:spTgt spid="90"/>
                                        </p:tgtEl>
                                        <p:attrNameLst>
                                          <p:attrName>fillcolor</p:attrName>
                                        </p:attrNameLst>
                                      </p:cBhvr>
                                      <p:to>
                                        <a:srgbClr val="FF3399"/>
                                      </p:to>
                                    </p:animClr>
                                    <p:set>
                                      <p:cBhvr>
                                        <p:cTn id="713" dur="250" autoRev="1" fill="remove"/>
                                        <p:tgtEl>
                                          <p:spTgt spid="90"/>
                                        </p:tgtEl>
                                        <p:attrNameLst>
                                          <p:attrName>fill.type</p:attrName>
                                        </p:attrNameLst>
                                      </p:cBhvr>
                                      <p:to>
                                        <p:strVal val="solid"/>
                                      </p:to>
                                    </p:set>
                                    <p:set>
                                      <p:cBhvr>
                                        <p:cTn id="714" dur="250" autoRev="1" fill="remove"/>
                                        <p:tgtEl>
                                          <p:spTgt spid="90"/>
                                        </p:tgtEl>
                                        <p:attrNameLst>
                                          <p:attrName>fill.on</p:attrName>
                                        </p:attrNameLst>
                                      </p:cBhvr>
                                      <p:to>
                                        <p:strVal val="true"/>
                                      </p:to>
                                    </p:set>
                                  </p:childTnLst>
                                  <p:subTnLst>
                                    <p:audio>
                                      <p:cMediaNode>
                                        <p:cTn display="0" masterRel="sameClick">
                                          <p:stCondLst>
                                            <p:cond evt="begin" delay="0">
                                              <p:tn val="7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0"/>
                  </p:tgtEl>
                </p:cond>
              </p:nextCondLst>
            </p:seq>
            <p:seq concurrent="1" nextAc="seek">
              <p:cTn id="715" restart="whenNotActive" fill="hold" evtFilter="cancelBubble" nodeType="interactiveSeq">
                <p:stCondLst>
                  <p:cond evt="onClick" delay="0">
                    <p:tgtEl>
                      <p:spTgt spid="91"/>
                    </p:tgtEl>
                  </p:cond>
                </p:stCondLst>
                <p:endSync evt="end" delay="0">
                  <p:rtn val="all"/>
                </p:endSync>
                <p:childTnLst>
                  <p:par>
                    <p:cTn id="716" fill="hold">
                      <p:stCondLst>
                        <p:cond delay="0"/>
                      </p:stCondLst>
                      <p:childTnLst>
                        <p:par>
                          <p:cTn id="717" fill="hold">
                            <p:stCondLst>
                              <p:cond delay="0"/>
                            </p:stCondLst>
                            <p:childTnLst>
                              <p:par>
                                <p:cTn id="7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9" dur="250" autoRev="1" fill="remove"/>
                                        <p:tgtEl>
                                          <p:spTgt spid="91"/>
                                        </p:tgtEl>
                                        <p:attrNameLst>
                                          <p:attrName>style.color</p:attrName>
                                        </p:attrNameLst>
                                      </p:cBhvr>
                                      <p:to>
                                        <a:srgbClr val="FF3399"/>
                                      </p:to>
                                    </p:animClr>
                                    <p:animClr clrSpc="rgb" dir="cw">
                                      <p:cBhvr>
                                        <p:cTn id="720" dur="250" autoRev="1" fill="remove"/>
                                        <p:tgtEl>
                                          <p:spTgt spid="91"/>
                                        </p:tgtEl>
                                        <p:attrNameLst>
                                          <p:attrName>fillcolor</p:attrName>
                                        </p:attrNameLst>
                                      </p:cBhvr>
                                      <p:to>
                                        <a:srgbClr val="FF3399"/>
                                      </p:to>
                                    </p:animClr>
                                    <p:set>
                                      <p:cBhvr>
                                        <p:cTn id="721" dur="250" autoRev="1" fill="remove"/>
                                        <p:tgtEl>
                                          <p:spTgt spid="91"/>
                                        </p:tgtEl>
                                        <p:attrNameLst>
                                          <p:attrName>fill.type</p:attrName>
                                        </p:attrNameLst>
                                      </p:cBhvr>
                                      <p:to>
                                        <p:strVal val="solid"/>
                                      </p:to>
                                    </p:set>
                                    <p:set>
                                      <p:cBhvr>
                                        <p:cTn id="722" dur="250" autoRev="1" fill="remove"/>
                                        <p:tgtEl>
                                          <p:spTgt spid="91"/>
                                        </p:tgtEl>
                                        <p:attrNameLst>
                                          <p:attrName>fill.on</p:attrName>
                                        </p:attrNameLst>
                                      </p:cBhvr>
                                      <p:to>
                                        <p:strVal val="true"/>
                                      </p:to>
                                    </p:set>
                                  </p:childTnLst>
                                  <p:subTnLst>
                                    <p:audio>
                                      <p:cMediaNode>
                                        <p:cTn display="0" masterRel="sameClick">
                                          <p:stCondLst>
                                            <p:cond evt="begin" delay="0">
                                              <p:tn val="7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1"/>
                  </p:tgtEl>
                </p:cond>
              </p:nextCondLst>
            </p:seq>
            <p:seq concurrent="1" nextAc="seek">
              <p:cTn id="723" restart="whenNotActive" fill="hold" evtFilter="cancelBubble" nodeType="interactiveSeq">
                <p:stCondLst>
                  <p:cond evt="onClick" delay="0">
                    <p:tgtEl>
                      <p:spTgt spid="92"/>
                    </p:tgtEl>
                  </p:cond>
                </p:stCondLst>
                <p:endSync evt="end" delay="0">
                  <p:rtn val="all"/>
                </p:endSync>
                <p:childTnLst>
                  <p:par>
                    <p:cTn id="724" fill="hold">
                      <p:stCondLst>
                        <p:cond delay="0"/>
                      </p:stCondLst>
                      <p:childTnLst>
                        <p:par>
                          <p:cTn id="725" fill="hold">
                            <p:stCondLst>
                              <p:cond delay="0"/>
                            </p:stCondLst>
                            <p:childTnLst>
                              <p:par>
                                <p:cTn id="7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7" dur="250" autoRev="1" fill="remove"/>
                                        <p:tgtEl>
                                          <p:spTgt spid="92"/>
                                        </p:tgtEl>
                                        <p:attrNameLst>
                                          <p:attrName>style.color</p:attrName>
                                        </p:attrNameLst>
                                      </p:cBhvr>
                                      <p:to>
                                        <a:srgbClr val="FF3399"/>
                                      </p:to>
                                    </p:animClr>
                                    <p:animClr clrSpc="rgb" dir="cw">
                                      <p:cBhvr>
                                        <p:cTn id="728" dur="250" autoRev="1" fill="remove"/>
                                        <p:tgtEl>
                                          <p:spTgt spid="92"/>
                                        </p:tgtEl>
                                        <p:attrNameLst>
                                          <p:attrName>fillcolor</p:attrName>
                                        </p:attrNameLst>
                                      </p:cBhvr>
                                      <p:to>
                                        <a:srgbClr val="FF3399"/>
                                      </p:to>
                                    </p:animClr>
                                    <p:set>
                                      <p:cBhvr>
                                        <p:cTn id="729" dur="250" autoRev="1" fill="remove"/>
                                        <p:tgtEl>
                                          <p:spTgt spid="92"/>
                                        </p:tgtEl>
                                        <p:attrNameLst>
                                          <p:attrName>fill.type</p:attrName>
                                        </p:attrNameLst>
                                      </p:cBhvr>
                                      <p:to>
                                        <p:strVal val="solid"/>
                                      </p:to>
                                    </p:set>
                                    <p:set>
                                      <p:cBhvr>
                                        <p:cTn id="730" dur="250" autoRev="1" fill="remove"/>
                                        <p:tgtEl>
                                          <p:spTgt spid="92"/>
                                        </p:tgtEl>
                                        <p:attrNameLst>
                                          <p:attrName>fill.on</p:attrName>
                                        </p:attrNameLst>
                                      </p:cBhvr>
                                      <p:to>
                                        <p:strVal val="true"/>
                                      </p:to>
                                    </p:set>
                                  </p:childTnLst>
                                  <p:subTnLst>
                                    <p:audio>
                                      <p:cMediaNode>
                                        <p:cTn display="0" masterRel="sameClick">
                                          <p:stCondLst>
                                            <p:cond evt="begin" delay="0">
                                              <p:tn val="7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2"/>
                  </p:tgtEl>
                </p:cond>
              </p:nextCondLst>
            </p:seq>
            <p:seq concurrent="1" nextAc="seek">
              <p:cTn id="731" restart="whenNotActive" fill="hold" evtFilter="cancelBubble" nodeType="interactiveSeq">
                <p:stCondLst>
                  <p:cond evt="onClick" delay="0">
                    <p:tgtEl>
                      <p:spTgt spid="93"/>
                    </p:tgtEl>
                  </p:cond>
                </p:stCondLst>
                <p:endSync evt="end" delay="0">
                  <p:rtn val="all"/>
                </p:endSync>
                <p:childTnLst>
                  <p:par>
                    <p:cTn id="732" fill="hold">
                      <p:stCondLst>
                        <p:cond delay="0"/>
                      </p:stCondLst>
                      <p:childTnLst>
                        <p:par>
                          <p:cTn id="733" fill="hold">
                            <p:stCondLst>
                              <p:cond delay="0"/>
                            </p:stCondLst>
                            <p:childTnLst>
                              <p:par>
                                <p:cTn id="7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5" dur="250" autoRev="1" fill="remove"/>
                                        <p:tgtEl>
                                          <p:spTgt spid="93"/>
                                        </p:tgtEl>
                                        <p:attrNameLst>
                                          <p:attrName>style.color</p:attrName>
                                        </p:attrNameLst>
                                      </p:cBhvr>
                                      <p:to>
                                        <a:srgbClr val="FF3399"/>
                                      </p:to>
                                    </p:animClr>
                                    <p:animClr clrSpc="rgb" dir="cw">
                                      <p:cBhvr>
                                        <p:cTn id="736" dur="250" autoRev="1" fill="remove"/>
                                        <p:tgtEl>
                                          <p:spTgt spid="93"/>
                                        </p:tgtEl>
                                        <p:attrNameLst>
                                          <p:attrName>fillcolor</p:attrName>
                                        </p:attrNameLst>
                                      </p:cBhvr>
                                      <p:to>
                                        <a:srgbClr val="FF3399"/>
                                      </p:to>
                                    </p:animClr>
                                    <p:set>
                                      <p:cBhvr>
                                        <p:cTn id="737" dur="250" autoRev="1" fill="remove"/>
                                        <p:tgtEl>
                                          <p:spTgt spid="93"/>
                                        </p:tgtEl>
                                        <p:attrNameLst>
                                          <p:attrName>fill.type</p:attrName>
                                        </p:attrNameLst>
                                      </p:cBhvr>
                                      <p:to>
                                        <p:strVal val="solid"/>
                                      </p:to>
                                    </p:set>
                                    <p:set>
                                      <p:cBhvr>
                                        <p:cTn id="738" dur="250" autoRev="1" fill="remove"/>
                                        <p:tgtEl>
                                          <p:spTgt spid="93"/>
                                        </p:tgtEl>
                                        <p:attrNameLst>
                                          <p:attrName>fill.on</p:attrName>
                                        </p:attrNameLst>
                                      </p:cBhvr>
                                      <p:to>
                                        <p:strVal val="true"/>
                                      </p:to>
                                    </p:set>
                                  </p:childTnLst>
                                  <p:subTnLst>
                                    <p:audio>
                                      <p:cMediaNode>
                                        <p:cTn display="0" masterRel="sameClick">
                                          <p:stCondLst>
                                            <p:cond evt="begin" delay="0">
                                              <p:tn val="7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3"/>
                  </p:tgtEl>
                </p:cond>
              </p:nextCondLst>
            </p:seq>
            <p:seq concurrent="1" nextAc="seek">
              <p:cTn id="739" restart="whenNotActive" fill="hold" evtFilter="cancelBubble" nodeType="interactiveSeq">
                <p:stCondLst>
                  <p:cond evt="onClick" delay="0">
                    <p:tgtEl>
                      <p:spTgt spid="94"/>
                    </p:tgtEl>
                  </p:cond>
                </p:stCondLst>
                <p:endSync evt="end" delay="0">
                  <p:rtn val="all"/>
                </p:endSync>
                <p:childTnLst>
                  <p:par>
                    <p:cTn id="740" fill="hold">
                      <p:stCondLst>
                        <p:cond delay="0"/>
                      </p:stCondLst>
                      <p:childTnLst>
                        <p:par>
                          <p:cTn id="741" fill="hold">
                            <p:stCondLst>
                              <p:cond delay="0"/>
                            </p:stCondLst>
                            <p:childTnLst>
                              <p:par>
                                <p:cTn id="7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3" dur="250" autoRev="1" fill="remove"/>
                                        <p:tgtEl>
                                          <p:spTgt spid="94"/>
                                        </p:tgtEl>
                                        <p:attrNameLst>
                                          <p:attrName>style.color</p:attrName>
                                        </p:attrNameLst>
                                      </p:cBhvr>
                                      <p:to>
                                        <a:srgbClr val="FF3399"/>
                                      </p:to>
                                    </p:animClr>
                                    <p:animClr clrSpc="rgb" dir="cw">
                                      <p:cBhvr>
                                        <p:cTn id="744" dur="250" autoRev="1" fill="remove"/>
                                        <p:tgtEl>
                                          <p:spTgt spid="94"/>
                                        </p:tgtEl>
                                        <p:attrNameLst>
                                          <p:attrName>fillcolor</p:attrName>
                                        </p:attrNameLst>
                                      </p:cBhvr>
                                      <p:to>
                                        <a:srgbClr val="FF3399"/>
                                      </p:to>
                                    </p:animClr>
                                    <p:set>
                                      <p:cBhvr>
                                        <p:cTn id="745" dur="250" autoRev="1" fill="remove"/>
                                        <p:tgtEl>
                                          <p:spTgt spid="94"/>
                                        </p:tgtEl>
                                        <p:attrNameLst>
                                          <p:attrName>fill.type</p:attrName>
                                        </p:attrNameLst>
                                      </p:cBhvr>
                                      <p:to>
                                        <p:strVal val="solid"/>
                                      </p:to>
                                    </p:set>
                                    <p:set>
                                      <p:cBhvr>
                                        <p:cTn id="746" dur="250" autoRev="1" fill="remove"/>
                                        <p:tgtEl>
                                          <p:spTgt spid="94"/>
                                        </p:tgtEl>
                                        <p:attrNameLst>
                                          <p:attrName>fill.on</p:attrName>
                                        </p:attrNameLst>
                                      </p:cBhvr>
                                      <p:to>
                                        <p:strVal val="true"/>
                                      </p:to>
                                    </p:set>
                                  </p:childTnLst>
                                  <p:subTnLst>
                                    <p:audio>
                                      <p:cMediaNode>
                                        <p:cTn display="0" masterRel="sameClick">
                                          <p:stCondLst>
                                            <p:cond evt="begin" delay="0">
                                              <p:tn val="7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4"/>
                  </p:tgtEl>
                </p:cond>
              </p:nextCondLst>
            </p:seq>
            <p:seq concurrent="1" nextAc="seek">
              <p:cTn id="747" restart="whenNotActive" fill="hold" evtFilter="cancelBubble" nodeType="interactiveSeq">
                <p:stCondLst>
                  <p:cond evt="onClick" delay="0">
                    <p:tgtEl>
                      <p:spTgt spid="95"/>
                    </p:tgtEl>
                  </p:cond>
                </p:stCondLst>
                <p:endSync evt="end" delay="0">
                  <p:rtn val="all"/>
                </p:endSync>
                <p:childTnLst>
                  <p:par>
                    <p:cTn id="748" fill="hold">
                      <p:stCondLst>
                        <p:cond delay="0"/>
                      </p:stCondLst>
                      <p:childTnLst>
                        <p:par>
                          <p:cTn id="749" fill="hold">
                            <p:stCondLst>
                              <p:cond delay="0"/>
                            </p:stCondLst>
                            <p:childTnLst>
                              <p:par>
                                <p:cTn id="7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1" dur="250" autoRev="1" fill="remove"/>
                                        <p:tgtEl>
                                          <p:spTgt spid="95"/>
                                        </p:tgtEl>
                                        <p:attrNameLst>
                                          <p:attrName>style.color</p:attrName>
                                        </p:attrNameLst>
                                      </p:cBhvr>
                                      <p:to>
                                        <a:srgbClr val="FF3399"/>
                                      </p:to>
                                    </p:animClr>
                                    <p:animClr clrSpc="rgb" dir="cw">
                                      <p:cBhvr>
                                        <p:cTn id="752" dur="250" autoRev="1" fill="remove"/>
                                        <p:tgtEl>
                                          <p:spTgt spid="95"/>
                                        </p:tgtEl>
                                        <p:attrNameLst>
                                          <p:attrName>fillcolor</p:attrName>
                                        </p:attrNameLst>
                                      </p:cBhvr>
                                      <p:to>
                                        <a:srgbClr val="FF3399"/>
                                      </p:to>
                                    </p:animClr>
                                    <p:set>
                                      <p:cBhvr>
                                        <p:cTn id="753" dur="250" autoRev="1" fill="remove"/>
                                        <p:tgtEl>
                                          <p:spTgt spid="95"/>
                                        </p:tgtEl>
                                        <p:attrNameLst>
                                          <p:attrName>fill.type</p:attrName>
                                        </p:attrNameLst>
                                      </p:cBhvr>
                                      <p:to>
                                        <p:strVal val="solid"/>
                                      </p:to>
                                    </p:set>
                                    <p:set>
                                      <p:cBhvr>
                                        <p:cTn id="754" dur="250" autoRev="1" fill="remove"/>
                                        <p:tgtEl>
                                          <p:spTgt spid="95"/>
                                        </p:tgtEl>
                                        <p:attrNameLst>
                                          <p:attrName>fill.on</p:attrName>
                                        </p:attrNameLst>
                                      </p:cBhvr>
                                      <p:to>
                                        <p:strVal val="true"/>
                                      </p:to>
                                    </p:set>
                                  </p:childTnLst>
                                  <p:subTnLst>
                                    <p:audio>
                                      <p:cMediaNode>
                                        <p:cTn display="0" masterRel="sameClick">
                                          <p:stCondLst>
                                            <p:cond evt="begin" delay="0">
                                              <p:tn val="7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5"/>
                  </p:tgtEl>
                </p:cond>
              </p:nextCondLst>
            </p:seq>
            <p:seq concurrent="1" nextAc="seek">
              <p:cTn id="755" restart="whenNotActive" fill="hold" evtFilter="cancelBubble" nodeType="interactiveSeq">
                <p:stCondLst>
                  <p:cond evt="onClick" delay="0">
                    <p:tgtEl>
                      <p:spTgt spid="96"/>
                    </p:tgtEl>
                  </p:cond>
                </p:stCondLst>
                <p:endSync evt="end" delay="0">
                  <p:rtn val="all"/>
                </p:endSync>
                <p:childTnLst>
                  <p:par>
                    <p:cTn id="756" fill="hold">
                      <p:stCondLst>
                        <p:cond delay="0"/>
                      </p:stCondLst>
                      <p:childTnLst>
                        <p:par>
                          <p:cTn id="757" fill="hold">
                            <p:stCondLst>
                              <p:cond delay="0"/>
                            </p:stCondLst>
                            <p:childTnLst>
                              <p:par>
                                <p:cTn id="7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9" dur="250" autoRev="1" fill="remove"/>
                                        <p:tgtEl>
                                          <p:spTgt spid="96"/>
                                        </p:tgtEl>
                                        <p:attrNameLst>
                                          <p:attrName>style.color</p:attrName>
                                        </p:attrNameLst>
                                      </p:cBhvr>
                                      <p:to>
                                        <a:srgbClr val="FF3399"/>
                                      </p:to>
                                    </p:animClr>
                                    <p:animClr clrSpc="rgb" dir="cw">
                                      <p:cBhvr>
                                        <p:cTn id="760" dur="250" autoRev="1" fill="remove"/>
                                        <p:tgtEl>
                                          <p:spTgt spid="96"/>
                                        </p:tgtEl>
                                        <p:attrNameLst>
                                          <p:attrName>fillcolor</p:attrName>
                                        </p:attrNameLst>
                                      </p:cBhvr>
                                      <p:to>
                                        <a:srgbClr val="FF3399"/>
                                      </p:to>
                                    </p:animClr>
                                    <p:set>
                                      <p:cBhvr>
                                        <p:cTn id="761" dur="250" autoRev="1" fill="remove"/>
                                        <p:tgtEl>
                                          <p:spTgt spid="96"/>
                                        </p:tgtEl>
                                        <p:attrNameLst>
                                          <p:attrName>fill.type</p:attrName>
                                        </p:attrNameLst>
                                      </p:cBhvr>
                                      <p:to>
                                        <p:strVal val="solid"/>
                                      </p:to>
                                    </p:set>
                                    <p:set>
                                      <p:cBhvr>
                                        <p:cTn id="762" dur="250" autoRev="1" fill="remove"/>
                                        <p:tgtEl>
                                          <p:spTgt spid="96"/>
                                        </p:tgtEl>
                                        <p:attrNameLst>
                                          <p:attrName>fill.on</p:attrName>
                                        </p:attrNameLst>
                                      </p:cBhvr>
                                      <p:to>
                                        <p:strVal val="true"/>
                                      </p:to>
                                    </p:set>
                                  </p:childTnLst>
                                  <p:subTnLst>
                                    <p:audio>
                                      <p:cMediaNode>
                                        <p:cTn display="0" masterRel="sameClick">
                                          <p:stCondLst>
                                            <p:cond evt="begin" delay="0">
                                              <p:tn val="7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6"/>
                  </p:tgtEl>
                </p:cond>
              </p:nextCondLst>
            </p:seq>
            <p:seq concurrent="1" nextAc="seek">
              <p:cTn id="763" restart="whenNotActive" fill="hold" evtFilter="cancelBubble" nodeType="interactiveSeq">
                <p:stCondLst>
                  <p:cond evt="onClick" delay="0">
                    <p:tgtEl>
                      <p:spTgt spid="97"/>
                    </p:tgtEl>
                  </p:cond>
                </p:stCondLst>
                <p:endSync evt="end" delay="0">
                  <p:rtn val="all"/>
                </p:endSync>
                <p:childTnLst>
                  <p:par>
                    <p:cTn id="764" fill="hold">
                      <p:stCondLst>
                        <p:cond delay="0"/>
                      </p:stCondLst>
                      <p:childTnLst>
                        <p:par>
                          <p:cTn id="765" fill="hold">
                            <p:stCondLst>
                              <p:cond delay="0"/>
                            </p:stCondLst>
                            <p:childTnLst>
                              <p:par>
                                <p:cTn id="7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7" dur="250" autoRev="1" fill="remove"/>
                                        <p:tgtEl>
                                          <p:spTgt spid="97"/>
                                        </p:tgtEl>
                                        <p:attrNameLst>
                                          <p:attrName>style.color</p:attrName>
                                        </p:attrNameLst>
                                      </p:cBhvr>
                                      <p:to>
                                        <a:srgbClr val="FF3399"/>
                                      </p:to>
                                    </p:animClr>
                                    <p:animClr clrSpc="rgb" dir="cw">
                                      <p:cBhvr>
                                        <p:cTn id="768" dur="250" autoRev="1" fill="remove"/>
                                        <p:tgtEl>
                                          <p:spTgt spid="97"/>
                                        </p:tgtEl>
                                        <p:attrNameLst>
                                          <p:attrName>fillcolor</p:attrName>
                                        </p:attrNameLst>
                                      </p:cBhvr>
                                      <p:to>
                                        <a:srgbClr val="FF3399"/>
                                      </p:to>
                                    </p:animClr>
                                    <p:set>
                                      <p:cBhvr>
                                        <p:cTn id="769" dur="250" autoRev="1" fill="remove"/>
                                        <p:tgtEl>
                                          <p:spTgt spid="97"/>
                                        </p:tgtEl>
                                        <p:attrNameLst>
                                          <p:attrName>fill.type</p:attrName>
                                        </p:attrNameLst>
                                      </p:cBhvr>
                                      <p:to>
                                        <p:strVal val="solid"/>
                                      </p:to>
                                    </p:set>
                                    <p:set>
                                      <p:cBhvr>
                                        <p:cTn id="770" dur="250" autoRev="1" fill="remove"/>
                                        <p:tgtEl>
                                          <p:spTgt spid="97"/>
                                        </p:tgtEl>
                                        <p:attrNameLst>
                                          <p:attrName>fill.on</p:attrName>
                                        </p:attrNameLst>
                                      </p:cBhvr>
                                      <p:to>
                                        <p:strVal val="true"/>
                                      </p:to>
                                    </p:set>
                                  </p:childTnLst>
                                  <p:subTnLst>
                                    <p:audio>
                                      <p:cMediaNode>
                                        <p:cTn display="0" masterRel="sameClick">
                                          <p:stCondLst>
                                            <p:cond evt="begin" delay="0">
                                              <p:tn val="7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7"/>
                  </p:tgtEl>
                </p:cond>
              </p:nextCondLst>
            </p:seq>
            <p:seq concurrent="1" nextAc="seek">
              <p:cTn id="771" restart="whenNotActive" fill="hold" evtFilter="cancelBubble" nodeType="interactiveSeq">
                <p:stCondLst>
                  <p:cond evt="onClick" delay="0">
                    <p:tgtEl>
                      <p:spTgt spid="98"/>
                    </p:tgtEl>
                  </p:cond>
                </p:stCondLst>
                <p:endSync evt="end" delay="0">
                  <p:rtn val="all"/>
                </p:endSync>
                <p:childTnLst>
                  <p:par>
                    <p:cTn id="772" fill="hold">
                      <p:stCondLst>
                        <p:cond delay="0"/>
                      </p:stCondLst>
                      <p:childTnLst>
                        <p:par>
                          <p:cTn id="773" fill="hold">
                            <p:stCondLst>
                              <p:cond delay="0"/>
                            </p:stCondLst>
                            <p:childTnLst>
                              <p:par>
                                <p:cTn id="7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5" dur="250" autoRev="1" fill="remove"/>
                                        <p:tgtEl>
                                          <p:spTgt spid="98"/>
                                        </p:tgtEl>
                                        <p:attrNameLst>
                                          <p:attrName>style.color</p:attrName>
                                        </p:attrNameLst>
                                      </p:cBhvr>
                                      <p:to>
                                        <a:srgbClr val="FF3399"/>
                                      </p:to>
                                    </p:animClr>
                                    <p:animClr clrSpc="rgb" dir="cw">
                                      <p:cBhvr>
                                        <p:cTn id="776" dur="250" autoRev="1" fill="remove"/>
                                        <p:tgtEl>
                                          <p:spTgt spid="98"/>
                                        </p:tgtEl>
                                        <p:attrNameLst>
                                          <p:attrName>fillcolor</p:attrName>
                                        </p:attrNameLst>
                                      </p:cBhvr>
                                      <p:to>
                                        <a:srgbClr val="FF3399"/>
                                      </p:to>
                                    </p:animClr>
                                    <p:set>
                                      <p:cBhvr>
                                        <p:cTn id="777" dur="250" autoRev="1" fill="remove"/>
                                        <p:tgtEl>
                                          <p:spTgt spid="98"/>
                                        </p:tgtEl>
                                        <p:attrNameLst>
                                          <p:attrName>fill.type</p:attrName>
                                        </p:attrNameLst>
                                      </p:cBhvr>
                                      <p:to>
                                        <p:strVal val="solid"/>
                                      </p:to>
                                    </p:set>
                                    <p:set>
                                      <p:cBhvr>
                                        <p:cTn id="778" dur="250" autoRev="1" fill="remove"/>
                                        <p:tgtEl>
                                          <p:spTgt spid="98"/>
                                        </p:tgtEl>
                                        <p:attrNameLst>
                                          <p:attrName>fill.on</p:attrName>
                                        </p:attrNameLst>
                                      </p:cBhvr>
                                      <p:to>
                                        <p:strVal val="true"/>
                                      </p:to>
                                    </p:set>
                                  </p:childTnLst>
                                  <p:subTnLst>
                                    <p:audio>
                                      <p:cMediaNode>
                                        <p:cTn display="0" masterRel="sameClick">
                                          <p:stCondLst>
                                            <p:cond evt="begin" delay="0">
                                              <p:tn val="7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8"/>
                  </p:tgtEl>
                </p:cond>
              </p:nextCondLst>
            </p:seq>
            <p:seq concurrent="1" nextAc="seek">
              <p:cTn id="779" restart="whenNotActive" fill="hold" evtFilter="cancelBubble" nodeType="interactiveSeq">
                <p:stCondLst>
                  <p:cond evt="onClick" delay="0">
                    <p:tgtEl>
                      <p:spTgt spid="99"/>
                    </p:tgtEl>
                  </p:cond>
                </p:stCondLst>
                <p:endSync evt="end" delay="0">
                  <p:rtn val="all"/>
                </p:endSync>
                <p:childTnLst>
                  <p:par>
                    <p:cTn id="780" fill="hold">
                      <p:stCondLst>
                        <p:cond delay="0"/>
                      </p:stCondLst>
                      <p:childTnLst>
                        <p:par>
                          <p:cTn id="781" fill="hold">
                            <p:stCondLst>
                              <p:cond delay="0"/>
                            </p:stCondLst>
                            <p:childTnLst>
                              <p:par>
                                <p:cTn id="7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3" dur="250" autoRev="1" fill="remove"/>
                                        <p:tgtEl>
                                          <p:spTgt spid="99"/>
                                        </p:tgtEl>
                                        <p:attrNameLst>
                                          <p:attrName>style.color</p:attrName>
                                        </p:attrNameLst>
                                      </p:cBhvr>
                                      <p:to>
                                        <a:srgbClr val="FF3399"/>
                                      </p:to>
                                    </p:animClr>
                                    <p:animClr clrSpc="rgb" dir="cw">
                                      <p:cBhvr>
                                        <p:cTn id="784" dur="250" autoRev="1" fill="remove"/>
                                        <p:tgtEl>
                                          <p:spTgt spid="99"/>
                                        </p:tgtEl>
                                        <p:attrNameLst>
                                          <p:attrName>fillcolor</p:attrName>
                                        </p:attrNameLst>
                                      </p:cBhvr>
                                      <p:to>
                                        <a:srgbClr val="FF3399"/>
                                      </p:to>
                                    </p:animClr>
                                    <p:set>
                                      <p:cBhvr>
                                        <p:cTn id="785" dur="250" autoRev="1" fill="remove"/>
                                        <p:tgtEl>
                                          <p:spTgt spid="99"/>
                                        </p:tgtEl>
                                        <p:attrNameLst>
                                          <p:attrName>fill.type</p:attrName>
                                        </p:attrNameLst>
                                      </p:cBhvr>
                                      <p:to>
                                        <p:strVal val="solid"/>
                                      </p:to>
                                    </p:set>
                                    <p:set>
                                      <p:cBhvr>
                                        <p:cTn id="786" dur="250" autoRev="1" fill="remove"/>
                                        <p:tgtEl>
                                          <p:spTgt spid="99"/>
                                        </p:tgtEl>
                                        <p:attrNameLst>
                                          <p:attrName>fill.on</p:attrName>
                                        </p:attrNameLst>
                                      </p:cBhvr>
                                      <p:to>
                                        <p:strVal val="true"/>
                                      </p:to>
                                    </p:set>
                                  </p:childTnLst>
                                  <p:subTnLst>
                                    <p:audio>
                                      <p:cMediaNode>
                                        <p:cTn display="0" masterRel="sameClick">
                                          <p:stCondLst>
                                            <p:cond evt="begin" delay="0">
                                              <p:tn val="7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9"/>
                  </p:tgtEl>
                </p:cond>
              </p:nextCondLst>
            </p:seq>
            <p:seq concurrent="1" nextAc="seek">
              <p:cTn id="787" restart="whenNotActive" fill="hold" evtFilter="cancelBubble" nodeType="interactiveSeq">
                <p:stCondLst>
                  <p:cond evt="onClick" delay="0">
                    <p:tgtEl>
                      <p:spTgt spid="100"/>
                    </p:tgtEl>
                  </p:cond>
                </p:stCondLst>
                <p:endSync evt="end" delay="0">
                  <p:rtn val="all"/>
                </p:endSync>
                <p:childTnLst>
                  <p:par>
                    <p:cTn id="788" fill="hold">
                      <p:stCondLst>
                        <p:cond delay="0"/>
                      </p:stCondLst>
                      <p:childTnLst>
                        <p:par>
                          <p:cTn id="789" fill="hold">
                            <p:stCondLst>
                              <p:cond delay="0"/>
                            </p:stCondLst>
                            <p:childTnLst>
                              <p:par>
                                <p:cTn id="7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1" dur="250" autoRev="1" fill="remove"/>
                                        <p:tgtEl>
                                          <p:spTgt spid="100"/>
                                        </p:tgtEl>
                                        <p:attrNameLst>
                                          <p:attrName>style.color</p:attrName>
                                        </p:attrNameLst>
                                      </p:cBhvr>
                                      <p:to>
                                        <a:srgbClr val="FF3399"/>
                                      </p:to>
                                    </p:animClr>
                                    <p:animClr clrSpc="rgb" dir="cw">
                                      <p:cBhvr>
                                        <p:cTn id="792" dur="250" autoRev="1" fill="remove"/>
                                        <p:tgtEl>
                                          <p:spTgt spid="100"/>
                                        </p:tgtEl>
                                        <p:attrNameLst>
                                          <p:attrName>fillcolor</p:attrName>
                                        </p:attrNameLst>
                                      </p:cBhvr>
                                      <p:to>
                                        <a:srgbClr val="FF3399"/>
                                      </p:to>
                                    </p:animClr>
                                    <p:set>
                                      <p:cBhvr>
                                        <p:cTn id="793" dur="250" autoRev="1" fill="remove"/>
                                        <p:tgtEl>
                                          <p:spTgt spid="100"/>
                                        </p:tgtEl>
                                        <p:attrNameLst>
                                          <p:attrName>fill.type</p:attrName>
                                        </p:attrNameLst>
                                      </p:cBhvr>
                                      <p:to>
                                        <p:strVal val="solid"/>
                                      </p:to>
                                    </p:set>
                                    <p:set>
                                      <p:cBhvr>
                                        <p:cTn id="794" dur="250" autoRev="1" fill="remove"/>
                                        <p:tgtEl>
                                          <p:spTgt spid="100"/>
                                        </p:tgtEl>
                                        <p:attrNameLst>
                                          <p:attrName>fill.on</p:attrName>
                                        </p:attrNameLst>
                                      </p:cBhvr>
                                      <p:to>
                                        <p:strVal val="true"/>
                                      </p:to>
                                    </p:set>
                                  </p:childTnLst>
                                  <p:subTnLst>
                                    <p:audio>
                                      <p:cMediaNode>
                                        <p:cTn display="0" masterRel="sameClick">
                                          <p:stCondLst>
                                            <p:cond evt="begin" delay="0">
                                              <p:tn val="7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0"/>
                  </p:tgtEl>
                </p:cond>
              </p:nextCondLst>
            </p:seq>
            <p:seq concurrent="1" nextAc="seek">
              <p:cTn id="795" restart="whenNotActive" fill="hold" evtFilter="cancelBubble" nodeType="interactiveSeq">
                <p:stCondLst>
                  <p:cond evt="onClick" delay="0">
                    <p:tgtEl>
                      <p:spTgt spid="101"/>
                    </p:tgtEl>
                  </p:cond>
                </p:stCondLst>
                <p:endSync evt="end" delay="0">
                  <p:rtn val="all"/>
                </p:endSync>
                <p:childTnLst>
                  <p:par>
                    <p:cTn id="796" fill="hold">
                      <p:stCondLst>
                        <p:cond delay="0"/>
                      </p:stCondLst>
                      <p:childTnLst>
                        <p:par>
                          <p:cTn id="797" fill="hold">
                            <p:stCondLst>
                              <p:cond delay="0"/>
                            </p:stCondLst>
                            <p:childTnLst>
                              <p:par>
                                <p:cTn id="7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9" dur="250" autoRev="1" fill="remove"/>
                                        <p:tgtEl>
                                          <p:spTgt spid="101"/>
                                        </p:tgtEl>
                                        <p:attrNameLst>
                                          <p:attrName>style.color</p:attrName>
                                        </p:attrNameLst>
                                      </p:cBhvr>
                                      <p:to>
                                        <a:srgbClr val="FF3399"/>
                                      </p:to>
                                    </p:animClr>
                                    <p:animClr clrSpc="rgb" dir="cw">
                                      <p:cBhvr>
                                        <p:cTn id="800" dur="250" autoRev="1" fill="remove"/>
                                        <p:tgtEl>
                                          <p:spTgt spid="101"/>
                                        </p:tgtEl>
                                        <p:attrNameLst>
                                          <p:attrName>fillcolor</p:attrName>
                                        </p:attrNameLst>
                                      </p:cBhvr>
                                      <p:to>
                                        <a:srgbClr val="FF3399"/>
                                      </p:to>
                                    </p:animClr>
                                    <p:set>
                                      <p:cBhvr>
                                        <p:cTn id="801" dur="250" autoRev="1" fill="remove"/>
                                        <p:tgtEl>
                                          <p:spTgt spid="101"/>
                                        </p:tgtEl>
                                        <p:attrNameLst>
                                          <p:attrName>fill.type</p:attrName>
                                        </p:attrNameLst>
                                      </p:cBhvr>
                                      <p:to>
                                        <p:strVal val="solid"/>
                                      </p:to>
                                    </p:set>
                                    <p:set>
                                      <p:cBhvr>
                                        <p:cTn id="802" dur="250" autoRev="1" fill="remove"/>
                                        <p:tgtEl>
                                          <p:spTgt spid="101"/>
                                        </p:tgtEl>
                                        <p:attrNameLst>
                                          <p:attrName>fill.on</p:attrName>
                                        </p:attrNameLst>
                                      </p:cBhvr>
                                      <p:to>
                                        <p:strVal val="true"/>
                                      </p:to>
                                    </p:set>
                                  </p:childTnLst>
                                  <p:subTnLst>
                                    <p:audio>
                                      <p:cMediaNode>
                                        <p:cTn display="0" masterRel="sameClick">
                                          <p:stCondLst>
                                            <p:cond evt="begin" delay="0">
                                              <p:tn val="7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1"/>
                  </p:tgtEl>
                </p:cond>
              </p:nextCondLst>
            </p:seq>
            <p:seq concurrent="1" nextAc="seek">
              <p:cTn id="803" restart="whenNotActive" fill="hold" evtFilter="cancelBubble" nodeType="interactiveSeq">
                <p:stCondLst>
                  <p:cond evt="onClick" delay="0">
                    <p:tgtEl>
                      <p:spTgt spid="102"/>
                    </p:tgtEl>
                  </p:cond>
                </p:stCondLst>
                <p:endSync evt="end" delay="0">
                  <p:rtn val="all"/>
                </p:endSync>
                <p:childTnLst>
                  <p:par>
                    <p:cTn id="804" fill="hold">
                      <p:stCondLst>
                        <p:cond delay="0"/>
                      </p:stCondLst>
                      <p:childTnLst>
                        <p:par>
                          <p:cTn id="805" fill="hold">
                            <p:stCondLst>
                              <p:cond delay="0"/>
                            </p:stCondLst>
                            <p:childTnLst>
                              <p:par>
                                <p:cTn id="8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7" dur="250" autoRev="1" fill="remove"/>
                                        <p:tgtEl>
                                          <p:spTgt spid="102"/>
                                        </p:tgtEl>
                                        <p:attrNameLst>
                                          <p:attrName>style.color</p:attrName>
                                        </p:attrNameLst>
                                      </p:cBhvr>
                                      <p:to>
                                        <a:srgbClr val="FF3399"/>
                                      </p:to>
                                    </p:animClr>
                                    <p:animClr clrSpc="rgb" dir="cw">
                                      <p:cBhvr>
                                        <p:cTn id="808" dur="250" autoRev="1" fill="remove"/>
                                        <p:tgtEl>
                                          <p:spTgt spid="102"/>
                                        </p:tgtEl>
                                        <p:attrNameLst>
                                          <p:attrName>fillcolor</p:attrName>
                                        </p:attrNameLst>
                                      </p:cBhvr>
                                      <p:to>
                                        <a:srgbClr val="FF3399"/>
                                      </p:to>
                                    </p:animClr>
                                    <p:set>
                                      <p:cBhvr>
                                        <p:cTn id="809" dur="250" autoRev="1" fill="remove"/>
                                        <p:tgtEl>
                                          <p:spTgt spid="102"/>
                                        </p:tgtEl>
                                        <p:attrNameLst>
                                          <p:attrName>fill.type</p:attrName>
                                        </p:attrNameLst>
                                      </p:cBhvr>
                                      <p:to>
                                        <p:strVal val="solid"/>
                                      </p:to>
                                    </p:set>
                                    <p:set>
                                      <p:cBhvr>
                                        <p:cTn id="810" dur="250" autoRev="1" fill="remove"/>
                                        <p:tgtEl>
                                          <p:spTgt spid="102"/>
                                        </p:tgtEl>
                                        <p:attrNameLst>
                                          <p:attrName>fill.on</p:attrName>
                                        </p:attrNameLst>
                                      </p:cBhvr>
                                      <p:to>
                                        <p:strVal val="true"/>
                                      </p:to>
                                    </p:set>
                                  </p:childTnLst>
                                  <p:subTnLst>
                                    <p:audio>
                                      <p:cMediaNode>
                                        <p:cTn display="0" masterRel="sameClick">
                                          <p:stCondLst>
                                            <p:cond evt="begin" delay="0">
                                              <p:tn val="8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2"/>
                  </p:tgtEl>
                </p:cond>
              </p:nextCondLst>
            </p:seq>
            <p:seq concurrent="1" nextAc="seek">
              <p:cTn id="811" restart="whenNotActive" fill="hold" evtFilter="cancelBubble" nodeType="interactiveSeq">
                <p:stCondLst>
                  <p:cond evt="onClick" delay="0">
                    <p:tgtEl>
                      <p:spTgt spid="103"/>
                    </p:tgtEl>
                  </p:cond>
                </p:stCondLst>
                <p:endSync evt="end" delay="0">
                  <p:rtn val="all"/>
                </p:endSync>
                <p:childTnLst>
                  <p:par>
                    <p:cTn id="812" fill="hold">
                      <p:stCondLst>
                        <p:cond delay="0"/>
                      </p:stCondLst>
                      <p:childTnLst>
                        <p:par>
                          <p:cTn id="813" fill="hold">
                            <p:stCondLst>
                              <p:cond delay="0"/>
                            </p:stCondLst>
                            <p:childTnLst>
                              <p:par>
                                <p:cTn id="8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5" dur="250" autoRev="1" fill="remove"/>
                                        <p:tgtEl>
                                          <p:spTgt spid="103"/>
                                        </p:tgtEl>
                                        <p:attrNameLst>
                                          <p:attrName>style.color</p:attrName>
                                        </p:attrNameLst>
                                      </p:cBhvr>
                                      <p:to>
                                        <a:srgbClr val="FF3399"/>
                                      </p:to>
                                    </p:animClr>
                                    <p:animClr clrSpc="rgb" dir="cw">
                                      <p:cBhvr>
                                        <p:cTn id="816" dur="250" autoRev="1" fill="remove"/>
                                        <p:tgtEl>
                                          <p:spTgt spid="103"/>
                                        </p:tgtEl>
                                        <p:attrNameLst>
                                          <p:attrName>fillcolor</p:attrName>
                                        </p:attrNameLst>
                                      </p:cBhvr>
                                      <p:to>
                                        <a:srgbClr val="FF3399"/>
                                      </p:to>
                                    </p:animClr>
                                    <p:set>
                                      <p:cBhvr>
                                        <p:cTn id="817" dur="250" autoRev="1" fill="remove"/>
                                        <p:tgtEl>
                                          <p:spTgt spid="103"/>
                                        </p:tgtEl>
                                        <p:attrNameLst>
                                          <p:attrName>fill.type</p:attrName>
                                        </p:attrNameLst>
                                      </p:cBhvr>
                                      <p:to>
                                        <p:strVal val="solid"/>
                                      </p:to>
                                    </p:set>
                                    <p:set>
                                      <p:cBhvr>
                                        <p:cTn id="818" dur="250" autoRev="1" fill="remove"/>
                                        <p:tgtEl>
                                          <p:spTgt spid="103"/>
                                        </p:tgtEl>
                                        <p:attrNameLst>
                                          <p:attrName>fill.on</p:attrName>
                                        </p:attrNameLst>
                                      </p:cBhvr>
                                      <p:to>
                                        <p:strVal val="true"/>
                                      </p:to>
                                    </p:set>
                                  </p:childTnLst>
                                  <p:subTnLst>
                                    <p:audio>
                                      <p:cMediaNode>
                                        <p:cTn display="0" masterRel="sameClick">
                                          <p:stCondLst>
                                            <p:cond evt="begin" delay="0">
                                              <p:tn val="8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3"/>
                  </p:tgtEl>
                </p:cond>
              </p:nextCondLst>
            </p:seq>
            <p:seq concurrent="1" nextAc="seek">
              <p:cTn id="819" restart="whenNotActive" fill="hold" evtFilter="cancelBubble" nodeType="interactiveSeq">
                <p:stCondLst>
                  <p:cond evt="onClick" delay="0">
                    <p:tgtEl>
                      <p:spTgt spid="104"/>
                    </p:tgtEl>
                  </p:cond>
                </p:stCondLst>
                <p:endSync evt="end" delay="0">
                  <p:rtn val="all"/>
                </p:endSync>
                <p:childTnLst>
                  <p:par>
                    <p:cTn id="820" fill="hold">
                      <p:stCondLst>
                        <p:cond delay="0"/>
                      </p:stCondLst>
                      <p:childTnLst>
                        <p:par>
                          <p:cTn id="821" fill="hold">
                            <p:stCondLst>
                              <p:cond delay="0"/>
                            </p:stCondLst>
                            <p:childTnLst>
                              <p:par>
                                <p:cTn id="8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3" dur="250" autoRev="1" fill="remove"/>
                                        <p:tgtEl>
                                          <p:spTgt spid="104"/>
                                        </p:tgtEl>
                                        <p:attrNameLst>
                                          <p:attrName>style.color</p:attrName>
                                        </p:attrNameLst>
                                      </p:cBhvr>
                                      <p:to>
                                        <a:srgbClr val="FF3399"/>
                                      </p:to>
                                    </p:animClr>
                                    <p:animClr clrSpc="rgb" dir="cw">
                                      <p:cBhvr>
                                        <p:cTn id="824" dur="250" autoRev="1" fill="remove"/>
                                        <p:tgtEl>
                                          <p:spTgt spid="104"/>
                                        </p:tgtEl>
                                        <p:attrNameLst>
                                          <p:attrName>fillcolor</p:attrName>
                                        </p:attrNameLst>
                                      </p:cBhvr>
                                      <p:to>
                                        <a:srgbClr val="FF3399"/>
                                      </p:to>
                                    </p:animClr>
                                    <p:set>
                                      <p:cBhvr>
                                        <p:cTn id="825" dur="250" autoRev="1" fill="remove"/>
                                        <p:tgtEl>
                                          <p:spTgt spid="104"/>
                                        </p:tgtEl>
                                        <p:attrNameLst>
                                          <p:attrName>fill.type</p:attrName>
                                        </p:attrNameLst>
                                      </p:cBhvr>
                                      <p:to>
                                        <p:strVal val="solid"/>
                                      </p:to>
                                    </p:set>
                                    <p:set>
                                      <p:cBhvr>
                                        <p:cTn id="826" dur="250" autoRev="1" fill="remove"/>
                                        <p:tgtEl>
                                          <p:spTgt spid="104"/>
                                        </p:tgtEl>
                                        <p:attrNameLst>
                                          <p:attrName>fill.on</p:attrName>
                                        </p:attrNameLst>
                                      </p:cBhvr>
                                      <p:to>
                                        <p:strVal val="true"/>
                                      </p:to>
                                    </p:set>
                                  </p:childTnLst>
                                  <p:subTnLst>
                                    <p:audio>
                                      <p:cMediaNode>
                                        <p:cTn display="0" masterRel="sameClick">
                                          <p:stCondLst>
                                            <p:cond evt="begin" delay="0">
                                              <p:tn val="8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4"/>
                  </p:tgtEl>
                </p:cond>
              </p:nextCondLst>
            </p:seq>
            <p:seq concurrent="1" nextAc="seek">
              <p:cTn id="827" restart="whenNotActive" fill="hold" evtFilter="cancelBubble" nodeType="interactiveSeq">
                <p:stCondLst>
                  <p:cond evt="onClick" delay="0">
                    <p:tgtEl>
                      <p:spTgt spid="105"/>
                    </p:tgtEl>
                  </p:cond>
                </p:stCondLst>
                <p:endSync evt="end" delay="0">
                  <p:rtn val="all"/>
                </p:endSync>
                <p:childTnLst>
                  <p:par>
                    <p:cTn id="828" fill="hold">
                      <p:stCondLst>
                        <p:cond delay="0"/>
                      </p:stCondLst>
                      <p:childTnLst>
                        <p:par>
                          <p:cTn id="829" fill="hold">
                            <p:stCondLst>
                              <p:cond delay="0"/>
                            </p:stCondLst>
                            <p:childTnLst>
                              <p:par>
                                <p:cTn id="8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1" dur="250" autoRev="1" fill="remove"/>
                                        <p:tgtEl>
                                          <p:spTgt spid="105"/>
                                        </p:tgtEl>
                                        <p:attrNameLst>
                                          <p:attrName>style.color</p:attrName>
                                        </p:attrNameLst>
                                      </p:cBhvr>
                                      <p:to>
                                        <a:srgbClr val="FF3399"/>
                                      </p:to>
                                    </p:animClr>
                                    <p:animClr clrSpc="rgb" dir="cw">
                                      <p:cBhvr>
                                        <p:cTn id="832" dur="250" autoRev="1" fill="remove"/>
                                        <p:tgtEl>
                                          <p:spTgt spid="105"/>
                                        </p:tgtEl>
                                        <p:attrNameLst>
                                          <p:attrName>fillcolor</p:attrName>
                                        </p:attrNameLst>
                                      </p:cBhvr>
                                      <p:to>
                                        <a:srgbClr val="FF3399"/>
                                      </p:to>
                                    </p:animClr>
                                    <p:set>
                                      <p:cBhvr>
                                        <p:cTn id="833" dur="250" autoRev="1" fill="remove"/>
                                        <p:tgtEl>
                                          <p:spTgt spid="105"/>
                                        </p:tgtEl>
                                        <p:attrNameLst>
                                          <p:attrName>fill.type</p:attrName>
                                        </p:attrNameLst>
                                      </p:cBhvr>
                                      <p:to>
                                        <p:strVal val="solid"/>
                                      </p:to>
                                    </p:set>
                                    <p:set>
                                      <p:cBhvr>
                                        <p:cTn id="834" dur="250" autoRev="1" fill="remove"/>
                                        <p:tgtEl>
                                          <p:spTgt spid="105"/>
                                        </p:tgtEl>
                                        <p:attrNameLst>
                                          <p:attrName>fill.on</p:attrName>
                                        </p:attrNameLst>
                                      </p:cBhvr>
                                      <p:to>
                                        <p:strVal val="true"/>
                                      </p:to>
                                    </p:set>
                                  </p:childTnLst>
                                  <p:subTnLst>
                                    <p:audio>
                                      <p:cMediaNode>
                                        <p:cTn display="0" masterRel="sameClick">
                                          <p:stCondLst>
                                            <p:cond evt="begin" delay="0">
                                              <p:tn val="8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5"/>
                  </p:tgtEl>
                </p:cond>
              </p:nextCondLst>
            </p:seq>
            <p:seq concurrent="1" nextAc="seek">
              <p:cTn id="835" restart="whenNotActive" fill="hold" evtFilter="cancelBubble" nodeType="interactiveSeq">
                <p:stCondLst>
                  <p:cond evt="onClick" delay="0">
                    <p:tgtEl>
                      <p:spTgt spid="106"/>
                    </p:tgtEl>
                  </p:cond>
                </p:stCondLst>
                <p:endSync evt="end" delay="0">
                  <p:rtn val="all"/>
                </p:endSync>
                <p:childTnLst>
                  <p:par>
                    <p:cTn id="836" fill="hold">
                      <p:stCondLst>
                        <p:cond delay="0"/>
                      </p:stCondLst>
                      <p:childTnLst>
                        <p:par>
                          <p:cTn id="837" fill="hold">
                            <p:stCondLst>
                              <p:cond delay="0"/>
                            </p:stCondLst>
                            <p:childTnLst>
                              <p:par>
                                <p:cTn id="8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9" dur="250" autoRev="1" fill="remove"/>
                                        <p:tgtEl>
                                          <p:spTgt spid="106"/>
                                        </p:tgtEl>
                                        <p:attrNameLst>
                                          <p:attrName>style.color</p:attrName>
                                        </p:attrNameLst>
                                      </p:cBhvr>
                                      <p:to>
                                        <a:srgbClr val="FF3399"/>
                                      </p:to>
                                    </p:animClr>
                                    <p:animClr clrSpc="rgb" dir="cw">
                                      <p:cBhvr>
                                        <p:cTn id="840" dur="250" autoRev="1" fill="remove"/>
                                        <p:tgtEl>
                                          <p:spTgt spid="106"/>
                                        </p:tgtEl>
                                        <p:attrNameLst>
                                          <p:attrName>fillcolor</p:attrName>
                                        </p:attrNameLst>
                                      </p:cBhvr>
                                      <p:to>
                                        <a:srgbClr val="FF3399"/>
                                      </p:to>
                                    </p:animClr>
                                    <p:set>
                                      <p:cBhvr>
                                        <p:cTn id="841" dur="250" autoRev="1" fill="remove"/>
                                        <p:tgtEl>
                                          <p:spTgt spid="106"/>
                                        </p:tgtEl>
                                        <p:attrNameLst>
                                          <p:attrName>fill.type</p:attrName>
                                        </p:attrNameLst>
                                      </p:cBhvr>
                                      <p:to>
                                        <p:strVal val="solid"/>
                                      </p:to>
                                    </p:set>
                                    <p:set>
                                      <p:cBhvr>
                                        <p:cTn id="842" dur="250" autoRev="1" fill="remove"/>
                                        <p:tgtEl>
                                          <p:spTgt spid="106"/>
                                        </p:tgtEl>
                                        <p:attrNameLst>
                                          <p:attrName>fill.on</p:attrName>
                                        </p:attrNameLst>
                                      </p:cBhvr>
                                      <p:to>
                                        <p:strVal val="true"/>
                                      </p:to>
                                    </p:set>
                                  </p:childTnLst>
                                  <p:subTnLst>
                                    <p:audio>
                                      <p:cMediaNode>
                                        <p:cTn display="0" masterRel="sameClick">
                                          <p:stCondLst>
                                            <p:cond evt="begin" delay="0">
                                              <p:tn val="8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6"/>
                  </p:tgtEl>
                </p:cond>
              </p:nextCondLst>
            </p:seq>
            <p:seq concurrent="1" nextAc="seek">
              <p:cTn id="843" restart="whenNotActive" fill="hold" evtFilter="cancelBubble" nodeType="interactiveSeq">
                <p:stCondLst>
                  <p:cond evt="onClick" delay="0">
                    <p:tgtEl>
                      <p:spTgt spid="107"/>
                    </p:tgtEl>
                  </p:cond>
                </p:stCondLst>
                <p:endSync evt="end" delay="0">
                  <p:rtn val="all"/>
                </p:endSync>
                <p:childTnLst>
                  <p:par>
                    <p:cTn id="844" fill="hold">
                      <p:stCondLst>
                        <p:cond delay="0"/>
                      </p:stCondLst>
                      <p:childTnLst>
                        <p:par>
                          <p:cTn id="845" fill="hold">
                            <p:stCondLst>
                              <p:cond delay="0"/>
                            </p:stCondLst>
                            <p:childTnLst>
                              <p:par>
                                <p:cTn id="8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7" dur="250" autoRev="1" fill="remove"/>
                                        <p:tgtEl>
                                          <p:spTgt spid="107"/>
                                        </p:tgtEl>
                                        <p:attrNameLst>
                                          <p:attrName>style.color</p:attrName>
                                        </p:attrNameLst>
                                      </p:cBhvr>
                                      <p:to>
                                        <a:srgbClr val="FF3399"/>
                                      </p:to>
                                    </p:animClr>
                                    <p:animClr clrSpc="rgb" dir="cw">
                                      <p:cBhvr>
                                        <p:cTn id="848" dur="250" autoRev="1" fill="remove"/>
                                        <p:tgtEl>
                                          <p:spTgt spid="107"/>
                                        </p:tgtEl>
                                        <p:attrNameLst>
                                          <p:attrName>fillcolor</p:attrName>
                                        </p:attrNameLst>
                                      </p:cBhvr>
                                      <p:to>
                                        <a:srgbClr val="FF3399"/>
                                      </p:to>
                                    </p:animClr>
                                    <p:set>
                                      <p:cBhvr>
                                        <p:cTn id="849" dur="250" autoRev="1" fill="remove"/>
                                        <p:tgtEl>
                                          <p:spTgt spid="107"/>
                                        </p:tgtEl>
                                        <p:attrNameLst>
                                          <p:attrName>fill.type</p:attrName>
                                        </p:attrNameLst>
                                      </p:cBhvr>
                                      <p:to>
                                        <p:strVal val="solid"/>
                                      </p:to>
                                    </p:set>
                                    <p:set>
                                      <p:cBhvr>
                                        <p:cTn id="850" dur="250" autoRev="1" fill="remove"/>
                                        <p:tgtEl>
                                          <p:spTgt spid="107"/>
                                        </p:tgtEl>
                                        <p:attrNameLst>
                                          <p:attrName>fill.on</p:attrName>
                                        </p:attrNameLst>
                                      </p:cBhvr>
                                      <p:to>
                                        <p:strVal val="true"/>
                                      </p:to>
                                    </p:set>
                                  </p:childTnLst>
                                  <p:subTnLst>
                                    <p:audio>
                                      <p:cMediaNode>
                                        <p:cTn display="0" masterRel="sameClick">
                                          <p:stCondLst>
                                            <p:cond evt="begin" delay="0">
                                              <p:tn val="8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7"/>
                  </p:tgtEl>
                </p:cond>
              </p:nextCondLst>
            </p:seq>
            <p:seq concurrent="1" nextAc="seek">
              <p:cTn id="851" restart="whenNotActive" fill="hold" evtFilter="cancelBubble" nodeType="interactiveSeq">
                <p:stCondLst>
                  <p:cond evt="onClick" delay="0">
                    <p:tgtEl>
                      <p:spTgt spid="108"/>
                    </p:tgtEl>
                  </p:cond>
                </p:stCondLst>
                <p:endSync evt="end" delay="0">
                  <p:rtn val="all"/>
                </p:endSync>
                <p:childTnLst>
                  <p:par>
                    <p:cTn id="852" fill="hold">
                      <p:stCondLst>
                        <p:cond delay="0"/>
                      </p:stCondLst>
                      <p:childTnLst>
                        <p:par>
                          <p:cTn id="853" fill="hold">
                            <p:stCondLst>
                              <p:cond delay="0"/>
                            </p:stCondLst>
                            <p:childTnLst>
                              <p:par>
                                <p:cTn id="8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5" dur="250" autoRev="1" fill="remove"/>
                                        <p:tgtEl>
                                          <p:spTgt spid="108"/>
                                        </p:tgtEl>
                                        <p:attrNameLst>
                                          <p:attrName>style.color</p:attrName>
                                        </p:attrNameLst>
                                      </p:cBhvr>
                                      <p:to>
                                        <a:srgbClr val="FF3399"/>
                                      </p:to>
                                    </p:animClr>
                                    <p:animClr clrSpc="rgb" dir="cw">
                                      <p:cBhvr>
                                        <p:cTn id="856" dur="250" autoRev="1" fill="remove"/>
                                        <p:tgtEl>
                                          <p:spTgt spid="108"/>
                                        </p:tgtEl>
                                        <p:attrNameLst>
                                          <p:attrName>fillcolor</p:attrName>
                                        </p:attrNameLst>
                                      </p:cBhvr>
                                      <p:to>
                                        <a:srgbClr val="FF3399"/>
                                      </p:to>
                                    </p:animClr>
                                    <p:set>
                                      <p:cBhvr>
                                        <p:cTn id="857" dur="250" autoRev="1" fill="remove"/>
                                        <p:tgtEl>
                                          <p:spTgt spid="108"/>
                                        </p:tgtEl>
                                        <p:attrNameLst>
                                          <p:attrName>fill.type</p:attrName>
                                        </p:attrNameLst>
                                      </p:cBhvr>
                                      <p:to>
                                        <p:strVal val="solid"/>
                                      </p:to>
                                    </p:set>
                                    <p:set>
                                      <p:cBhvr>
                                        <p:cTn id="858" dur="250" autoRev="1" fill="remove"/>
                                        <p:tgtEl>
                                          <p:spTgt spid="108"/>
                                        </p:tgtEl>
                                        <p:attrNameLst>
                                          <p:attrName>fill.on</p:attrName>
                                        </p:attrNameLst>
                                      </p:cBhvr>
                                      <p:to>
                                        <p:strVal val="true"/>
                                      </p:to>
                                    </p:set>
                                  </p:childTnLst>
                                  <p:subTnLst>
                                    <p:audio>
                                      <p:cMediaNode>
                                        <p:cTn display="0" masterRel="sameClick">
                                          <p:stCondLst>
                                            <p:cond evt="begin" delay="0">
                                              <p:tn val="8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8"/>
                  </p:tgtEl>
                </p:cond>
              </p:nextCondLst>
            </p:seq>
            <p:seq concurrent="1" nextAc="seek">
              <p:cTn id="859" restart="whenNotActive" fill="hold" evtFilter="cancelBubble" nodeType="interactiveSeq">
                <p:stCondLst>
                  <p:cond evt="onClick" delay="0">
                    <p:tgtEl>
                      <p:spTgt spid="109"/>
                    </p:tgtEl>
                  </p:cond>
                </p:stCondLst>
                <p:endSync evt="end" delay="0">
                  <p:rtn val="all"/>
                </p:endSync>
                <p:childTnLst>
                  <p:par>
                    <p:cTn id="860" fill="hold">
                      <p:stCondLst>
                        <p:cond delay="0"/>
                      </p:stCondLst>
                      <p:childTnLst>
                        <p:par>
                          <p:cTn id="861" fill="hold">
                            <p:stCondLst>
                              <p:cond delay="0"/>
                            </p:stCondLst>
                            <p:childTnLst>
                              <p:par>
                                <p:cTn id="8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3" dur="250" autoRev="1" fill="remove"/>
                                        <p:tgtEl>
                                          <p:spTgt spid="109"/>
                                        </p:tgtEl>
                                        <p:attrNameLst>
                                          <p:attrName>style.color</p:attrName>
                                        </p:attrNameLst>
                                      </p:cBhvr>
                                      <p:to>
                                        <a:srgbClr val="FF3399"/>
                                      </p:to>
                                    </p:animClr>
                                    <p:animClr clrSpc="rgb" dir="cw">
                                      <p:cBhvr>
                                        <p:cTn id="864" dur="250" autoRev="1" fill="remove"/>
                                        <p:tgtEl>
                                          <p:spTgt spid="109"/>
                                        </p:tgtEl>
                                        <p:attrNameLst>
                                          <p:attrName>fillcolor</p:attrName>
                                        </p:attrNameLst>
                                      </p:cBhvr>
                                      <p:to>
                                        <a:srgbClr val="FF3399"/>
                                      </p:to>
                                    </p:animClr>
                                    <p:set>
                                      <p:cBhvr>
                                        <p:cTn id="865" dur="250" autoRev="1" fill="remove"/>
                                        <p:tgtEl>
                                          <p:spTgt spid="109"/>
                                        </p:tgtEl>
                                        <p:attrNameLst>
                                          <p:attrName>fill.type</p:attrName>
                                        </p:attrNameLst>
                                      </p:cBhvr>
                                      <p:to>
                                        <p:strVal val="solid"/>
                                      </p:to>
                                    </p:set>
                                    <p:set>
                                      <p:cBhvr>
                                        <p:cTn id="866" dur="250" autoRev="1" fill="remove"/>
                                        <p:tgtEl>
                                          <p:spTgt spid="109"/>
                                        </p:tgtEl>
                                        <p:attrNameLst>
                                          <p:attrName>fill.on</p:attrName>
                                        </p:attrNameLst>
                                      </p:cBhvr>
                                      <p:to>
                                        <p:strVal val="true"/>
                                      </p:to>
                                    </p:set>
                                  </p:childTnLst>
                                  <p:subTnLst>
                                    <p:audio>
                                      <p:cMediaNode>
                                        <p:cTn display="0" masterRel="sameClick">
                                          <p:stCondLst>
                                            <p:cond evt="begin" delay="0">
                                              <p:tn val="8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09"/>
                  </p:tgtEl>
                </p:cond>
              </p:nextCondLst>
            </p:seq>
            <p:seq concurrent="1" nextAc="seek">
              <p:cTn id="867" restart="whenNotActive" fill="hold" evtFilter="cancelBubble" nodeType="interactiveSeq">
                <p:stCondLst>
                  <p:cond evt="onClick" delay="0">
                    <p:tgtEl>
                      <p:spTgt spid="110"/>
                    </p:tgtEl>
                  </p:cond>
                </p:stCondLst>
                <p:endSync evt="end" delay="0">
                  <p:rtn val="all"/>
                </p:endSync>
                <p:childTnLst>
                  <p:par>
                    <p:cTn id="868" fill="hold">
                      <p:stCondLst>
                        <p:cond delay="0"/>
                      </p:stCondLst>
                      <p:childTnLst>
                        <p:par>
                          <p:cTn id="869" fill="hold">
                            <p:stCondLst>
                              <p:cond delay="0"/>
                            </p:stCondLst>
                            <p:childTnLst>
                              <p:par>
                                <p:cTn id="8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1" dur="250" autoRev="1" fill="remove"/>
                                        <p:tgtEl>
                                          <p:spTgt spid="110"/>
                                        </p:tgtEl>
                                        <p:attrNameLst>
                                          <p:attrName>style.color</p:attrName>
                                        </p:attrNameLst>
                                      </p:cBhvr>
                                      <p:to>
                                        <a:srgbClr val="FF3399"/>
                                      </p:to>
                                    </p:animClr>
                                    <p:animClr clrSpc="rgb" dir="cw">
                                      <p:cBhvr>
                                        <p:cTn id="872" dur="250" autoRev="1" fill="remove"/>
                                        <p:tgtEl>
                                          <p:spTgt spid="110"/>
                                        </p:tgtEl>
                                        <p:attrNameLst>
                                          <p:attrName>fillcolor</p:attrName>
                                        </p:attrNameLst>
                                      </p:cBhvr>
                                      <p:to>
                                        <a:srgbClr val="FF3399"/>
                                      </p:to>
                                    </p:animClr>
                                    <p:set>
                                      <p:cBhvr>
                                        <p:cTn id="873" dur="250" autoRev="1" fill="remove"/>
                                        <p:tgtEl>
                                          <p:spTgt spid="110"/>
                                        </p:tgtEl>
                                        <p:attrNameLst>
                                          <p:attrName>fill.type</p:attrName>
                                        </p:attrNameLst>
                                      </p:cBhvr>
                                      <p:to>
                                        <p:strVal val="solid"/>
                                      </p:to>
                                    </p:set>
                                    <p:set>
                                      <p:cBhvr>
                                        <p:cTn id="874" dur="250" autoRev="1" fill="remove"/>
                                        <p:tgtEl>
                                          <p:spTgt spid="110"/>
                                        </p:tgtEl>
                                        <p:attrNameLst>
                                          <p:attrName>fill.on</p:attrName>
                                        </p:attrNameLst>
                                      </p:cBhvr>
                                      <p:to>
                                        <p:strVal val="true"/>
                                      </p:to>
                                    </p:set>
                                  </p:childTnLst>
                                  <p:subTnLst>
                                    <p:audio>
                                      <p:cMediaNode>
                                        <p:cTn display="0" masterRel="sameClick">
                                          <p:stCondLst>
                                            <p:cond evt="begin" delay="0">
                                              <p:tn val="8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0"/>
                  </p:tgtEl>
                </p:cond>
              </p:nextCondLst>
            </p:seq>
            <p:seq concurrent="1" nextAc="seek">
              <p:cTn id="875" restart="whenNotActive" fill="hold" evtFilter="cancelBubble" nodeType="interactiveSeq">
                <p:stCondLst>
                  <p:cond evt="onClick" delay="0">
                    <p:tgtEl>
                      <p:spTgt spid="111"/>
                    </p:tgtEl>
                  </p:cond>
                </p:stCondLst>
                <p:endSync evt="end" delay="0">
                  <p:rtn val="all"/>
                </p:endSync>
                <p:childTnLst>
                  <p:par>
                    <p:cTn id="876" fill="hold">
                      <p:stCondLst>
                        <p:cond delay="0"/>
                      </p:stCondLst>
                      <p:childTnLst>
                        <p:par>
                          <p:cTn id="877" fill="hold">
                            <p:stCondLst>
                              <p:cond delay="0"/>
                            </p:stCondLst>
                            <p:childTnLst>
                              <p:par>
                                <p:cTn id="8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9" dur="250" autoRev="1" fill="remove"/>
                                        <p:tgtEl>
                                          <p:spTgt spid="111"/>
                                        </p:tgtEl>
                                        <p:attrNameLst>
                                          <p:attrName>style.color</p:attrName>
                                        </p:attrNameLst>
                                      </p:cBhvr>
                                      <p:to>
                                        <a:srgbClr val="FF3399"/>
                                      </p:to>
                                    </p:animClr>
                                    <p:animClr clrSpc="rgb" dir="cw">
                                      <p:cBhvr>
                                        <p:cTn id="880" dur="250" autoRev="1" fill="remove"/>
                                        <p:tgtEl>
                                          <p:spTgt spid="111"/>
                                        </p:tgtEl>
                                        <p:attrNameLst>
                                          <p:attrName>fillcolor</p:attrName>
                                        </p:attrNameLst>
                                      </p:cBhvr>
                                      <p:to>
                                        <a:srgbClr val="FF3399"/>
                                      </p:to>
                                    </p:animClr>
                                    <p:set>
                                      <p:cBhvr>
                                        <p:cTn id="881" dur="250" autoRev="1" fill="remove"/>
                                        <p:tgtEl>
                                          <p:spTgt spid="111"/>
                                        </p:tgtEl>
                                        <p:attrNameLst>
                                          <p:attrName>fill.type</p:attrName>
                                        </p:attrNameLst>
                                      </p:cBhvr>
                                      <p:to>
                                        <p:strVal val="solid"/>
                                      </p:to>
                                    </p:set>
                                    <p:set>
                                      <p:cBhvr>
                                        <p:cTn id="882" dur="250" autoRev="1" fill="remove"/>
                                        <p:tgtEl>
                                          <p:spTgt spid="111"/>
                                        </p:tgtEl>
                                        <p:attrNameLst>
                                          <p:attrName>fill.on</p:attrName>
                                        </p:attrNameLst>
                                      </p:cBhvr>
                                      <p:to>
                                        <p:strVal val="true"/>
                                      </p:to>
                                    </p:set>
                                  </p:childTnLst>
                                  <p:subTnLst>
                                    <p:audio>
                                      <p:cMediaNode>
                                        <p:cTn display="0" masterRel="sameClick">
                                          <p:stCondLst>
                                            <p:cond evt="begin" delay="0">
                                              <p:tn val="8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1"/>
                  </p:tgtEl>
                </p:cond>
              </p:nextCondLst>
            </p:seq>
            <p:seq concurrent="1" nextAc="seek">
              <p:cTn id="883" restart="whenNotActive" fill="hold" evtFilter="cancelBubble" nodeType="interactiveSeq">
                <p:stCondLst>
                  <p:cond evt="onClick" delay="0">
                    <p:tgtEl>
                      <p:spTgt spid="112"/>
                    </p:tgtEl>
                  </p:cond>
                </p:stCondLst>
                <p:endSync evt="end" delay="0">
                  <p:rtn val="all"/>
                </p:endSync>
                <p:childTnLst>
                  <p:par>
                    <p:cTn id="884" fill="hold">
                      <p:stCondLst>
                        <p:cond delay="0"/>
                      </p:stCondLst>
                      <p:childTnLst>
                        <p:par>
                          <p:cTn id="885" fill="hold">
                            <p:stCondLst>
                              <p:cond delay="0"/>
                            </p:stCondLst>
                            <p:childTnLst>
                              <p:par>
                                <p:cTn id="8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7" dur="250" autoRev="1" fill="remove"/>
                                        <p:tgtEl>
                                          <p:spTgt spid="112"/>
                                        </p:tgtEl>
                                        <p:attrNameLst>
                                          <p:attrName>style.color</p:attrName>
                                        </p:attrNameLst>
                                      </p:cBhvr>
                                      <p:to>
                                        <a:srgbClr val="FF3399"/>
                                      </p:to>
                                    </p:animClr>
                                    <p:animClr clrSpc="rgb" dir="cw">
                                      <p:cBhvr>
                                        <p:cTn id="888" dur="250" autoRev="1" fill="remove"/>
                                        <p:tgtEl>
                                          <p:spTgt spid="112"/>
                                        </p:tgtEl>
                                        <p:attrNameLst>
                                          <p:attrName>fillcolor</p:attrName>
                                        </p:attrNameLst>
                                      </p:cBhvr>
                                      <p:to>
                                        <a:srgbClr val="FF3399"/>
                                      </p:to>
                                    </p:animClr>
                                    <p:set>
                                      <p:cBhvr>
                                        <p:cTn id="889" dur="250" autoRev="1" fill="remove"/>
                                        <p:tgtEl>
                                          <p:spTgt spid="112"/>
                                        </p:tgtEl>
                                        <p:attrNameLst>
                                          <p:attrName>fill.type</p:attrName>
                                        </p:attrNameLst>
                                      </p:cBhvr>
                                      <p:to>
                                        <p:strVal val="solid"/>
                                      </p:to>
                                    </p:set>
                                    <p:set>
                                      <p:cBhvr>
                                        <p:cTn id="890" dur="250" autoRev="1" fill="remove"/>
                                        <p:tgtEl>
                                          <p:spTgt spid="112"/>
                                        </p:tgtEl>
                                        <p:attrNameLst>
                                          <p:attrName>fill.on</p:attrName>
                                        </p:attrNameLst>
                                      </p:cBhvr>
                                      <p:to>
                                        <p:strVal val="true"/>
                                      </p:to>
                                    </p:set>
                                  </p:childTnLst>
                                  <p:subTnLst>
                                    <p:audio>
                                      <p:cMediaNode>
                                        <p:cTn display="0" masterRel="sameClick">
                                          <p:stCondLst>
                                            <p:cond evt="begin" delay="0">
                                              <p:tn val="8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2"/>
                  </p:tgtEl>
                </p:cond>
              </p:nextCondLst>
            </p:seq>
            <p:seq concurrent="1" nextAc="seek">
              <p:cTn id="891" restart="whenNotActive" fill="hold" evtFilter="cancelBubble" nodeType="interactiveSeq">
                <p:stCondLst>
                  <p:cond evt="onClick" delay="0">
                    <p:tgtEl>
                      <p:spTgt spid="113"/>
                    </p:tgtEl>
                  </p:cond>
                </p:stCondLst>
                <p:endSync evt="end" delay="0">
                  <p:rtn val="all"/>
                </p:endSync>
                <p:childTnLst>
                  <p:par>
                    <p:cTn id="892" fill="hold">
                      <p:stCondLst>
                        <p:cond delay="0"/>
                      </p:stCondLst>
                      <p:childTnLst>
                        <p:par>
                          <p:cTn id="893" fill="hold">
                            <p:stCondLst>
                              <p:cond delay="0"/>
                            </p:stCondLst>
                            <p:childTnLst>
                              <p:par>
                                <p:cTn id="8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5" dur="250" autoRev="1" fill="remove"/>
                                        <p:tgtEl>
                                          <p:spTgt spid="113"/>
                                        </p:tgtEl>
                                        <p:attrNameLst>
                                          <p:attrName>style.color</p:attrName>
                                        </p:attrNameLst>
                                      </p:cBhvr>
                                      <p:to>
                                        <a:srgbClr val="FF3399"/>
                                      </p:to>
                                    </p:animClr>
                                    <p:animClr clrSpc="rgb" dir="cw">
                                      <p:cBhvr>
                                        <p:cTn id="896" dur="250" autoRev="1" fill="remove"/>
                                        <p:tgtEl>
                                          <p:spTgt spid="113"/>
                                        </p:tgtEl>
                                        <p:attrNameLst>
                                          <p:attrName>fillcolor</p:attrName>
                                        </p:attrNameLst>
                                      </p:cBhvr>
                                      <p:to>
                                        <a:srgbClr val="FF3399"/>
                                      </p:to>
                                    </p:animClr>
                                    <p:set>
                                      <p:cBhvr>
                                        <p:cTn id="897" dur="250" autoRev="1" fill="remove"/>
                                        <p:tgtEl>
                                          <p:spTgt spid="113"/>
                                        </p:tgtEl>
                                        <p:attrNameLst>
                                          <p:attrName>fill.type</p:attrName>
                                        </p:attrNameLst>
                                      </p:cBhvr>
                                      <p:to>
                                        <p:strVal val="solid"/>
                                      </p:to>
                                    </p:set>
                                    <p:set>
                                      <p:cBhvr>
                                        <p:cTn id="898" dur="250" autoRev="1" fill="remove"/>
                                        <p:tgtEl>
                                          <p:spTgt spid="113"/>
                                        </p:tgtEl>
                                        <p:attrNameLst>
                                          <p:attrName>fill.on</p:attrName>
                                        </p:attrNameLst>
                                      </p:cBhvr>
                                      <p:to>
                                        <p:strVal val="true"/>
                                      </p:to>
                                    </p:set>
                                  </p:childTnLst>
                                  <p:subTnLst>
                                    <p:audio>
                                      <p:cMediaNode>
                                        <p:cTn display="0" masterRel="sameClick">
                                          <p:stCondLst>
                                            <p:cond evt="begin" delay="0">
                                              <p:tn val="8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3"/>
                  </p:tgtEl>
                </p:cond>
              </p:nextCondLst>
            </p:seq>
            <p:seq concurrent="1" nextAc="seek">
              <p:cTn id="899" restart="whenNotActive" fill="hold" evtFilter="cancelBubble" nodeType="interactiveSeq">
                <p:stCondLst>
                  <p:cond evt="onClick" delay="0">
                    <p:tgtEl>
                      <p:spTgt spid="114"/>
                    </p:tgtEl>
                  </p:cond>
                </p:stCondLst>
                <p:endSync evt="end" delay="0">
                  <p:rtn val="all"/>
                </p:endSync>
                <p:childTnLst>
                  <p:par>
                    <p:cTn id="900" fill="hold">
                      <p:stCondLst>
                        <p:cond delay="0"/>
                      </p:stCondLst>
                      <p:childTnLst>
                        <p:par>
                          <p:cTn id="901" fill="hold">
                            <p:stCondLst>
                              <p:cond delay="0"/>
                            </p:stCondLst>
                            <p:childTnLst>
                              <p:par>
                                <p:cTn id="9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3" dur="250" autoRev="1" fill="remove"/>
                                        <p:tgtEl>
                                          <p:spTgt spid="114"/>
                                        </p:tgtEl>
                                        <p:attrNameLst>
                                          <p:attrName>style.color</p:attrName>
                                        </p:attrNameLst>
                                      </p:cBhvr>
                                      <p:to>
                                        <a:srgbClr val="FF3399"/>
                                      </p:to>
                                    </p:animClr>
                                    <p:animClr clrSpc="rgb" dir="cw">
                                      <p:cBhvr>
                                        <p:cTn id="904" dur="250" autoRev="1" fill="remove"/>
                                        <p:tgtEl>
                                          <p:spTgt spid="114"/>
                                        </p:tgtEl>
                                        <p:attrNameLst>
                                          <p:attrName>fillcolor</p:attrName>
                                        </p:attrNameLst>
                                      </p:cBhvr>
                                      <p:to>
                                        <a:srgbClr val="FF3399"/>
                                      </p:to>
                                    </p:animClr>
                                    <p:set>
                                      <p:cBhvr>
                                        <p:cTn id="905" dur="250" autoRev="1" fill="remove"/>
                                        <p:tgtEl>
                                          <p:spTgt spid="114"/>
                                        </p:tgtEl>
                                        <p:attrNameLst>
                                          <p:attrName>fill.type</p:attrName>
                                        </p:attrNameLst>
                                      </p:cBhvr>
                                      <p:to>
                                        <p:strVal val="solid"/>
                                      </p:to>
                                    </p:set>
                                    <p:set>
                                      <p:cBhvr>
                                        <p:cTn id="906" dur="250" autoRev="1" fill="remove"/>
                                        <p:tgtEl>
                                          <p:spTgt spid="114"/>
                                        </p:tgtEl>
                                        <p:attrNameLst>
                                          <p:attrName>fill.on</p:attrName>
                                        </p:attrNameLst>
                                      </p:cBhvr>
                                      <p:to>
                                        <p:strVal val="true"/>
                                      </p:to>
                                    </p:set>
                                  </p:childTnLst>
                                  <p:subTnLst>
                                    <p:audio>
                                      <p:cMediaNode>
                                        <p:cTn display="0" masterRel="sameClick">
                                          <p:stCondLst>
                                            <p:cond evt="begin" delay="0">
                                              <p:tn val="9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4"/>
                  </p:tgtEl>
                </p:cond>
              </p:nextCondLst>
            </p:seq>
            <p:seq concurrent="1" nextAc="seek">
              <p:cTn id="907" restart="whenNotActive" fill="hold" evtFilter="cancelBubble" nodeType="interactiveSeq">
                <p:stCondLst>
                  <p:cond evt="onClick" delay="0">
                    <p:tgtEl>
                      <p:spTgt spid="115"/>
                    </p:tgtEl>
                  </p:cond>
                </p:stCondLst>
                <p:endSync evt="end" delay="0">
                  <p:rtn val="all"/>
                </p:endSync>
                <p:childTnLst>
                  <p:par>
                    <p:cTn id="908" fill="hold">
                      <p:stCondLst>
                        <p:cond delay="0"/>
                      </p:stCondLst>
                      <p:childTnLst>
                        <p:par>
                          <p:cTn id="909" fill="hold">
                            <p:stCondLst>
                              <p:cond delay="0"/>
                            </p:stCondLst>
                            <p:childTnLst>
                              <p:par>
                                <p:cTn id="9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1" dur="250" autoRev="1" fill="remove"/>
                                        <p:tgtEl>
                                          <p:spTgt spid="115"/>
                                        </p:tgtEl>
                                        <p:attrNameLst>
                                          <p:attrName>style.color</p:attrName>
                                        </p:attrNameLst>
                                      </p:cBhvr>
                                      <p:to>
                                        <a:srgbClr val="FF3399"/>
                                      </p:to>
                                    </p:animClr>
                                    <p:animClr clrSpc="rgb" dir="cw">
                                      <p:cBhvr>
                                        <p:cTn id="912" dur="250" autoRev="1" fill="remove"/>
                                        <p:tgtEl>
                                          <p:spTgt spid="115"/>
                                        </p:tgtEl>
                                        <p:attrNameLst>
                                          <p:attrName>fillcolor</p:attrName>
                                        </p:attrNameLst>
                                      </p:cBhvr>
                                      <p:to>
                                        <a:srgbClr val="FF3399"/>
                                      </p:to>
                                    </p:animClr>
                                    <p:set>
                                      <p:cBhvr>
                                        <p:cTn id="913" dur="250" autoRev="1" fill="remove"/>
                                        <p:tgtEl>
                                          <p:spTgt spid="115"/>
                                        </p:tgtEl>
                                        <p:attrNameLst>
                                          <p:attrName>fill.type</p:attrName>
                                        </p:attrNameLst>
                                      </p:cBhvr>
                                      <p:to>
                                        <p:strVal val="solid"/>
                                      </p:to>
                                    </p:set>
                                    <p:set>
                                      <p:cBhvr>
                                        <p:cTn id="914" dur="250" autoRev="1" fill="remove"/>
                                        <p:tgtEl>
                                          <p:spTgt spid="115"/>
                                        </p:tgtEl>
                                        <p:attrNameLst>
                                          <p:attrName>fill.on</p:attrName>
                                        </p:attrNameLst>
                                      </p:cBhvr>
                                      <p:to>
                                        <p:strVal val="true"/>
                                      </p:to>
                                    </p:set>
                                  </p:childTnLst>
                                  <p:subTnLst>
                                    <p:audio>
                                      <p:cMediaNode>
                                        <p:cTn display="0" masterRel="sameClick">
                                          <p:stCondLst>
                                            <p:cond evt="begin" delay="0">
                                              <p:tn val="9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5"/>
                  </p:tgtEl>
                </p:cond>
              </p:nextCondLst>
            </p:seq>
            <p:seq concurrent="1" nextAc="seek">
              <p:cTn id="915" restart="whenNotActive" fill="hold" evtFilter="cancelBubble" nodeType="interactiveSeq">
                <p:stCondLst>
                  <p:cond evt="onClick" delay="0">
                    <p:tgtEl>
                      <p:spTgt spid="116"/>
                    </p:tgtEl>
                  </p:cond>
                </p:stCondLst>
                <p:endSync evt="end" delay="0">
                  <p:rtn val="all"/>
                </p:endSync>
                <p:childTnLst>
                  <p:par>
                    <p:cTn id="916" fill="hold">
                      <p:stCondLst>
                        <p:cond delay="0"/>
                      </p:stCondLst>
                      <p:childTnLst>
                        <p:par>
                          <p:cTn id="917" fill="hold">
                            <p:stCondLst>
                              <p:cond delay="0"/>
                            </p:stCondLst>
                            <p:childTnLst>
                              <p:par>
                                <p:cTn id="9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9" dur="250" autoRev="1" fill="remove"/>
                                        <p:tgtEl>
                                          <p:spTgt spid="116"/>
                                        </p:tgtEl>
                                        <p:attrNameLst>
                                          <p:attrName>style.color</p:attrName>
                                        </p:attrNameLst>
                                      </p:cBhvr>
                                      <p:to>
                                        <a:srgbClr val="FF3399"/>
                                      </p:to>
                                    </p:animClr>
                                    <p:animClr clrSpc="rgb" dir="cw">
                                      <p:cBhvr>
                                        <p:cTn id="920" dur="250" autoRev="1" fill="remove"/>
                                        <p:tgtEl>
                                          <p:spTgt spid="116"/>
                                        </p:tgtEl>
                                        <p:attrNameLst>
                                          <p:attrName>fillcolor</p:attrName>
                                        </p:attrNameLst>
                                      </p:cBhvr>
                                      <p:to>
                                        <a:srgbClr val="FF3399"/>
                                      </p:to>
                                    </p:animClr>
                                    <p:set>
                                      <p:cBhvr>
                                        <p:cTn id="921" dur="250" autoRev="1" fill="remove"/>
                                        <p:tgtEl>
                                          <p:spTgt spid="116"/>
                                        </p:tgtEl>
                                        <p:attrNameLst>
                                          <p:attrName>fill.type</p:attrName>
                                        </p:attrNameLst>
                                      </p:cBhvr>
                                      <p:to>
                                        <p:strVal val="solid"/>
                                      </p:to>
                                    </p:set>
                                    <p:set>
                                      <p:cBhvr>
                                        <p:cTn id="922" dur="250" autoRev="1" fill="remove"/>
                                        <p:tgtEl>
                                          <p:spTgt spid="116"/>
                                        </p:tgtEl>
                                        <p:attrNameLst>
                                          <p:attrName>fill.on</p:attrName>
                                        </p:attrNameLst>
                                      </p:cBhvr>
                                      <p:to>
                                        <p:strVal val="true"/>
                                      </p:to>
                                    </p:set>
                                  </p:childTnLst>
                                  <p:subTnLst>
                                    <p:audio>
                                      <p:cMediaNode>
                                        <p:cTn display="0" masterRel="sameClick">
                                          <p:stCondLst>
                                            <p:cond evt="begin" delay="0">
                                              <p:tn val="9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6"/>
                  </p:tgtEl>
                </p:cond>
              </p:nextCondLst>
            </p:seq>
            <p:seq concurrent="1" nextAc="seek">
              <p:cTn id="923" restart="whenNotActive" fill="hold" evtFilter="cancelBubble" nodeType="interactiveSeq">
                <p:stCondLst>
                  <p:cond evt="onClick" delay="0">
                    <p:tgtEl>
                      <p:spTgt spid="117"/>
                    </p:tgtEl>
                  </p:cond>
                </p:stCondLst>
                <p:endSync evt="end" delay="0">
                  <p:rtn val="all"/>
                </p:endSync>
                <p:childTnLst>
                  <p:par>
                    <p:cTn id="924" fill="hold">
                      <p:stCondLst>
                        <p:cond delay="0"/>
                      </p:stCondLst>
                      <p:childTnLst>
                        <p:par>
                          <p:cTn id="925" fill="hold">
                            <p:stCondLst>
                              <p:cond delay="0"/>
                            </p:stCondLst>
                            <p:childTnLst>
                              <p:par>
                                <p:cTn id="9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7" dur="250" autoRev="1" fill="remove"/>
                                        <p:tgtEl>
                                          <p:spTgt spid="117"/>
                                        </p:tgtEl>
                                        <p:attrNameLst>
                                          <p:attrName>style.color</p:attrName>
                                        </p:attrNameLst>
                                      </p:cBhvr>
                                      <p:to>
                                        <a:srgbClr val="FF3399"/>
                                      </p:to>
                                    </p:animClr>
                                    <p:animClr clrSpc="rgb" dir="cw">
                                      <p:cBhvr>
                                        <p:cTn id="928" dur="250" autoRev="1" fill="remove"/>
                                        <p:tgtEl>
                                          <p:spTgt spid="117"/>
                                        </p:tgtEl>
                                        <p:attrNameLst>
                                          <p:attrName>fillcolor</p:attrName>
                                        </p:attrNameLst>
                                      </p:cBhvr>
                                      <p:to>
                                        <a:srgbClr val="FF3399"/>
                                      </p:to>
                                    </p:animClr>
                                    <p:set>
                                      <p:cBhvr>
                                        <p:cTn id="929" dur="250" autoRev="1" fill="remove"/>
                                        <p:tgtEl>
                                          <p:spTgt spid="117"/>
                                        </p:tgtEl>
                                        <p:attrNameLst>
                                          <p:attrName>fill.type</p:attrName>
                                        </p:attrNameLst>
                                      </p:cBhvr>
                                      <p:to>
                                        <p:strVal val="solid"/>
                                      </p:to>
                                    </p:set>
                                    <p:set>
                                      <p:cBhvr>
                                        <p:cTn id="930" dur="250" autoRev="1" fill="remove"/>
                                        <p:tgtEl>
                                          <p:spTgt spid="117"/>
                                        </p:tgtEl>
                                        <p:attrNameLst>
                                          <p:attrName>fill.on</p:attrName>
                                        </p:attrNameLst>
                                      </p:cBhvr>
                                      <p:to>
                                        <p:strVal val="true"/>
                                      </p:to>
                                    </p:set>
                                  </p:childTnLst>
                                  <p:subTnLst>
                                    <p:audio>
                                      <p:cMediaNode>
                                        <p:cTn display="0" masterRel="sameClick">
                                          <p:stCondLst>
                                            <p:cond evt="begin" delay="0">
                                              <p:tn val="9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7"/>
                  </p:tgtEl>
                </p:cond>
              </p:nextCondLst>
            </p:seq>
            <p:seq concurrent="1" nextAc="seek">
              <p:cTn id="931" restart="whenNotActive" fill="hold" evtFilter="cancelBubble" nodeType="interactiveSeq">
                <p:stCondLst>
                  <p:cond evt="onClick" delay="0">
                    <p:tgtEl>
                      <p:spTgt spid="118"/>
                    </p:tgtEl>
                  </p:cond>
                </p:stCondLst>
                <p:endSync evt="end" delay="0">
                  <p:rtn val="all"/>
                </p:endSync>
                <p:childTnLst>
                  <p:par>
                    <p:cTn id="932" fill="hold">
                      <p:stCondLst>
                        <p:cond delay="0"/>
                      </p:stCondLst>
                      <p:childTnLst>
                        <p:par>
                          <p:cTn id="933" fill="hold">
                            <p:stCondLst>
                              <p:cond delay="0"/>
                            </p:stCondLst>
                            <p:childTnLst>
                              <p:par>
                                <p:cTn id="9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5" dur="250" autoRev="1" fill="remove"/>
                                        <p:tgtEl>
                                          <p:spTgt spid="118"/>
                                        </p:tgtEl>
                                        <p:attrNameLst>
                                          <p:attrName>style.color</p:attrName>
                                        </p:attrNameLst>
                                      </p:cBhvr>
                                      <p:to>
                                        <a:srgbClr val="FF3399"/>
                                      </p:to>
                                    </p:animClr>
                                    <p:animClr clrSpc="rgb" dir="cw">
                                      <p:cBhvr>
                                        <p:cTn id="936" dur="250" autoRev="1" fill="remove"/>
                                        <p:tgtEl>
                                          <p:spTgt spid="118"/>
                                        </p:tgtEl>
                                        <p:attrNameLst>
                                          <p:attrName>fillcolor</p:attrName>
                                        </p:attrNameLst>
                                      </p:cBhvr>
                                      <p:to>
                                        <a:srgbClr val="FF3399"/>
                                      </p:to>
                                    </p:animClr>
                                    <p:set>
                                      <p:cBhvr>
                                        <p:cTn id="937" dur="250" autoRev="1" fill="remove"/>
                                        <p:tgtEl>
                                          <p:spTgt spid="118"/>
                                        </p:tgtEl>
                                        <p:attrNameLst>
                                          <p:attrName>fill.type</p:attrName>
                                        </p:attrNameLst>
                                      </p:cBhvr>
                                      <p:to>
                                        <p:strVal val="solid"/>
                                      </p:to>
                                    </p:set>
                                    <p:set>
                                      <p:cBhvr>
                                        <p:cTn id="938" dur="250" autoRev="1" fill="remove"/>
                                        <p:tgtEl>
                                          <p:spTgt spid="118"/>
                                        </p:tgtEl>
                                        <p:attrNameLst>
                                          <p:attrName>fill.on</p:attrName>
                                        </p:attrNameLst>
                                      </p:cBhvr>
                                      <p:to>
                                        <p:strVal val="true"/>
                                      </p:to>
                                    </p:set>
                                  </p:childTnLst>
                                  <p:subTnLst>
                                    <p:audio>
                                      <p:cMediaNode>
                                        <p:cTn display="0" masterRel="sameClick">
                                          <p:stCondLst>
                                            <p:cond evt="begin" delay="0">
                                              <p:tn val="9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8"/>
                  </p:tgtEl>
                </p:cond>
              </p:nextCondLst>
            </p:seq>
            <p:seq concurrent="1" nextAc="seek">
              <p:cTn id="939" restart="whenNotActive" fill="hold" evtFilter="cancelBubble" nodeType="interactiveSeq">
                <p:stCondLst>
                  <p:cond evt="onClick" delay="0">
                    <p:tgtEl>
                      <p:spTgt spid="119"/>
                    </p:tgtEl>
                  </p:cond>
                </p:stCondLst>
                <p:endSync evt="end" delay="0">
                  <p:rtn val="all"/>
                </p:endSync>
                <p:childTnLst>
                  <p:par>
                    <p:cTn id="940" fill="hold">
                      <p:stCondLst>
                        <p:cond delay="0"/>
                      </p:stCondLst>
                      <p:childTnLst>
                        <p:par>
                          <p:cTn id="941" fill="hold">
                            <p:stCondLst>
                              <p:cond delay="0"/>
                            </p:stCondLst>
                            <p:childTnLst>
                              <p:par>
                                <p:cTn id="9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3" dur="250" autoRev="1" fill="remove"/>
                                        <p:tgtEl>
                                          <p:spTgt spid="119"/>
                                        </p:tgtEl>
                                        <p:attrNameLst>
                                          <p:attrName>style.color</p:attrName>
                                        </p:attrNameLst>
                                      </p:cBhvr>
                                      <p:to>
                                        <a:srgbClr val="FF3399"/>
                                      </p:to>
                                    </p:animClr>
                                    <p:animClr clrSpc="rgb" dir="cw">
                                      <p:cBhvr>
                                        <p:cTn id="944" dur="250" autoRev="1" fill="remove"/>
                                        <p:tgtEl>
                                          <p:spTgt spid="119"/>
                                        </p:tgtEl>
                                        <p:attrNameLst>
                                          <p:attrName>fillcolor</p:attrName>
                                        </p:attrNameLst>
                                      </p:cBhvr>
                                      <p:to>
                                        <a:srgbClr val="FF3399"/>
                                      </p:to>
                                    </p:animClr>
                                    <p:set>
                                      <p:cBhvr>
                                        <p:cTn id="945" dur="250" autoRev="1" fill="remove"/>
                                        <p:tgtEl>
                                          <p:spTgt spid="119"/>
                                        </p:tgtEl>
                                        <p:attrNameLst>
                                          <p:attrName>fill.type</p:attrName>
                                        </p:attrNameLst>
                                      </p:cBhvr>
                                      <p:to>
                                        <p:strVal val="solid"/>
                                      </p:to>
                                    </p:set>
                                    <p:set>
                                      <p:cBhvr>
                                        <p:cTn id="946" dur="250" autoRev="1" fill="remove"/>
                                        <p:tgtEl>
                                          <p:spTgt spid="119"/>
                                        </p:tgtEl>
                                        <p:attrNameLst>
                                          <p:attrName>fill.on</p:attrName>
                                        </p:attrNameLst>
                                      </p:cBhvr>
                                      <p:to>
                                        <p:strVal val="true"/>
                                      </p:to>
                                    </p:set>
                                  </p:childTnLst>
                                  <p:subTnLst>
                                    <p:audio>
                                      <p:cMediaNode>
                                        <p:cTn display="0" masterRel="sameClick">
                                          <p:stCondLst>
                                            <p:cond evt="begin" delay="0">
                                              <p:tn val="9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19"/>
                  </p:tgtEl>
                </p:cond>
              </p:nextCondLst>
            </p:seq>
            <p:seq concurrent="1" nextAc="seek">
              <p:cTn id="947" restart="whenNotActive" fill="hold" evtFilter="cancelBubble" nodeType="interactiveSeq">
                <p:stCondLst>
                  <p:cond evt="onClick" delay="0">
                    <p:tgtEl>
                      <p:spTgt spid="120"/>
                    </p:tgtEl>
                  </p:cond>
                </p:stCondLst>
                <p:endSync evt="end" delay="0">
                  <p:rtn val="all"/>
                </p:endSync>
                <p:childTnLst>
                  <p:par>
                    <p:cTn id="948" fill="hold">
                      <p:stCondLst>
                        <p:cond delay="0"/>
                      </p:stCondLst>
                      <p:childTnLst>
                        <p:par>
                          <p:cTn id="949" fill="hold">
                            <p:stCondLst>
                              <p:cond delay="0"/>
                            </p:stCondLst>
                            <p:childTnLst>
                              <p:par>
                                <p:cTn id="9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1" dur="250" autoRev="1" fill="remove"/>
                                        <p:tgtEl>
                                          <p:spTgt spid="120"/>
                                        </p:tgtEl>
                                        <p:attrNameLst>
                                          <p:attrName>style.color</p:attrName>
                                        </p:attrNameLst>
                                      </p:cBhvr>
                                      <p:to>
                                        <a:srgbClr val="FF3399"/>
                                      </p:to>
                                    </p:animClr>
                                    <p:animClr clrSpc="rgb" dir="cw">
                                      <p:cBhvr>
                                        <p:cTn id="952" dur="250" autoRev="1" fill="remove"/>
                                        <p:tgtEl>
                                          <p:spTgt spid="120"/>
                                        </p:tgtEl>
                                        <p:attrNameLst>
                                          <p:attrName>fillcolor</p:attrName>
                                        </p:attrNameLst>
                                      </p:cBhvr>
                                      <p:to>
                                        <a:srgbClr val="FF3399"/>
                                      </p:to>
                                    </p:animClr>
                                    <p:set>
                                      <p:cBhvr>
                                        <p:cTn id="953" dur="250" autoRev="1" fill="remove"/>
                                        <p:tgtEl>
                                          <p:spTgt spid="120"/>
                                        </p:tgtEl>
                                        <p:attrNameLst>
                                          <p:attrName>fill.type</p:attrName>
                                        </p:attrNameLst>
                                      </p:cBhvr>
                                      <p:to>
                                        <p:strVal val="solid"/>
                                      </p:to>
                                    </p:set>
                                    <p:set>
                                      <p:cBhvr>
                                        <p:cTn id="954" dur="250" autoRev="1" fill="remove"/>
                                        <p:tgtEl>
                                          <p:spTgt spid="120"/>
                                        </p:tgtEl>
                                        <p:attrNameLst>
                                          <p:attrName>fill.on</p:attrName>
                                        </p:attrNameLst>
                                      </p:cBhvr>
                                      <p:to>
                                        <p:strVal val="true"/>
                                      </p:to>
                                    </p:set>
                                  </p:childTnLst>
                                  <p:subTnLst>
                                    <p:audio>
                                      <p:cMediaNode>
                                        <p:cTn display="0" masterRel="sameClick">
                                          <p:stCondLst>
                                            <p:cond evt="begin" delay="0">
                                              <p:tn val="9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0"/>
                  </p:tgtEl>
                </p:cond>
              </p:nextCondLst>
            </p:seq>
            <p:seq concurrent="1" nextAc="seek">
              <p:cTn id="955" restart="whenNotActive" fill="hold" evtFilter="cancelBubble" nodeType="interactiveSeq">
                <p:stCondLst>
                  <p:cond evt="onClick" delay="0">
                    <p:tgtEl>
                      <p:spTgt spid="121"/>
                    </p:tgtEl>
                  </p:cond>
                </p:stCondLst>
                <p:endSync evt="end" delay="0">
                  <p:rtn val="all"/>
                </p:endSync>
                <p:childTnLst>
                  <p:par>
                    <p:cTn id="956" fill="hold">
                      <p:stCondLst>
                        <p:cond delay="0"/>
                      </p:stCondLst>
                      <p:childTnLst>
                        <p:par>
                          <p:cTn id="957" fill="hold">
                            <p:stCondLst>
                              <p:cond delay="0"/>
                            </p:stCondLst>
                            <p:childTnLst>
                              <p:par>
                                <p:cTn id="9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9" dur="250" autoRev="1" fill="remove"/>
                                        <p:tgtEl>
                                          <p:spTgt spid="121"/>
                                        </p:tgtEl>
                                        <p:attrNameLst>
                                          <p:attrName>style.color</p:attrName>
                                        </p:attrNameLst>
                                      </p:cBhvr>
                                      <p:to>
                                        <a:srgbClr val="FF3399"/>
                                      </p:to>
                                    </p:animClr>
                                    <p:animClr clrSpc="rgb" dir="cw">
                                      <p:cBhvr>
                                        <p:cTn id="960" dur="250" autoRev="1" fill="remove"/>
                                        <p:tgtEl>
                                          <p:spTgt spid="121"/>
                                        </p:tgtEl>
                                        <p:attrNameLst>
                                          <p:attrName>fillcolor</p:attrName>
                                        </p:attrNameLst>
                                      </p:cBhvr>
                                      <p:to>
                                        <a:srgbClr val="FF3399"/>
                                      </p:to>
                                    </p:animClr>
                                    <p:set>
                                      <p:cBhvr>
                                        <p:cTn id="961" dur="250" autoRev="1" fill="remove"/>
                                        <p:tgtEl>
                                          <p:spTgt spid="121"/>
                                        </p:tgtEl>
                                        <p:attrNameLst>
                                          <p:attrName>fill.type</p:attrName>
                                        </p:attrNameLst>
                                      </p:cBhvr>
                                      <p:to>
                                        <p:strVal val="solid"/>
                                      </p:to>
                                    </p:set>
                                    <p:set>
                                      <p:cBhvr>
                                        <p:cTn id="962" dur="250" autoRev="1" fill="remove"/>
                                        <p:tgtEl>
                                          <p:spTgt spid="121"/>
                                        </p:tgtEl>
                                        <p:attrNameLst>
                                          <p:attrName>fill.on</p:attrName>
                                        </p:attrNameLst>
                                      </p:cBhvr>
                                      <p:to>
                                        <p:strVal val="true"/>
                                      </p:to>
                                    </p:set>
                                  </p:childTnLst>
                                  <p:subTnLst>
                                    <p:audio>
                                      <p:cMediaNode>
                                        <p:cTn display="0" masterRel="sameClick">
                                          <p:stCondLst>
                                            <p:cond evt="begin" delay="0">
                                              <p:tn val="9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1"/>
                  </p:tgtEl>
                </p:cond>
              </p:nextCondLst>
            </p:seq>
            <p:seq concurrent="1" nextAc="seek">
              <p:cTn id="963" restart="whenNotActive" fill="hold" evtFilter="cancelBubble" nodeType="interactiveSeq">
                <p:stCondLst>
                  <p:cond evt="onClick" delay="0">
                    <p:tgtEl>
                      <p:spTgt spid="122"/>
                    </p:tgtEl>
                  </p:cond>
                </p:stCondLst>
                <p:endSync evt="end" delay="0">
                  <p:rtn val="all"/>
                </p:endSync>
                <p:childTnLst>
                  <p:par>
                    <p:cTn id="964" fill="hold">
                      <p:stCondLst>
                        <p:cond delay="0"/>
                      </p:stCondLst>
                      <p:childTnLst>
                        <p:par>
                          <p:cTn id="965" fill="hold">
                            <p:stCondLst>
                              <p:cond delay="0"/>
                            </p:stCondLst>
                            <p:childTnLst>
                              <p:par>
                                <p:cTn id="9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7" dur="250" autoRev="1" fill="remove"/>
                                        <p:tgtEl>
                                          <p:spTgt spid="122"/>
                                        </p:tgtEl>
                                        <p:attrNameLst>
                                          <p:attrName>style.color</p:attrName>
                                        </p:attrNameLst>
                                      </p:cBhvr>
                                      <p:to>
                                        <a:srgbClr val="FF3399"/>
                                      </p:to>
                                    </p:animClr>
                                    <p:animClr clrSpc="rgb" dir="cw">
                                      <p:cBhvr>
                                        <p:cTn id="968" dur="250" autoRev="1" fill="remove"/>
                                        <p:tgtEl>
                                          <p:spTgt spid="122"/>
                                        </p:tgtEl>
                                        <p:attrNameLst>
                                          <p:attrName>fillcolor</p:attrName>
                                        </p:attrNameLst>
                                      </p:cBhvr>
                                      <p:to>
                                        <a:srgbClr val="FF3399"/>
                                      </p:to>
                                    </p:animClr>
                                    <p:set>
                                      <p:cBhvr>
                                        <p:cTn id="969" dur="250" autoRev="1" fill="remove"/>
                                        <p:tgtEl>
                                          <p:spTgt spid="122"/>
                                        </p:tgtEl>
                                        <p:attrNameLst>
                                          <p:attrName>fill.type</p:attrName>
                                        </p:attrNameLst>
                                      </p:cBhvr>
                                      <p:to>
                                        <p:strVal val="solid"/>
                                      </p:to>
                                    </p:set>
                                    <p:set>
                                      <p:cBhvr>
                                        <p:cTn id="970" dur="250" autoRev="1" fill="remove"/>
                                        <p:tgtEl>
                                          <p:spTgt spid="122"/>
                                        </p:tgtEl>
                                        <p:attrNameLst>
                                          <p:attrName>fill.on</p:attrName>
                                        </p:attrNameLst>
                                      </p:cBhvr>
                                      <p:to>
                                        <p:strVal val="true"/>
                                      </p:to>
                                    </p:set>
                                  </p:childTnLst>
                                  <p:subTnLst>
                                    <p:audio>
                                      <p:cMediaNode>
                                        <p:cTn display="0" masterRel="sameClick">
                                          <p:stCondLst>
                                            <p:cond evt="begin" delay="0">
                                              <p:tn val="9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2"/>
                  </p:tgtEl>
                </p:cond>
              </p:nextCondLst>
            </p:seq>
            <p:seq concurrent="1" nextAc="seek">
              <p:cTn id="971" restart="whenNotActive" fill="hold" evtFilter="cancelBubble" nodeType="interactiveSeq">
                <p:stCondLst>
                  <p:cond evt="onClick" delay="0">
                    <p:tgtEl>
                      <p:spTgt spid="123"/>
                    </p:tgtEl>
                  </p:cond>
                </p:stCondLst>
                <p:endSync evt="end" delay="0">
                  <p:rtn val="all"/>
                </p:endSync>
                <p:childTnLst>
                  <p:par>
                    <p:cTn id="972" fill="hold">
                      <p:stCondLst>
                        <p:cond delay="0"/>
                      </p:stCondLst>
                      <p:childTnLst>
                        <p:par>
                          <p:cTn id="973" fill="hold">
                            <p:stCondLst>
                              <p:cond delay="0"/>
                            </p:stCondLst>
                            <p:childTnLst>
                              <p:par>
                                <p:cTn id="9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5" dur="250" autoRev="1" fill="remove"/>
                                        <p:tgtEl>
                                          <p:spTgt spid="123"/>
                                        </p:tgtEl>
                                        <p:attrNameLst>
                                          <p:attrName>style.color</p:attrName>
                                        </p:attrNameLst>
                                      </p:cBhvr>
                                      <p:to>
                                        <a:srgbClr val="FF3399"/>
                                      </p:to>
                                    </p:animClr>
                                    <p:animClr clrSpc="rgb" dir="cw">
                                      <p:cBhvr>
                                        <p:cTn id="976" dur="250" autoRev="1" fill="remove"/>
                                        <p:tgtEl>
                                          <p:spTgt spid="123"/>
                                        </p:tgtEl>
                                        <p:attrNameLst>
                                          <p:attrName>fillcolor</p:attrName>
                                        </p:attrNameLst>
                                      </p:cBhvr>
                                      <p:to>
                                        <a:srgbClr val="FF3399"/>
                                      </p:to>
                                    </p:animClr>
                                    <p:set>
                                      <p:cBhvr>
                                        <p:cTn id="977" dur="250" autoRev="1" fill="remove"/>
                                        <p:tgtEl>
                                          <p:spTgt spid="123"/>
                                        </p:tgtEl>
                                        <p:attrNameLst>
                                          <p:attrName>fill.type</p:attrName>
                                        </p:attrNameLst>
                                      </p:cBhvr>
                                      <p:to>
                                        <p:strVal val="solid"/>
                                      </p:to>
                                    </p:set>
                                    <p:set>
                                      <p:cBhvr>
                                        <p:cTn id="978" dur="250" autoRev="1" fill="remove"/>
                                        <p:tgtEl>
                                          <p:spTgt spid="123"/>
                                        </p:tgtEl>
                                        <p:attrNameLst>
                                          <p:attrName>fill.on</p:attrName>
                                        </p:attrNameLst>
                                      </p:cBhvr>
                                      <p:to>
                                        <p:strVal val="true"/>
                                      </p:to>
                                    </p:set>
                                  </p:childTnLst>
                                  <p:subTnLst>
                                    <p:audio>
                                      <p:cMediaNode>
                                        <p:cTn display="0" masterRel="sameClick">
                                          <p:stCondLst>
                                            <p:cond evt="begin" delay="0">
                                              <p:tn val="9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3"/>
                  </p:tgtEl>
                </p:cond>
              </p:nextCondLst>
            </p:seq>
            <p:seq concurrent="1" nextAc="seek">
              <p:cTn id="979" restart="whenNotActive" fill="hold" evtFilter="cancelBubble" nodeType="interactiveSeq">
                <p:stCondLst>
                  <p:cond evt="onClick" delay="0">
                    <p:tgtEl>
                      <p:spTgt spid="124"/>
                    </p:tgtEl>
                  </p:cond>
                </p:stCondLst>
                <p:endSync evt="end" delay="0">
                  <p:rtn val="all"/>
                </p:endSync>
                <p:childTnLst>
                  <p:par>
                    <p:cTn id="980" fill="hold">
                      <p:stCondLst>
                        <p:cond delay="0"/>
                      </p:stCondLst>
                      <p:childTnLst>
                        <p:par>
                          <p:cTn id="981" fill="hold">
                            <p:stCondLst>
                              <p:cond delay="0"/>
                            </p:stCondLst>
                            <p:childTnLst>
                              <p:par>
                                <p:cTn id="9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3" dur="250" autoRev="1" fill="remove"/>
                                        <p:tgtEl>
                                          <p:spTgt spid="124"/>
                                        </p:tgtEl>
                                        <p:attrNameLst>
                                          <p:attrName>style.color</p:attrName>
                                        </p:attrNameLst>
                                      </p:cBhvr>
                                      <p:to>
                                        <a:srgbClr val="FF3399"/>
                                      </p:to>
                                    </p:animClr>
                                    <p:animClr clrSpc="rgb" dir="cw">
                                      <p:cBhvr>
                                        <p:cTn id="984" dur="250" autoRev="1" fill="remove"/>
                                        <p:tgtEl>
                                          <p:spTgt spid="124"/>
                                        </p:tgtEl>
                                        <p:attrNameLst>
                                          <p:attrName>fillcolor</p:attrName>
                                        </p:attrNameLst>
                                      </p:cBhvr>
                                      <p:to>
                                        <a:srgbClr val="FF3399"/>
                                      </p:to>
                                    </p:animClr>
                                    <p:set>
                                      <p:cBhvr>
                                        <p:cTn id="985" dur="250" autoRev="1" fill="remove"/>
                                        <p:tgtEl>
                                          <p:spTgt spid="124"/>
                                        </p:tgtEl>
                                        <p:attrNameLst>
                                          <p:attrName>fill.type</p:attrName>
                                        </p:attrNameLst>
                                      </p:cBhvr>
                                      <p:to>
                                        <p:strVal val="solid"/>
                                      </p:to>
                                    </p:set>
                                    <p:set>
                                      <p:cBhvr>
                                        <p:cTn id="986" dur="250" autoRev="1" fill="remove"/>
                                        <p:tgtEl>
                                          <p:spTgt spid="124"/>
                                        </p:tgtEl>
                                        <p:attrNameLst>
                                          <p:attrName>fill.on</p:attrName>
                                        </p:attrNameLst>
                                      </p:cBhvr>
                                      <p:to>
                                        <p:strVal val="true"/>
                                      </p:to>
                                    </p:set>
                                  </p:childTnLst>
                                  <p:subTnLst>
                                    <p:audio>
                                      <p:cMediaNode>
                                        <p:cTn display="0" masterRel="sameClick">
                                          <p:stCondLst>
                                            <p:cond evt="begin" delay="0">
                                              <p:tn val="9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4"/>
                  </p:tgtEl>
                </p:cond>
              </p:nextCondLst>
            </p:seq>
            <p:seq concurrent="1" nextAc="seek">
              <p:cTn id="987" restart="whenNotActive" fill="hold" evtFilter="cancelBubble" nodeType="interactiveSeq">
                <p:stCondLst>
                  <p:cond evt="onClick" delay="0">
                    <p:tgtEl>
                      <p:spTgt spid="125"/>
                    </p:tgtEl>
                  </p:cond>
                </p:stCondLst>
                <p:endSync evt="end" delay="0">
                  <p:rtn val="all"/>
                </p:endSync>
                <p:childTnLst>
                  <p:par>
                    <p:cTn id="988" fill="hold">
                      <p:stCondLst>
                        <p:cond delay="0"/>
                      </p:stCondLst>
                      <p:childTnLst>
                        <p:par>
                          <p:cTn id="989" fill="hold">
                            <p:stCondLst>
                              <p:cond delay="0"/>
                            </p:stCondLst>
                            <p:childTnLst>
                              <p:par>
                                <p:cTn id="9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1" dur="250" autoRev="1" fill="remove"/>
                                        <p:tgtEl>
                                          <p:spTgt spid="125"/>
                                        </p:tgtEl>
                                        <p:attrNameLst>
                                          <p:attrName>style.color</p:attrName>
                                        </p:attrNameLst>
                                      </p:cBhvr>
                                      <p:to>
                                        <a:srgbClr val="FF3399"/>
                                      </p:to>
                                    </p:animClr>
                                    <p:animClr clrSpc="rgb" dir="cw">
                                      <p:cBhvr>
                                        <p:cTn id="992" dur="250" autoRev="1" fill="remove"/>
                                        <p:tgtEl>
                                          <p:spTgt spid="125"/>
                                        </p:tgtEl>
                                        <p:attrNameLst>
                                          <p:attrName>fillcolor</p:attrName>
                                        </p:attrNameLst>
                                      </p:cBhvr>
                                      <p:to>
                                        <a:srgbClr val="FF3399"/>
                                      </p:to>
                                    </p:animClr>
                                    <p:set>
                                      <p:cBhvr>
                                        <p:cTn id="993" dur="250" autoRev="1" fill="remove"/>
                                        <p:tgtEl>
                                          <p:spTgt spid="125"/>
                                        </p:tgtEl>
                                        <p:attrNameLst>
                                          <p:attrName>fill.type</p:attrName>
                                        </p:attrNameLst>
                                      </p:cBhvr>
                                      <p:to>
                                        <p:strVal val="solid"/>
                                      </p:to>
                                    </p:set>
                                    <p:set>
                                      <p:cBhvr>
                                        <p:cTn id="994" dur="250" autoRev="1" fill="remove"/>
                                        <p:tgtEl>
                                          <p:spTgt spid="125"/>
                                        </p:tgtEl>
                                        <p:attrNameLst>
                                          <p:attrName>fill.on</p:attrName>
                                        </p:attrNameLst>
                                      </p:cBhvr>
                                      <p:to>
                                        <p:strVal val="true"/>
                                      </p:to>
                                    </p:set>
                                  </p:childTnLst>
                                  <p:subTnLst>
                                    <p:audio>
                                      <p:cMediaNode>
                                        <p:cTn display="0" masterRel="sameClick">
                                          <p:stCondLst>
                                            <p:cond evt="begin" delay="0">
                                              <p:tn val="9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5"/>
                  </p:tgtEl>
                </p:cond>
              </p:nextCondLst>
            </p:seq>
            <p:seq concurrent="1" nextAc="seek">
              <p:cTn id="995" restart="whenNotActive" fill="hold" evtFilter="cancelBubble" nodeType="interactiveSeq">
                <p:stCondLst>
                  <p:cond evt="onClick" delay="0">
                    <p:tgtEl>
                      <p:spTgt spid="126"/>
                    </p:tgtEl>
                  </p:cond>
                </p:stCondLst>
                <p:endSync evt="end" delay="0">
                  <p:rtn val="all"/>
                </p:endSync>
                <p:childTnLst>
                  <p:par>
                    <p:cTn id="996" fill="hold">
                      <p:stCondLst>
                        <p:cond delay="0"/>
                      </p:stCondLst>
                      <p:childTnLst>
                        <p:par>
                          <p:cTn id="997" fill="hold">
                            <p:stCondLst>
                              <p:cond delay="0"/>
                            </p:stCondLst>
                            <p:childTnLst>
                              <p:par>
                                <p:cTn id="9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9" dur="250" autoRev="1" fill="remove"/>
                                        <p:tgtEl>
                                          <p:spTgt spid="126"/>
                                        </p:tgtEl>
                                        <p:attrNameLst>
                                          <p:attrName>style.color</p:attrName>
                                        </p:attrNameLst>
                                      </p:cBhvr>
                                      <p:to>
                                        <a:srgbClr val="FF3399"/>
                                      </p:to>
                                    </p:animClr>
                                    <p:animClr clrSpc="rgb" dir="cw">
                                      <p:cBhvr>
                                        <p:cTn id="1000" dur="250" autoRev="1" fill="remove"/>
                                        <p:tgtEl>
                                          <p:spTgt spid="126"/>
                                        </p:tgtEl>
                                        <p:attrNameLst>
                                          <p:attrName>fillcolor</p:attrName>
                                        </p:attrNameLst>
                                      </p:cBhvr>
                                      <p:to>
                                        <a:srgbClr val="FF3399"/>
                                      </p:to>
                                    </p:animClr>
                                    <p:set>
                                      <p:cBhvr>
                                        <p:cTn id="1001" dur="250" autoRev="1" fill="remove"/>
                                        <p:tgtEl>
                                          <p:spTgt spid="126"/>
                                        </p:tgtEl>
                                        <p:attrNameLst>
                                          <p:attrName>fill.type</p:attrName>
                                        </p:attrNameLst>
                                      </p:cBhvr>
                                      <p:to>
                                        <p:strVal val="solid"/>
                                      </p:to>
                                    </p:set>
                                    <p:set>
                                      <p:cBhvr>
                                        <p:cTn id="1002" dur="250" autoRev="1" fill="remove"/>
                                        <p:tgtEl>
                                          <p:spTgt spid="126"/>
                                        </p:tgtEl>
                                        <p:attrNameLst>
                                          <p:attrName>fill.on</p:attrName>
                                        </p:attrNameLst>
                                      </p:cBhvr>
                                      <p:to>
                                        <p:strVal val="true"/>
                                      </p:to>
                                    </p:set>
                                  </p:childTnLst>
                                  <p:subTnLst>
                                    <p:audio>
                                      <p:cMediaNode>
                                        <p:cTn display="0" masterRel="sameClick">
                                          <p:stCondLst>
                                            <p:cond evt="begin" delay="0">
                                              <p:tn val="9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6"/>
                  </p:tgtEl>
                </p:cond>
              </p:nextCondLst>
            </p:seq>
            <p:seq concurrent="1" nextAc="seek">
              <p:cTn id="1003" restart="whenNotActive" fill="hold" evtFilter="cancelBubble" nodeType="interactiveSeq">
                <p:stCondLst>
                  <p:cond evt="onClick" delay="0">
                    <p:tgtEl>
                      <p:spTgt spid="127"/>
                    </p:tgtEl>
                  </p:cond>
                </p:stCondLst>
                <p:endSync evt="end" delay="0">
                  <p:rtn val="all"/>
                </p:endSync>
                <p:childTnLst>
                  <p:par>
                    <p:cTn id="1004" fill="hold">
                      <p:stCondLst>
                        <p:cond delay="0"/>
                      </p:stCondLst>
                      <p:childTnLst>
                        <p:par>
                          <p:cTn id="1005" fill="hold">
                            <p:stCondLst>
                              <p:cond delay="0"/>
                            </p:stCondLst>
                            <p:childTnLst>
                              <p:par>
                                <p:cTn id="10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7" dur="250" autoRev="1" fill="remove"/>
                                        <p:tgtEl>
                                          <p:spTgt spid="127"/>
                                        </p:tgtEl>
                                        <p:attrNameLst>
                                          <p:attrName>style.color</p:attrName>
                                        </p:attrNameLst>
                                      </p:cBhvr>
                                      <p:to>
                                        <a:srgbClr val="FF3399"/>
                                      </p:to>
                                    </p:animClr>
                                    <p:animClr clrSpc="rgb" dir="cw">
                                      <p:cBhvr>
                                        <p:cTn id="1008" dur="250" autoRev="1" fill="remove"/>
                                        <p:tgtEl>
                                          <p:spTgt spid="127"/>
                                        </p:tgtEl>
                                        <p:attrNameLst>
                                          <p:attrName>fillcolor</p:attrName>
                                        </p:attrNameLst>
                                      </p:cBhvr>
                                      <p:to>
                                        <a:srgbClr val="FF3399"/>
                                      </p:to>
                                    </p:animClr>
                                    <p:set>
                                      <p:cBhvr>
                                        <p:cTn id="1009" dur="250" autoRev="1" fill="remove"/>
                                        <p:tgtEl>
                                          <p:spTgt spid="127"/>
                                        </p:tgtEl>
                                        <p:attrNameLst>
                                          <p:attrName>fill.type</p:attrName>
                                        </p:attrNameLst>
                                      </p:cBhvr>
                                      <p:to>
                                        <p:strVal val="solid"/>
                                      </p:to>
                                    </p:set>
                                    <p:set>
                                      <p:cBhvr>
                                        <p:cTn id="1010" dur="250" autoRev="1" fill="remove"/>
                                        <p:tgtEl>
                                          <p:spTgt spid="127"/>
                                        </p:tgtEl>
                                        <p:attrNameLst>
                                          <p:attrName>fill.on</p:attrName>
                                        </p:attrNameLst>
                                      </p:cBhvr>
                                      <p:to>
                                        <p:strVal val="true"/>
                                      </p:to>
                                    </p:set>
                                  </p:childTnLst>
                                  <p:subTnLst>
                                    <p:audio>
                                      <p:cMediaNode>
                                        <p:cTn display="0" masterRel="sameClick">
                                          <p:stCondLst>
                                            <p:cond evt="begin" delay="0">
                                              <p:tn val="10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7"/>
                  </p:tgtEl>
                </p:cond>
              </p:nextCondLst>
            </p:seq>
            <p:seq concurrent="1" nextAc="seek">
              <p:cTn id="1011" restart="whenNotActive" fill="hold" evtFilter="cancelBubble" nodeType="interactiveSeq">
                <p:stCondLst>
                  <p:cond evt="onClick" delay="0">
                    <p:tgtEl>
                      <p:spTgt spid="128"/>
                    </p:tgtEl>
                  </p:cond>
                </p:stCondLst>
                <p:endSync evt="end" delay="0">
                  <p:rtn val="all"/>
                </p:endSync>
                <p:childTnLst>
                  <p:par>
                    <p:cTn id="1012" fill="hold">
                      <p:stCondLst>
                        <p:cond delay="0"/>
                      </p:stCondLst>
                      <p:childTnLst>
                        <p:par>
                          <p:cTn id="1013" fill="hold">
                            <p:stCondLst>
                              <p:cond delay="0"/>
                            </p:stCondLst>
                            <p:childTnLst>
                              <p:par>
                                <p:cTn id="10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5" dur="250" autoRev="1" fill="remove"/>
                                        <p:tgtEl>
                                          <p:spTgt spid="128"/>
                                        </p:tgtEl>
                                        <p:attrNameLst>
                                          <p:attrName>style.color</p:attrName>
                                        </p:attrNameLst>
                                      </p:cBhvr>
                                      <p:to>
                                        <a:srgbClr val="FF3399"/>
                                      </p:to>
                                    </p:animClr>
                                    <p:animClr clrSpc="rgb" dir="cw">
                                      <p:cBhvr>
                                        <p:cTn id="1016" dur="250" autoRev="1" fill="remove"/>
                                        <p:tgtEl>
                                          <p:spTgt spid="128"/>
                                        </p:tgtEl>
                                        <p:attrNameLst>
                                          <p:attrName>fillcolor</p:attrName>
                                        </p:attrNameLst>
                                      </p:cBhvr>
                                      <p:to>
                                        <a:srgbClr val="FF3399"/>
                                      </p:to>
                                    </p:animClr>
                                    <p:set>
                                      <p:cBhvr>
                                        <p:cTn id="1017" dur="250" autoRev="1" fill="remove"/>
                                        <p:tgtEl>
                                          <p:spTgt spid="128"/>
                                        </p:tgtEl>
                                        <p:attrNameLst>
                                          <p:attrName>fill.type</p:attrName>
                                        </p:attrNameLst>
                                      </p:cBhvr>
                                      <p:to>
                                        <p:strVal val="solid"/>
                                      </p:to>
                                    </p:set>
                                    <p:set>
                                      <p:cBhvr>
                                        <p:cTn id="1018" dur="250" autoRev="1" fill="remove"/>
                                        <p:tgtEl>
                                          <p:spTgt spid="128"/>
                                        </p:tgtEl>
                                        <p:attrNameLst>
                                          <p:attrName>fill.on</p:attrName>
                                        </p:attrNameLst>
                                      </p:cBhvr>
                                      <p:to>
                                        <p:strVal val="true"/>
                                      </p:to>
                                    </p:set>
                                  </p:childTnLst>
                                  <p:subTnLst>
                                    <p:audio>
                                      <p:cMediaNode>
                                        <p:cTn display="0" masterRel="sameClick">
                                          <p:stCondLst>
                                            <p:cond evt="begin" delay="0">
                                              <p:tn val="10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8"/>
                  </p:tgtEl>
                </p:cond>
              </p:nextCondLst>
            </p:seq>
            <p:seq concurrent="1" nextAc="seek">
              <p:cTn id="1019" restart="whenNotActive" fill="hold" evtFilter="cancelBubble" nodeType="interactiveSeq">
                <p:stCondLst>
                  <p:cond evt="onClick" delay="0">
                    <p:tgtEl>
                      <p:spTgt spid="129"/>
                    </p:tgtEl>
                  </p:cond>
                </p:stCondLst>
                <p:endSync evt="end" delay="0">
                  <p:rtn val="all"/>
                </p:endSync>
                <p:childTnLst>
                  <p:par>
                    <p:cTn id="1020" fill="hold">
                      <p:stCondLst>
                        <p:cond delay="0"/>
                      </p:stCondLst>
                      <p:childTnLst>
                        <p:par>
                          <p:cTn id="1021" fill="hold">
                            <p:stCondLst>
                              <p:cond delay="0"/>
                            </p:stCondLst>
                            <p:childTnLst>
                              <p:par>
                                <p:cTn id="10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3" dur="250" autoRev="1" fill="remove"/>
                                        <p:tgtEl>
                                          <p:spTgt spid="129"/>
                                        </p:tgtEl>
                                        <p:attrNameLst>
                                          <p:attrName>style.color</p:attrName>
                                        </p:attrNameLst>
                                      </p:cBhvr>
                                      <p:to>
                                        <a:srgbClr val="FF3399"/>
                                      </p:to>
                                    </p:animClr>
                                    <p:animClr clrSpc="rgb" dir="cw">
                                      <p:cBhvr>
                                        <p:cTn id="1024" dur="250" autoRev="1" fill="remove"/>
                                        <p:tgtEl>
                                          <p:spTgt spid="129"/>
                                        </p:tgtEl>
                                        <p:attrNameLst>
                                          <p:attrName>fillcolor</p:attrName>
                                        </p:attrNameLst>
                                      </p:cBhvr>
                                      <p:to>
                                        <a:srgbClr val="FF3399"/>
                                      </p:to>
                                    </p:animClr>
                                    <p:set>
                                      <p:cBhvr>
                                        <p:cTn id="1025" dur="250" autoRev="1" fill="remove"/>
                                        <p:tgtEl>
                                          <p:spTgt spid="129"/>
                                        </p:tgtEl>
                                        <p:attrNameLst>
                                          <p:attrName>fill.type</p:attrName>
                                        </p:attrNameLst>
                                      </p:cBhvr>
                                      <p:to>
                                        <p:strVal val="solid"/>
                                      </p:to>
                                    </p:set>
                                    <p:set>
                                      <p:cBhvr>
                                        <p:cTn id="1026" dur="250" autoRev="1" fill="remove"/>
                                        <p:tgtEl>
                                          <p:spTgt spid="129"/>
                                        </p:tgtEl>
                                        <p:attrNameLst>
                                          <p:attrName>fill.on</p:attrName>
                                        </p:attrNameLst>
                                      </p:cBhvr>
                                      <p:to>
                                        <p:strVal val="true"/>
                                      </p:to>
                                    </p:set>
                                  </p:childTnLst>
                                  <p:subTnLst>
                                    <p:audio>
                                      <p:cMediaNode>
                                        <p:cTn display="0" masterRel="sameClick">
                                          <p:stCondLst>
                                            <p:cond evt="begin" delay="0">
                                              <p:tn val="10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29"/>
                  </p:tgtEl>
                </p:cond>
              </p:nextCondLst>
            </p:seq>
            <p:seq concurrent="1" nextAc="seek">
              <p:cTn id="1027" restart="whenNotActive" fill="hold" evtFilter="cancelBubble" nodeType="interactiveSeq">
                <p:stCondLst>
                  <p:cond evt="onClick" delay="0">
                    <p:tgtEl>
                      <p:spTgt spid="130"/>
                    </p:tgtEl>
                  </p:cond>
                </p:stCondLst>
                <p:endSync evt="end" delay="0">
                  <p:rtn val="all"/>
                </p:endSync>
                <p:childTnLst>
                  <p:par>
                    <p:cTn id="1028" fill="hold">
                      <p:stCondLst>
                        <p:cond delay="0"/>
                      </p:stCondLst>
                      <p:childTnLst>
                        <p:par>
                          <p:cTn id="1029" fill="hold">
                            <p:stCondLst>
                              <p:cond delay="0"/>
                            </p:stCondLst>
                            <p:childTnLst>
                              <p:par>
                                <p:cTn id="10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1" dur="250" autoRev="1" fill="remove"/>
                                        <p:tgtEl>
                                          <p:spTgt spid="130"/>
                                        </p:tgtEl>
                                        <p:attrNameLst>
                                          <p:attrName>style.color</p:attrName>
                                        </p:attrNameLst>
                                      </p:cBhvr>
                                      <p:to>
                                        <a:srgbClr val="FF3399"/>
                                      </p:to>
                                    </p:animClr>
                                    <p:animClr clrSpc="rgb" dir="cw">
                                      <p:cBhvr>
                                        <p:cTn id="1032" dur="250" autoRev="1" fill="remove"/>
                                        <p:tgtEl>
                                          <p:spTgt spid="130"/>
                                        </p:tgtEl>
                                        <p:attrNameLst>
                                          <p:attrName>fillcolor</p:attrName>
                                        </p:attrNameLst>
                                      </p:cBhvr>
                                      <p:to>
                                        <a:srgbClr val="FF3399"/>
                                      </p:to>
                                    </p:animClr>
                                    <p:set>
                                      <p:cBhvr>
                                        <p:cTn id="1033" dur="250" autoRev="1" fill="remove"/>
                                        <p:tgtEl>
                                          <p:spTgt spid="130"/>
                                        </p:tgtEl>
                                        <p:attrNameLst>
                                          <p:attrName>fill.type</p:attrName>
                                        </p:attrNameLst>
                                      </p:cBhvr>
                                      <p:to>
                                        <p:strVal val="solid"/>
                                      </p:to>
                                    </p:set>
                                    <p:set>
                                      <p:cBhvr>
                                        <p:cTn id="1034" dur="250" autoRev="1" fill="remove"/>
                                        <p:tgtEl>
                                          <p:spTgt spid="130"/>
                                        </p:tgtEl>
                                        <p:attrNameLst>
                                          <p:attrName>fill.on</p:attrName>
                                        </p:attrNameLst>
                                      </p:cBhvr>
                                      <p:to>
                                        <p:strVal val="true"/>
                                      </p:to>
                                    </p:set>
                                  </p:childTnLst>
                                  <p:subTnLst>
                                    <p:audio>
                                      <p:cMediaNode>
                                        <p:cTn display="0" masterRel="sameClick">
                                          <p:stCondLst>
                                            <p:cond evt="begin" delay="0">
                                              <p:tn val="10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0"/>
                  </p:tgtEl>
                </p:cond>
              </p:nextCondLst>
            </p:seq>
            <p:seq concurrent="1" nextAc="seek">
              <p:cTn id="1035" restart="whenNotActive" fill="hold" evtFilter="cancelBubble" nodeType="interactiveSeq">
                <p:stCondLst>
                  <p:cond evt="onClick" delay="0">
                    <p:tgtEl>
                      <p:spTgt spid="131"/>
                    </p:tgtEl>
                  </p:cond>
                </p:stCondLst>
                <p:endSync evt="end" delay="0">
                  <p:rtn val="all"/>
                </p:endSync>
                <p:childTnLst>
                  <p:par>
                    <p:cTn id="1036" fill="hold">
                      <p:stCondLst>
                        <p:cond delay="0"/>
                      </p:stCondLst>
                      <p:childTnLst>
                        <p:par>
                          <p:cTn id="1037" fill="hold">
                            <p:stCondLst>
                              <p:cond delay="0"/>
                            </p:stCondLst>
                            <p:childTnLst>
                              <p:par>
                                <p:cTn id="10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9" dur="250" autoRev="1" fill="remove"/>
                                        <p:tgtEl>
                                          <p:spTgt spid="131"/>
                                        </p:tgtEl>
                                        <p:attrNameLst>
                                          <p:attrName>style.color</p:attrName>
                                        </p:attrNameLst>
                                      </p:cBhvr>
                                      <p:to>
                                        <a:srgbClr val="FF3399"/>
                                      </p:to>
                                    </p:animClr>
                                    <p:animClr clrSpc="rgb" dir="cw">
                                      <p:cBhvr>
                                        <p:cTn id="1040" dur="250" autoRev="1" fill="remove"/>
                                        <p:tgtEl>
                                          <p:spTgt spid="131"/>
                                        </p:tgtEl>
                                        <p:attrNameLst>
                                          <p:attrName>fillcolor</p:attrName>
                                        </p:attrNameLst>
                                      </p:cBhvr>
                                      <p:to>
                                        <a:srgbClr val="FF3399"/>
                                      </p:to>
                                    </p:animClr>
                                    <p:set>
                                      <p:cBhvr>
                                        <p:cTn id="1041" dur="250" autoRev="1" fill="remove"/>
                                        <p:tgtEl>
                                          <p:spTgt spid="131"/>
                                        </p:tgtEl>
                                        <p:attrNameLst>
                                          <p:attrName>fill.type</p:attrName>
                                        </p:attrNameLst>
                                      </p:cBhvr>
                                      <p:to>
                                        <p:strVal val="solid"/>
                                      </p:to>
                                    </p:set>
                                    <p:set>
                                      <p:cBhvr>
                                        <p:cTn id="1042" dur="250" autoRev="1" fill="remove"/>
                                        <p:tgtEl>
                                          <p:spTgt spid="131"/>
                                        </p:tgtEl>
                                        <p:attrNameLst>
                                          <p:attrName>fill.on</p:attrName>
                                        </p:attrNameLst>
                                      </p:cBhvr>
                                      <p:to>
                                        <p:strVal val="true"/>
                                      </p:to>
                                    </p:set>
                                  </p:childTnLst>
                                  <p:subTnLst>
                                    <p:audio>
                                      <p:cMediaNode>
                                        <p:cTn display="0" masterRel="sameClick">
                                          <p:stCondLst>
                                            <p:cond evt="begin" delay="0">
                                              <p:tn val="10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1"/>
                  </p:tgtEl>
                </p:cond>
              </p:nextCondLst>
            </p:seq>
            <p:seq concurrent="1" nextAc="seek">
              <p:cTn id="1043" restart="whenNotActive" fill="hold" evtFilter="cancelBubble" nodeType="interactiveSeq">
                <p:stCondLst>
                  <p:cond evt="onClick" delay="0">
                    <p:tgtEl>
                      <p:spTgt spid="132"/>
                    </p:tgtEl>
                  </p:cond>
                </p:stCondLst>
                <p:endSync evt="end" delay="0">
                  <p:rtn val="all"/>
                </p:endSync>
                <p:childTnLst>
                  <p:par>
                    <p:cTn id="1044" fill="hold">
                      <p:stCondLst>
                        <p:cond delay="0"/>
                      </p:stCondLst>
                      <p:childTnLst>
                        <p:par>
                          <p:cTn id="1045" fill="hold">
                            <p:stCondLst>
                              <p:cond delay="0"/>
                            </p:stCondLst>
                            <p:childTnLst>
                              <p:par>
                                <p:cTn id="10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7" dur="250" autoRev="1" fill="remove"/>
                                        <p:tgtEl>
                                          <p:spTgt spid="132"/>
                                        </p:tgtEl>
                                        <p:attrNameLst>
                                          <p:attrName>style.color</p:attrName>
                                        </p:attrNameLst>
                                      </p:cBhvr>
                                      <p:to>
                                        <a:srgbClr val="FF3399"/>
                                      </p:to>
                                    </p:animClr>
                                    <p:animClr clrSpc="rgb" dir="cw">
                                      <p:cBhvr>
                                        <p:cTn id="1048" dur="250" autoRev="1" fill="remove"/>
                                        <p:tgtEl>
                                          <p:spTgt spid="132"/>
                                        </p:tgtEl>
                                        <p:attrNameLst>
                                          <p:attrName>fillcolor</p:attrName>
                                        </p:attrNameLst>
                                      </p:cBhvr>
                                      <p:to>
                                        <a:srgbClr val="FF3399"/>
                                      </p:to>
                                    </p:animClr>
                                    <p:set>
                                      <p:cBhvr>
                                        <p:cTn id="1049" dur="250" autoRev="1" fill="remove"/>
                                        <p:tgtEl>
                                          <p:spTgt spid="132"/>
                                        </p:tgtEl>
                                        <p:attrNameLst>
                                          <p:attrName>fill.type</p:attrName>
                                        </p:attrNameLst>
                                      </p:cBhvr>
                                      <p:to>
                                        <p:strVal val="solid"/>
                                      </p:to>
                                    </p:set>
                                    <p:set>
                                      <p:cBhvr>
                                        <p:cTn id="1050" dur="250" autoRev="1" fill="remove"/>
                                        <p:tgtEl>
                                          <p:spTgt spid="132"/>
                                        </p:tgtEl>
                                        <p:attrNameLst>
                                          <p:attrName>fill.on</p:attrName>
                                        </p:attrNameLst>
                                      </p:cBhvr>
                                      <p:to>
                                        <p:strVal val="true"/>
                                      </p:to>
                                    </p:set>
                                  </p:childTnLst>
                                  <p:subTnLst>
                                    <p:audio>
                                      <p:cMediaNode>
                                        <p:cTn display="0" masterRel="sameClick">
                                          <p:stCondLst>
                                            <p:cond evt="begin" delay="0">
                                              <p:tn val="10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2"/>
                  </p:tgtEl>
                </p:cond>
              </p:nextCondLst>
            </p:seq>
            <p:seq concurrent="1" nextAc="seek">
              <p:cTn id="1051" restart="whenNotActive" fill="hold" evtFilter="cancelBubble" nodeType="interactiveSeq">
                <p:stCondLst>
                  <p:cond evt="onClick" delay="0">
                    <p:tgtEl>
                      <p:spTgt spid="133"/>
                    </p:tgtEl>
                  </p:cond>
                </p:stCondLst>
                <p:endSync evt="end" delay="0">
                  <p:rtn val="all"/>
                </p:endSync>
                <p:childTnLst>
                  <p:par>
                    <p:cTn id="1052" fill="hold">
                      <p:stCondLst>
                        <p:cond delay="0"/>
                      </p:stCondLst>
                      <p:childTnLst>
                        <p:par>
                          <p:cTn id="1053" fill="hold">
                            <p:stCondLst>
                              <p:cond delay="0"/>
                            </p:stCondLst>
                            <p:childTnLst>
                              <p:par>
                                <p:cTn id="10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5" dur="250" autoRev="1" fill="remove"/>
                                        <p:tgtEl>
                                          <p:spTgt spid="133"/>
                                        </p:tgtEl>
                                        <p:attrNameLst>
                                          <p:attrName>style.color</p:attrName>
                                        </p:attrNameLst>
                                      </p:cBhvr>
                                      <p:to>
                                        <a:srgbClr val="FF3399"/>
                                      </p:to>
                                    </p:animClr>
                                    <p:animClr clrSpc="rgb" dir="cw">
                                      <p:cBhvr>
                                        <p:cTn id="1056" dur="250" autoRev="1" fill="remove"/>
                                        <p:tgtEl>
                                          <p:spTgt spid="133"/>
                                        </p:tgtEl>
                                        <p:attrNameLst>
                                          <p:attrName>fillcolor</p:attrName>
                                        </p:attrNameLst>
                                      </p:cBhvr>
                                      <p:to>
                                        <a:srgbClr val="FF3399"/>
                                      </p:to>
                                    </p:animClr>
                                    <p:set>
                                      <p:cBhvr>
                                        <p:cTn id="1057" dur="250" autoRev="1" fill="remove"/>
                                        <p:tgtEl>
                                          <p:spTgt spid="133"/>
                                        </p:tgtEl>
                                        <p:attrNameLst>
                                          <p:attrName>fill.type</p:attrName>
                                        </p:attrNameLst>
                                      </p:cBhvr>
                                      <p:to>
                                        <p:strVal val="solid"/>
                                      </p:to>
                                    </p:set>
                                    <p:set>
                                      <p:cBhvr>
                                        <p:cTn id="1058" dur="250" autoRev="1" fill="remove"/>
                                        <p:tgtEl>
                                          <p:spTgt spid="133"/>
                                        </p:tgtEl>
                                        <p:attrNameLst>
                                          <p:attrName>fill.on</p:attrName>
                                        </p:attrNameLst>
                                      </p:cBhvr>
                                      <p:to>
                                        <p:strVal val="true"/>
                                      </p:to>
                                    </p:set>
                                  </p:childTnLst>
                                  <p:subTnLst>
                                    <p:audio>
                                      <p:cMediaNode>
                                        <p:cTn display="0" masterRel="sameClick">
                                          <p:stCondLst>
                                            <p:cond evt="begin" delay="0">
                                              <p:tn val="10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3"/>
                  </p:tgtEl>
                </p:cond>
              </p:nextCondLst>
            </p:seq>
            <p:seq concurrent="1" nextAc="seek">
              <p:cTn id="1059" restart="whenNotActive" fill="hold" evtFilter="cancelBubble" nodeType="interactiveSeq">
                <p:stCondLst>
                  <p:cond evt="onClick" delay="0">
                    <p:tgtEl>
                      <p:spTgt spid="134"/>
                    </p:tgtEl>
                  </p:cond>
                </p:stCondLst>
                <p:endSync evt="end" delay="0">
                  <p:rtn val="all"/>
                </p:endSync>
                <p:childTnLst>
                  <p:par>
                    <p:cTn id="1060" fill="hold">
                      <p:stCondLst>
                        <p:cond delay="0"/>
                      </p:stCondLst>
                      <p:childTnLst>
                        <p:par>
                          <p:cTn id="1061" fill="hold">
                            <p:stCondLst>
                              <p:cond delay="0"/>
                            </p:stCondLst>
                            <p:childTnLst>
                              <p:par>
                                <p:cTn id="10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3" dur="250" autoRev="1" fill="remove"/>
                                        <p:tgtEl>
                                          <p:spTgt spid="134"/>
                                        </p:tgtEl>
                                        <p:attrNameLst>
                                          <p:attrName>style.color</p:attrName>
                                        </p:attrNameLst>
                                      </p:cBhvr>
                                      <p:to>
                                        <a:srgbClr val="FF3399"/>
                                      </p:to>
                                    </p:animClr>
                                    <p:animClr clrSpc="rgb" dir="cw">
                                      <p:cBhvr>
                                        <p:cTn id="1064" dur="250" autoRev="1" fill="remove"/>
                                        <p:tgtEl>
                                          <p:spTgt spid="134"/>
                                        </p:tgtEl>
                                        <p:attrNameLst>
                                          <p:attrName>fillcolor</p:attrName>
                                        </p:attrNameLst>
                                      </p:cBhvr>
                                      <p:to>
                                        <a:srgbClr val="FF3399"/>
                                      </p:to>
                                    </p:animClr>
                                    <p:set>
                                      <p:cBhvr>
                                        <p:cTn id="1065" dur="250" autoRev="1" fill="remove"/>
                                        <p:tgtEl>
                                          <p:spTgt spid="134"/>
                                        </p:tgtEl>
                                        <p:attrNameLst>
                                          <p:attrName>fill.type</p:attrName>
                                        </p:attrNameLst>
                                      </p:cBhvr>
                                      <p:to>
                                        <p:strVal val="solid"/>
                                      </p:to>
                                    </p:set>
                                    <p:set>
                                      <p:cBhvr>
                                        <p:cTn id="1066" dur="250" autoRev="1" fill="remove"/>
                                        <p:tgtEl>
                                          <p:spTgt spid="134"/>
                                        </p:tgtEl>
                                        <p:attrNameLst>
                                          <p:attrName>fill.on</p:attrName>
                                        </p:attrNameLst>
                                      </p:cBhvr>
                                      <p:to>
                                        <p:strVal val="true"/>
                                      </p:to>
                                    </p:set>
                                  </p:childTnLst>
                                  <p:subTnLst>
                                    <p:audio>
                                      <p:cMediaNode>
                                        <p:cTn display="0" masterRel="sameClick">
                                          <p:stCondLst>
                                            <p:cond evt="begin" delay="0">
                                              <p:tn val="10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4"/>
                  </p:tgtEl>
                </p:cond>
              </p:nextCondLst>
            </p:seq>
            <p:seq concurrent="1" nextAc="seek">
              <p:cTn id="1067" restart="whenNotActive" fill="hold" evtFilter="cancelBubble" nodeType="interactiveSeq">
                <p:stCondLst>
                  <p:cond evt="onClick" delay="0">
                    <p:tgtEl>
                      <p:spTgt spid="135"/>
                    </p:tgtEl>
                  </p:cond>
                </p:stCondLst>
                <p:endSync evt="end" delay="0">
                  <p:rtn val="all"/>
                </p:endSync>
                <p:childTnLst>
                  <p:par>
                    <p:cTn id="1068" fill="hold">
                      <p:stCondLst>
                        <p:cond delay="0"/>
                      </p:stCondLst>
                      <p:childTnLst>
                        <p:par>
                          <p:cTn id="1069" fill="hold">
                            <p:stCondLst>
                              <p:cond delay="0"/>
                            </p:stCondLst>
                            <p:childTnLst>
                              <p:par>
                                <p:cTn id="10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1" dur="250" autoRev="1" fill="remove"/>
                                        <p:tgtEl>
                                          <p:spTgt spid="135"/>
                                        </p:tgtEl>
                                        <p:attrNameLst>
                                          <p:attrName>style.color</p:attrName>
                                        </p:attrNameLst>
                                      </p:cBhvr>
                                      <p:to>
                                        <a:srgbClr val="FF3399"/>
                                      </p:to>
                                    </p:animClr>
                                    <p:animClr clrSpc="rgb" dir="cw">
                                      <p:cBhvr>
                                        <p:cTn id="1072" dur="250" autoRev="1" fill="remove"/>
                                        <p:tgtEl>
                                          <p:spTgt spid="135"/>
                                        </p:tgtEl>
                                        <p:attrNameLst>
                                          <p:attrName>fillcolor</p:attrName>
                                        </p:attrNameLst>
                                      </p:cBhvr>
                                      <p:to>
                                        <a:srgbClr val="FF3399"/>
                                      </p:to>
                                    </p:animClr>
                                    <p:set>
                                      <p:cBhvr>
                                        <p:cTn id="1073" dur="250" autoRev="1" fill="remove"/>
                                        <p:tgtEl>
                                          <p:spTgt spid="135"/>
                                        </p:tgtEl>
                                        <p:attrNameLst>
                                          <p:attrName>fill.type</p:attrName>
                                        </p:attrNameLst>
                                      </p:cBhvr>
                                      <p:to>
                                        <p:strVal val="solid"/>
                                      </p:to>
                                    </p:set>
                                    <p:set>
                                      <p:cBhvr>
                                        <p:cTn id="1074" dur="250" autoRev="1" fill="remove"/>
                                        <p:tgtEl>
                                          <p:spTgt spid="135"/>
                                        </p:tgtEl>
                                        <p:attrNameLst>
                                          <p:attrName>fill.on</p:attrName>
                                        </p:attrNameLst>
                                      </p:cBhvr>
                                      <p:to>
                                        <p:strVal val="true"/>
                                      </p:to>
                                    </p:set>
                                  </p:childTnLst>
                                  <p:subTnLst>
                                    <p:audio>
                                      <p:cMediaNode>
                                        <p:cTn display="0" masterRel="sameClick">
                                          <p:stCondLst>
                                            <p:cond evt="begin" delay="0">
                                              <p:tn val="10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5"/>
                  </p:tgtEl>
                </p:cond>
              </p:nextCondLst>
            </p:seq>
            <p:seq concurrent="1" nextAc="seek">
              <p:cTn id="1075" restart="whenNotActive" fill="hold" evtFilter="cancelBubble" nodeType="interactiveSeq">
                <p:stCondLst>
                  <p:cond evt="onClick" delay="0">
                    <p:tgtEl>
                      <p:spTgt spid="136"/>
                    </p:tgtEl>
                  </p:cond>
                </p:stCondLst>
                <p:endSync evt="end" delay="0">
                  <p:rtn val="all"/>
                </p:endSync>
                <p:childTnLst>
                  <p:par>
                    <p:cTn id="1076" fill="hold">
                      <p:stCondLst>
                        <p:cond delay="0"/>
                      </p:stCondLst>
                      <p:childTnLst>
                        <p:par>
                          <p:cTn id="1077" fill="hold">
                            <p:stCondLst>
                              <p:cond delay="0"/>
                            </p:stCondLst>
                            <p:childTnLst>
                              <p:par>
                                <p:cTn id="10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9" dur="250" autoRev="1" fill="remove"/>
                                        <p:tgtEl>
                                          <p:spTgt spid="136"/>
                                        </p:tgtEl>
                                        <p:attrNameLst>
                                          <p:attrName>style.color</p:attrName>
                                        </p:attrNameLst>
                                      </p:cBhvr>
                                      <p:to>
                                        <a:srgbClr val="FF3399"/>
                                      </p:to>
                                    </p:animClr>
                                    <p:animClr clrSpc="rgb" dir="cw">
                                      <p:cBhvr>
                                        <p:cTn id="1080" dur="250" autoRev="1" fill="remove"/>
                                        <p:tgtEl>
                                          <p:spTgt spid="136"/>
                                        </p:tgtEl>
                                        <p:attrNameLst>
                                          <p:attrName>fillcolor</p:attrName>
                                        </p:attrNameLst>
                                      </p:cBhvr>
                                      <p:to>
                                        <a:srgbClr val="FF3399"/>
                                      </p:to>
                                    </p:animClr>
                                    <p:set>
                                      <p:cBhvr>
                                        <p:cTn id="1081" dur="250" autoRev="1" fill="remove"/>
                                        <p:tgtEl>
                                          <p:spTgt spid="136"/>
                                        </p:tgtEl>
                                        <p:attrNameLst>
                                          <p:attrName>fill.type</p:attrName>
                                        </p:attrNameLst>
                                      </p:cBhvr>
                                      <p:to>
                                        <p:strVal val="solid"/>
                                      </p:to>
                                    </p:set>
                                    <p:set>
                                      <p:cBhvr>
                                        <p:cTn id="1082" dur="250" autoRev="1" fill="remove"/>
                                        <p:tgtEl>
                                          <p:spTgt spid="136"/>
                                        </p:tgtEl>
                                        <p:attrNameLst>
                                          <p:attrName>fill.on</p:attrName>
                                        </p:attrNameLst>
                                      </p:cBhvr>
                                      <p:to>
                                        <p:strVal val="true"/>
                                      </p:to>
                                    </p:set>
                                  </p:childTnLst>
                                  <p:subTnLst>
                                    <p:audio>
                                      <p:cMediaNode>
                                        <p:cTn display="0" masterRel="sameClick">
                                          <p:stCondLst>
                                            <p:cond evt="begin" delay="0">
                                              <p:tn val="10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6"/>
                  </p:tgtEl>
                </p:cond>
              </p:nextCondLst>
            </p:seq>
            <p:seq concurrent="1" nextAc="seek">
              <p:cTn id="1083" restart="whenNotActive" fill="hold" evtFilter="cancelBubble" nodeType="interactiveSeq">
                <p:stCondLst>
                  <p:cond evt="onClick" delay="0">
                    <p:tgtEl>
                      <p:spTgt spid="137"/>
                    </p:tgtEl>
                  </p:cond>
                </p:stCondLst>
                <p:endSync evt="end" delay="0">
                  <p:rtn val="all"/>
                </p:endSync>
                <p:childTnLst>
                  <p:par>
                    <p:cTn id="1084" fill="hold">
                      <p:stCondLst>
                        <p:cond delay="0"/>
                      </p:stCondLst>
                      <p:childTnLst>
                        <p:par>
                          <p:cTn id="1085" fill="hold">
                            <p:stCondLst>
                              <p:cond delay="0"/>
                            </p:stCondLst>
                            <p:childTnLst>
                              <p:par>
                                <p:cTn id="10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7" dur="250" autoRev="1" fill="remove"/>
                                        <p:tgtEl>
                                          <p:spTgt spid="137"/>
                                        </p:tgtEl>
                                        <p:attrNameLst>
                                          <p:attrName>style.color</p:attrName>
                                        </p:attrNameLst>
                                      </p:cBhvr>
                                      <p:to>
                                        <a:srgbClr val="FF3399"/>
                                      </p:to>
                                    </p:animClr>
                                    <p:animClr clrSpc="rgb" dir="cw">
                                      <p:cBhvr>
                                        <p:cTn id="1088" dur="250" autoRev="1" fill="remove"/>
                                        <p:tgtEl>
                                          <p:spTgt spid="137"/>
                                        </p:tgtEl>
                                        <p:attrNameLst>
                                          <p:attrName>fillcolor</p:attrName>
                                        </p:attrNameLst>
                                      </p:cBhvr>
                                      <p:to>
                                        <a:srgbClr val="FF3399"/>
                                      </p:to>
                                    </p:animClr>
                                    <p:set>
                                      <p:cBhvr>
                                        <p:cTn id="1089" dur="250" autoRev="1" fill="remove"/>
                                        <p:tgtEl>
                                          <p:spTgt spid="137"/>
                                        </p:tgtEl>
                                        <p:attrNameLst>
                                          <p:attrName>fill.type</p:attrName>
                                        </p:attrNameLst>
                                      </p:cBhvr>
                                      <p:to>
                                        <p:strVal val="solid"/>
                                      </p:to>
                                    </p:set>
                                    <p:set>
                                      <p:cBhvr>
                                        <p:cTn id="1090" dur="250" autoRev="1" fill="remove"/>
                                        <p:tgtEl>
                                          <p:spTgt spid="137"/>
                                        </p:tgtEl>
                                        <p:attrNameLst>
                                          <p:attrName>fill.on</p:attrName>
                                        </p:attrNameLst>
                                      </p:cBhvr>
                                      <p:to>
                                        <p:strVal val="true"/>
                                      </p:to>
                                    </p:set>
                                  </p:childTnLst>
                                  <p:subTnLst>
                                    <p:audio>
                                      <p:cMediaNode>
                                        <p:cTn display="0" masterRel="sameClick">
                                          <p:stCondLst>
                                            <p:cond evt="begin" delay="0">
                                              <p:tn val="10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7"/>
                  </p:tgtEl>
                </p:cond>
              </p:nextCondLst>
            </p:seq>
            <p:seq concurrent="1" nextAc="seek">
              <p:cTn id="1091" restart="whenNotActive" fill="hold" evtFilter="cancelBubble" nodeType="interactiveSeq">
                <p:stCondLst>
                  <p:cond evt="onClick" delay="0">
                    <p:tgtEl>
                      <p:spTgt spid="138"/>
                    </p:tgtEl>
                  </p:cond>
                </p:stCondLst>
                <p:endSync evt="end" delay="0">
                  <p:rtn val="all"/>
                </p:endSync>
                <p:childTnLst>
                  <p:par>
                    <p:cTn id="1092" fill="hold">
                      <p:stCondLst>
                        <p:cond delay="0"/>
                      </p:stCondLst>
                      <p:childTnLst>
                        <p:par>
                          <p:cTn id="1093" fill="hold">
                            <p:stCondLst>
                              <p:cond delay="0"/>
                            </p:stCondLst>
                            <p:childTnLst>
                              <p:par>
                                <p:cTn id="10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5" dur="250" autoRev="1" fill="remove"/>
                                        <p:tgtEl>
                                          <p:spTgt spid="138"/>
                                        </p:tgtEl>
                                        <p:attrNameLst>
                                          <p:attrName>style.color</p:attrName>
                                        </p:attrNameLst>
                                      </p:cBhvr>
                                      <p:to>
                                        <a:srgbClr val="FF3399"/>
                                      </p:to>
                                    </p:animClr>
                                    <p:animClr clrSpc="rgb" dir="cw">
                                      <p:cBhvr>
                                        <p:cTn id="1096" dur="250" autoRev="1" fill="remove"/>
                                        <p:tgtEl>
                                          <p:spTgt spid="138"/>
                                        </p:tgtEl>
                                        <p:attrNameLst>
                                          <p:attrName>fillcolor</p:attrName>
                                        </p:attrNameLst>
                                      </p:cBhvr>
                                      <p:to>
                                        <a:srgbClr val="FF3399"/>
                                      </p:to>
                                    </p:animClr>
                                    <p:set>
                                      <p:cBhvr>
                                        <p:cTn id="1097" dur="250" autoRev="1" fill="remove"/>
                                        <p:tgtEl>
                                          <p:spTgt spid="138"/>
                                        </p:tgtEl>
                                        <p:attrNameLst>
                                          <p:attrName>fill.type</p:attrName>
                                        </p:attrNameLst>
                                      </p:cBhvr>
                                      <p:to>
                                        <p:strVal val="solid"/>
                                      </p:to>
                                    </p:set>
                                    <p:set>
                                      <p:cBhvr>
                                        <p:cTn id="1098" dur="250" autoRev="1" fill="remove"/>
                                        <p:tgtEl>
                                          <p:spTgt spid="138"/>
                                        </p:tgtEl>
                                        <p:attrNameLst>
                                          <p:attrName>fill.on</p:attrName>
                                        </p:attrNameLst>
                                      </p:cBhvr>
                                      <p:to>
                                        <p:strVal val="true"/>
                                      </p:to>
                                    </p:set>
                                  </p:childTnLst>
                                  <p:subTnLst>
                                    <p:audio>
                                      <p:cMediaNode>
                                        <p:cTn display="0" masterRel="sameClick">
                                          <p:stCondLst>
                                            <p:cond evt="begin" delay="0">
                                              <p:tn val="10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8"/>
                  </p:tgtEl>
                </p:cond>
              </p:nextCondLst>
            </p:seq>
            <p:seq concurrent="1" nextAc="seek">
              <p:cTn id="1099" restart="whenNotActive" fill="hold" evtFilter="cancelBubble" nodeType="interactiveSeq">
                <p:stCondLst>
                  <p:cond evt="onClick" delay="0">
                    <p:tgtEl>
                      <p:spTgt spid="139"/>
                    </p:tgtEl>
                  </p:cond>
                </p:stCondLst>
                <p:endSync evt="end" delay="0">
                  <p:rtn val="all"/>
                </p:endSync>
                <p:childTnLst>
                  <p:par>
                    <p:cTn id="1100" fill="hold">
                      <p:stCondLst>
                        <p:cond delay="0"/>
                      </p:stCondLst>
                      <p:childTnLst>
                        <p:par>
                          <p:cTn id="1101" fill="hold">
                            <p:stCondLst>
                              <p:cond delay="0"/>
                            </p:stCondLst>
                            <p:childTnLst>
                              <p:par>
                                <p:cTn id="11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3" dur="250" autoRev="1" fill="remove"/>
                                        <p:tgtEl>
                                          <p:spTgt spid="139"/>
                                        </p:tgtEl>
                                        <p:attrNameLst>
                                          <p:attrName>style.color</p:attrName>
                                        </p:attrNameLst>
                                      </p:cBhvr>
                                      <p:to>
                                        <a:srgbClr val="FF3399"/>
                                      </p:to>
                                    </p:animClr>
                                    <p:animClr clrSpc="rgb" dir="cw">
                                      <p:cBhvr>
                                        <p:cTn id="1104" dur="250" autoRev="1" fill="remove"/>
                                        <p:tgtEl>
                                          <p:spTgt spid="139"/>
                                        </p:tgtEl>
                                        <p:attrNameLst>
                                          <p:attrName>fillcolor</p:attrName>
                                        </p:attrNameLst>
                                      </p:cBhvr>
                                      <p:to>
                                        <a:srgbClr val="FF3399"/>
                                      </p:to>
                                    </p:animClr>
                                    <p:set>
                                      <p:cBhvr>
                                        <p:cTn id="1105" dur="250" autoRev="1" fill="remove"/>
                                        <p:tgtEl>
                                          <p:spTgt spid="139"/>
                                        </p:tgtEl>
                                        <p:attrNameLst>
                                          <p:attrName>fill.type</p:attrName>
                                        </p:attrNameLst>
                                      </p:cBhvr>
                                      <p:to>
                                        <p:strVal val="solid"/>
                                      </p:to>
                                    </p:set>
                                    <p:set>
                                      <p:cBhvr>
                                        <p:cTn id="1106" dur="250" autoRev="1" fill="remove"/>
                                        <p:tgtEl>
                                          <p:spTgt spid="139"/>
                                        </p:tgtEl>
                                        <p:attrNameLst>
                                          <p:attrName>fill.on</p:attrName>
                                        </p:attrNameLst>
                                      </p:cBhvr>
                                      <p:to>
                                        <p:strVal val="true"/>
                                      </p:to>
                                    </p:set>
                                  </p:childTnLst>
                                  <p:subTnLst>
                                    <p:audio>
                                      <p:cMediaNode>
                                        <p:cTn display="0" masterRel="sameClick">
                                          <p:stCondLst>
                                            <p:cond evt="begin" delay="0">
                                              <p:tn val="11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39"/>
                  </p:tgtEl>
                </p:cond>
              </p:nextCondLst>
            </p:seq>
            <p:seq concurrent="1" nextAc="seek">
              <p:cTn id="1107" restart="whenNotActive" fill="hold" evtFilter="cancelBubble" nodeType="interactiveSeq">
                <p:stCondLst>
                  <p:cond evt="onClick" delay="0">
                    <p:tgtEl>
                      <p:spTgt spid="140"/>
                    </p:tgtEl>
                  </p:cond>
                </p:stCondLst>
                <p:endSync evt="end" delay="0">
                  <p:rtn val="all"/>
                </p:endSync>
                <p:childTnLst>
                  <p:par>
                    <p:cTn id="1108" fill="hold">
                      <p:stCondLst>
                        <p:cond delay="0"/>
                      </p:stCondLst>
                      <p:childTnLst>
                        <p:par>
                          <p:cTn id="1109" fill="hold">
                            <p:stCondLst>
                              <p:cond delay="0"/>
                            </p:stCondLst>
                            <p:childTnLst>
                              <p:par>
                                <p:cTn id="11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1" dur="250" autoRev="1" fill="remove"/>
                                        <p:tgtEl>
                                          <p:spTgt spid="140"/>
                                        </p:tgtEl>
                                        <p:attrNameLst>
                                          <p:attrName>style.color</p:attrName>
                                        </p:attrNameLst>
                                      </p:cBhvr>
                                      <p:to>
                                        <a:srgbClr val="FF3399"/>
                                      </p:to>
                                    </p:animClr>
                                    <p:animClr clrSpc="rgb" dir="cw">
                                      <p:cBhvr>
                                        <p:cTn id="1112" dur="250" autoRev="1" fill="remove"/>
                                        <p:tgtEl>
                                          <p:spTgt spid="140"/>
                                        </p:tgtEl>
                                        <p:attrNameLst>
                                          <p:attrName>fillcolor</p:attrName>
                                        </p:attrNameLst>
                                      </p:cBhvr>
                                      <p:to>
                                        <a:srgbClr val="FF3399"/>
                                      </p:to>
                                    </p:animClr>
                                    <p:set>
                                      <p:cBhvr>
                                        <p:cTn id="1113" dur="250" autoRev="1" fill="remove"/>
                                        <p:tgtEl>
                                          <p:spTgt spid="140"/>
                                        </p:tgtEl>
                                        <p:attrNameLst>
                                          <p:attrName>fill.type</p:attrName>
                                        </p:attrNameLst>
                                      </p:cBhvr>
                                      <p:to>
                                        <p:strVal val="solid"/>
                                      </p:to>
                                    </p:set>
                                    <p:set>
                                      <p:cBhvr>
                                        <p:cTn id="1114" dur="250" autoRev="1" fill="remove"/>
                                        <p:tgtEl>
                                          <p:spTgt spid="140"/>
                                        </p:tgtEl>
                                        <p:attrNameLst>
                                          <p:attrName>fill.on</p:attrName>
                                        </p:attrNameLst>
                                      </p:cBhvr>
                                      <p:to>
                                        <p:strVal val="true"/>
                                      </p:to>
                                    </p:set>
                                  </p:childTnLst>
                                  <p:subTnLst>
                                    <p:audio>
                                      <p:cMediaNode>
                                        <p:cTn display="0" masterRel="sameClick">
                                          <p:stCondLst>
                                            <p:cond evt="begin" delay="0">
                                              <p:tn val="11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0"/>
                  </p:tgtEl>
                </p:cond>
              </p:nextCondLst>
            </p:seq>
            <p:seq concurrent="1" nextAc="seek">
              <p:cTn id="1115" restart="whenNotActive" fill="hold" evtFilter="cancelBubble" nodeType="interactiveSeq">
                <p:stCondLst>
                  <p:cond evt="onClick" delay="0">
                    <p:tgtEl>
                      <p:spTgt spid="141"/>
                    </p:tgtEl>
                  </p:cond>
                </p:stCondLst>
                <p:endSync evt="end" delay="0">
                  <p:rtn val="all"/>
                </p:endSync>
                <p:childTnLst>
                  <p:par>
                    <p:cTn id="1116" fill="hold">
                      <p:stCondLst>
                        <p:cond delay="0"/>
                      </p:stCondLst>
                      <p:childTnLst>
                        <p:par>
                          <p:cTn id="1117" fill="hold">
                            <p:stCondLst>
                              <p:cond delay="0"/>
                            </p:stCondLst>
                            <p:childTnLst>
                              <p:par>
                                <p:cTn id="11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9" dur="250" autoRev="1" fill="remove"/>
                                        <p:tgtEl>
                                          <p:spTgt spid="141"/>
                                        </p:tgtEl>
                                        <p:attrNameLst>
                                          <p:attrName>style.color</p:attrName>
                                        </p:attrNameLst>
                                      </p:cBhvr>
                                      <p:to>
                                        <a:srgbClr val="FF3399"/>
                                      </p:to>
                                    </p:animClr>
                                    <p:animClr clrSpc="rgb" dir="cw">
                                      <p:cBhvr>
                                        <p:cTn id="1120" dur="250" autoRev="1" fill="remove"/>
                                        <p:tgtEl>
                                          <p:spTgt spid="141"/>
                                        </p:tgtEl>
                                        <p:attrNameLst>
                                          <p:attrName>fillcolor</p:attrName>
                                        </p:attrNameLst>
                                      </p:cBhvr>
                                      <p:to>
                                        <a:srgbClr val="FF3399"/>
                                      </p:to>
                                    </p:animClr>
                                    <p:set>
                                      <p:cBhvr>
                                        <p:cTn id="1121" dur="250" autoRev="1" fill="remove"/>
                                        <p:tgtEl>
                                          <p:spTgt spid="141"/>
                                        </p:tgtEl>
                                        <p:attrNameLst>
                                          <p:attrName>fill.type</p:attrName>
                                        </p:attrNameLst>
                                      </p:cBhvr>
                                      <p:to>
                                        <p:strVal val="solid"/>
                                      </p:to>
                                    </p:set>
                                    <p:set>
                                      <p:cBhvr>
                                        <p:cTn id="1122" dur="250" autoRev="1" fill="remove"/>
                                        <p:tgtEl>
                                          <p:spTgt spid="141"/>
                                        </p:tgtEl>
                                        <p:attrNameLst>
                                          <p:attrName>fill.on</p:attrName>
                                        </p:attrNameLst>
                                      </p:cBhvr>
                                      <p:to>
                                        <p:strVal val="true"/>
                                      </p:to>
                                    </p:set>
                                  </p:childTnLst>
                                  <p:subTnLst>
                                    <p:audio>
                                      <p:cMediaNode>
                                        <p:cTn display="0" masterRel="sameClick">
                                          <p:stCondLst>
                                            <p:cond evt="begin" delay="0">
                                              <p:tn val="11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1"/>
                  </p:tgtEl>
                </p:cond>
              </p:nextCondLst>
            </p:seq>
            <p:seq concurrent="1" nextAc="seek">
              <p:cTn id="1123" restart="whenNotActive" fill="hold" evtFilter="cancelBubble" nodeType="interactiveSeq">
                <p:stCondLst>
                  <p:cond evt="onClick" delay="0">
                    <p:tgtEl>
                      <p:spTgt spid="142"/>
                    </p:tgtEl>
                  </p:cond>
                </p:stCondLst>
                <p:endSync evt="end" delay="0">
                  <p:rtn val="all"/>
                </p:endSync>
                <p:childTnLst>
                  <p:par>
                    <p:cTn id="1124" fill="hold">
                      <p:stCondLst>
                        <p:cond delay="0"/>
                      </p:stCondLst>
                      <p:childTnLst>
                        <p:par>
                          <p:cTn id="1125" fill="hold">
                            <p:stCondLst>
                              <p:cond delay="0"/>
                            </p:stCondLst>
                            <p:childTnLst>
                              <p:par>
                                <p:cTn id="11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7" dur="250" autoRev="1" fill="remove"/>
                                        <p:tgtEl>
                                          <p:spTgt spid="142"/>
                                        </p:tgtEl>
                                        <p:attrNameLst>
                                          <p:attrName>style.color</p:attrName>
                                        </p:attrNameLst>
                                      </p:cBhvr>
                                      <p:to>
                                        <a:srgbClr val="FF3399"/>
                                      </p:to>
                                    </p:animClr>
                                    <p:animClr clrSpc="rgb" dir="cw">
                                      <p:cBhvr>
                                        <p:cTn id="1128" dur="250" autoRev="1" fill="remove"/>
                                        <p:tgtEl>
                                          <p:spTgt spid="142"/>
                                        </p:tgtEl>
                                        <p:attrNameLst>
                                          <p:attrName>fillcolor</p:attrName>
                                        </p:attrNameLst>
                                      </p:cBhvr>
                                      <p:to>
                                        <a:srgbClr val="FF3399"/>
                                      </p:to>
                                    </p:animClr>
                                    <p:set>
                                      <p:cBhvr>
                                        <p:cTn id="1129" dur="250" autoRev="1" fill="remove"/>
                                        <p:tgtEl>
                                          <p:spTgt spid="142"/>
                                        </p:tgtEl>
                                        <p:attrNameLst>
                                          <p:attrName>fill.type</p:attrName>
                                        </p:attrNameLst>
                                      </p:cBhvr>
                                      <p:to>
                                        <p:strVal val="solid"/>
                                      </p:to>
                                    </p:set>
                                    <p:set>
                                      <p:cBhvr>
                                        <p:cTn id="1130" dur="250" autoRev="1" fill="remove"/>
                                        <p:tgtEl>
                                          <p:spTgt spid="142"/>
                                        </p:tgtEl>
                                        <p:attrNameLst>
                                          <p:attrName>fill.on</p:attrName>
                                        </p:attrNameLst>
                                      </p:cBhvr>
                                      <p:to>
                                        <p:strVal val="true"/>
                                      </p:to>
                                    </p:set>
                                  </p:childTnLst>
                                  <p:subTnLst>
                                    <p:audio>
                                      <p:cMediaNode>
                                        <p:cTn display="0" masterRel="sameClick">
                                          <p:stCondLst>
                                            <p:cond evt="begin" delay="0">
                                              <p:tn val="11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2"/>
                  </p:tgtEl>
                </p:cond>
              </p:nextCondLst>
            </p:seq>
            <p:seq concurrent="1" nextAc="seek">
              <p:cTn id="1131" restart="whenNotActive" fill="hold" evtFilter="cancelBubble" nodeType="interactiveSeq">
                <p:stCondLst>
                  <p:cond evt="onClick" delay="0">
                    <p:tgtEl>
                      <p:spTgt spid="143"/>
                    </p:tgtEl>
                  </p:cond>
                </p:stCondLst>
                <p:endSync evt="end" delay="0">
                  <p:rtn val="all"/>
                </p:endSync>
                <p:childTnLst>
                  <p:par>
                    <p:cTn id="1132" fill="hold">
                      <p:stCondLst>
                        <p:cond delay="0"/>
                      </p:stCondLst>
                      <p:childTnLst>
                        <p:par>
                          <p:cTn id="1133" fill="hold">
                            <p:stCondLst>
                              <p:cond delay="0"/>
                            </p:stCondLst>
                            <p:childTnLst>
                              <p:par>
                                <p:cTn id="11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5" dur="250" autoRev="1" fill="remove"/>
                                        <p:tgtEl>
                                          <p:spTgt spid="143"/>
                                        </p:tgtEl>
                                        <p:attrNameLst>
                                          <p:attrName>style.color</p:attrName>
                                        </p:attrNameLst>
                                      </p:cBhvr>
                                      <p:to>
                                        <a:srgbClr val="FF3399"/>
                                      </p:to>
                                    </p:animClr>
                                    <p:animClr clrSpc="rgb" dir="cw">
                                      <p:cBhvr>
                                        <p:cTn id="1136" dur="250" autoRev="1" fill="remove"/>
                                        <p:tgtEl>
                                          <p:spTgt spid="143"/>
                                        </p:tgtEl>
                                        <p:attrNameLst>
                                          <p:attrName>fillcolor</p:attrName>
                                        </p:attrNameLst>
                                      </p:cBhvr>
                                      <p:to>
                                        <a:srgbClr val="FF3399"/>
                                      </p:to>
                                    </p:animClr>
                                    <p:set>
                                      <p:cBhvr>
                                        <p:cTn id="1137" dur="250" autoRev="1" fill="remove"/>
                                        <p:tgtEl>
                                          <p:spTgt spid="143"/>
                                        </p:tgtEl>
                                        <p:attrNameLst>
                                          <p:attrName>fill.type</p:attrName>
                                        </p:attrNameLst>
                                      </p:cBhvr>
                                      <p:to>
                                        <p:strVal val="solid"/>
                                      </p:to>
                                    </p:set>
                                    <p:set>
                                      <p:cBhvr>
                                        <p:cTn id="1138" dur="250" autoRev="1" fill="remove"/>
                                        <p:tgtEl>
                                          <p:spTgt spid="143"/>
                                        </p:tgtEl>
                                        <p:attrNameLst>
                                          <p:attrName>fill.on</p:attrName>
                                        </p:attrNameLst>
                                      </p:cBhvr>
                                      <p:to>
                                        <p:strVal val="true"/>
                                      </p:to>
                                    </p:set>
                                  </p:childTnLst>
                                  <p:subTnLst>
                                    <p:audio>
                                      <p:cMediaNode>
                                        <p:cTn display="0" masterRel="sameClick">
                                          <p:stCondLst>
                                            <p:cond evt="begin" delay="0">
                                              <p:tn val="11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3"/>
                  </p:tgtEl>
                </p:cond>
              </p:nextCondLst>
            </p:seq>
            <p:seq concurrent="1" nextAc="seek">
              <p:cTn id="1139" restart="whenNotActive" fill="hold" evtFilter="cancelBubble" nodeType="interactiveSeq">
                <p:stCondLst>
                  <p:cond evt="onClick" delay="0">
                    <p:tgtEl>
                      <p:spTgt spid="144"/>
                    </p:tgtEl>
                  </p:cond>
                </p:stCondLst>
                <p:endSync evt="end" delay="0">
                  <p:rtn val="all"/>
                </p:endSync>
                <p:childTnLst>
                  <p:par>
                    <p:cTn id="1140" fill="hold">
                      <p:stCondLst>
                        <p:cond delay="0"/>
                      </p:stCondLst>
                      <p:childTnLst>
                        <p:par>
                          <p:cTn id="1141" fill="hold">
                            <p:stCondLst>
                              <p:cond delay="0"/>
                            </p:stCondLst>
                            <p:childTnLst>
                              <p:par>
                                <p:cTn id="11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3" dur="250" autoRev="1" fill="remove"/>
                                        <p:tgtEl>
                                          <p:spTgt spid="144"/>
                                        </p:tgtEl>
                                        <p:attrNameLst>
                                          <p:attrName>style.color</p:attrName>
                                        </p:attrNameLst>
                                      </p:cBhvr>
                                      <p:to>
                                        <a:srgbClr val="FF3399"/>
                                      </p:to>
                                    </p:animClr>
                                    <p:animClr clrSpc="rgb" dir="cw">
                                      <p:cBhvr>
                                        <p:cTn id="1144" dur="250" autoRev="1" fill="remove"/>
                                        <p:tgtEl>
                                          <p:spTgt spid="144"/>
                                        </p:tgtEl>
                                        <p:attrNameLst>
                                          <p:attrName>fillcolor</p:attrName>
                                        </p:attrNameLst>
                                      </p:cBhvr>
                                      <p:to>
                                        <a:srgbClr val="FF3399"/>
                                      </p:to>
                                    </p:animClr>
                                    <p:set>
                                      <p:cBhvr>
                                        <p:cTn id="1145" dur="250" autoRev="1" fill="remove"/>
                                        <p:tgtEl>
                                          <p:spTgt spid="144"/>
                                        </p:tgtEl>
                                        <p:attrNameLst>
                                          <p:attrName>fill.type</p:attrName>
                                        </p:attrNameLst>
                                      </p:cBhvr>
                                      <p:to>
                                        <p:strVal val="solid"/>
                                      </p:to>
                                    </p:set>
                                    <p:set>
                                      <p:cBhvr>
                                        <p:cTn id="1146" dur="250" autoRev="1" fill="remove"/>
                                        <p:tgtEl>
                                          <p:spTgt spid="144"/>
                                        </p:tgtEl>
                                        <p:attrNameLst>
                                          <p:attrName>fill.on</p:attrName>
                                        </p:attrNameLst>
                                      </p:cBhvr>
                                      <p:to>
                                        <p:strVal val="true"/>
                                      </p:to>
                                    </p:set>
                                  </p:childTnLst>
                                  <p:subTnLst>
                                    <p:audio>
                                      <p:cMediaNode>
                                        <p:cTn display="0" masterRel="sameClick">
                                          <p:stCondLst>
                                            <p:cond evt="begin" delay="0">
                                              <p:tn val="11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4"/>
                  </p:tgtEl>
                </p:cond>
              </p:nextCondLst>
            </p:seq>
            <p:seq concurrent="1" nextAc="seek">
              <p:cTn id="1147" restart="whenNotActive" fill="hold" evtFilter="cancelBubble" nodeType="interactiveSeq">
                <p:stCondLst>
                  <p:cond evt="onClick" delay="0">
                    <p:tgtEl>
                      <p:spTgt spid="145"/>
                    </p:tgtEl>
                  </p:cond>
                </p:stCondLst>
                <p:endSync evt="end" delay="0">
                  <p:rtn val="all"/>
                </p:endSync>
                <p:childTnLst>
                  <p:par>
                    <p:cTn id="1148" fill="hold">
                      <p:stCondLst>
                        <p:cond delay="0"/>
                      </p:stCondLst>
                      <p:childTnLst>
                        <p:par>
                          <p:cTn id="1149" fill="hold">
                            <p:stCondLst>
                              <p:cond delay="0"/>
                            </p:stCondLst>
                            <p:childTnLst>
                              <p:par>
                                <p:cTn id="11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1" dur="250" autoRev="1" fill="remove"/>
                                        <p:tgtEl>
                                          <p:spTgt spid="145"/>
                                        </p:tgtEl>
                                        <p:attrNameLst>
                                          <p:attrName>style.color</p:attrName>
                                        </p:attrNameLst>
                                      </p:cBhvr>
                                      <p:to>
                                        <a:srgbClr val="FF3399"/>
                                      </p:to>
                                    </p:animClr>
                                    <p:animClr clrSpc="rgb" dir="cw">
                                      <p:cBhvr>
                                        <p:cTn id="1152" dur="250" autoRev="1" fill="remove"/>
                                        <p:tgtEl>
                                          <p:spTgt spid="145"/>
                                        </p:tgtEl>
                                        <p:attrNameLst>
                                          <p:attrName>fillcolor</p:attrName>
                                        </p:attrNameLst>
                                      </p:cBhvr>
                                      <p:to>
                                        <a:srgbClr val="FF3399"/>
                                      </p:to>
                                    </p:animClr>
                                    <p:set>
                                      <p:cBhvr>
                                        <p:cTn id="1153" dur="250" autoRev="1" fill="remove"/>
                                        <p:tgtEl>
                                          <p:spTgt spid="145"/>
                                        </p:tgtEl>
                                        <p:attrNameLst>
                                          <p:attrName>fill.type</p:attrName>
                                        </p:attrNameLst>
                                      </p:cBhvr>
                                      <p:to>
                                        <p:strVal val="solid"/>
                                      </p:to>
                                    </p:set>
                                    <p:set>
                                      <p:cBhvr>
                                        <p:cTn id="1154" dur="250" autoRev="1" fill="remove"/>
                                        <p:tgtEl>
                                          <p:spTgt spid="145"/>
                                        </p:tgtEl>
                                        <p:attrNameLst>
                                          <p:attrName>fill.on</p:attrName>
                                        </p:attrNameLst>
                                      </p:cBhvr>
                                      <p:to>
                                        <p:strVal val="true"/>
                                      </p:to>
                                    </p:set>
                                  </p:childTnLst>
                                  <p:subTnLst>
                                    <p:audio>
                                      <p:cMediaNode>
                                        <p:cTn display="0" masterRel="sameClick">
                                          <p:stCondLst>
                                            <p:cond evt="begin" delay="0">
                                              <p:tn val="11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5"/>
                  </p:tgtEl>
                </p:cond>
              </p:nextCondLst>
            </p:seq>
            <p:seq concurrent="1" nextAc="seek">
              <p:cTn id="1155" restart="whenNotActive" fill="hold" evtFilter="cancelBubble" nodeType="interactiveSeq">
                <p:stCondLst>
                  <p:cond evt="onClick" delay="0">
                    <p:tgtEl>
                      <p:spTgt spid="146"/>
                    </p:tgtEl>
                  </p:cond>
                </p:stCondLst>
                <p:endSync evt="end" delay="0">
                  <p:rtn val="all"/>
                </p:endSync>
                <p:childTnLst>
                  <p:par>
                    <p:cTn id="1156" fill="hold">
                      <p:stCondLst>
                        <p:cond delay="0"/>
                      </p:stCondLst>
                      <p:childTnLst>
                        <p:par>
                          <p:cTn id="1157" fill="hold">
                            <p:stCondLst>
                              <p:cond delay="0"/>
                            </p:stCondLst>
                            <p:childTnLst>
                              <p:par>
                                <p:cTn id="11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9" dur="250" autoRev="1" fill="remove"/>
                                        <p:tgtEl>
                                          <p:spTgt spid="146"/>
                                        </p:tgtEl>
                                        <p:attrNameLst>
                                          <p:attrName>style.color</p:attrName>
                                        </p:attrNameLst>
                                      </p:cBhvr>
                                      <p:to>
                                        <a:srgbClr val="FF3399"/>
                                      </p:to>
                                    </p:animClr>
                                    <p:animClr clrSpc="rgb" dir="cw">
                                      <p:cBhvr>
                                        <p:cTn id="1160" dur="250" autoRev="1" fill="remove"/>
                                        <p:tgtEl>
                                          <p:spTgt spid="146"/>
                                        </p:tgtEl>
                                        <p:attrNameLst>
                                          <p:attrName>fillcolor</p:attrName>
                                        </p:attrNameLst>
                                      </p:cBhvr>
                                      <p:to>
                                        <a:srgbClr val="FF3399"/>
                                      </p:to>
                                    </p:animClr>
                                    <p:set>
                                      <p:cBhvr>
                                        <p:cTn id="1161" dur="250" autoRev="1" fill="remove"/>
                                        <p:tgtEl>
                                          <p:spTgt spid="146"/>
                                        </p:tgtEl>
                                        <p:attrNameLst>
                                          <p:attrName>fill.type</p:attrName>
                                        </p:attrNameLst>
                                      </p:cBhvr>
                                      <p:to>
                                        <p:strVal val="solid"/>
                                      </p:to>
                                    </p:set>
                                    <p:set>
                                      <p:cBhvr>
                                        <p:cTn id="1162" dur="250" autoRev="1" fill="remove"/>
                                        <p:tgtEl>
                                          <p:spTgt spid="146"/>
                                        </p:tgtEl>
                                        <p:attrNameLst>
                                          <p:attrName>fill.on</p:attrName>
                                        </p:attrNameLst>
                                      </p:cBhvr>
                                      <p:to>
                                        <p:strVal val="true"/>
                                      </p:to>
                                    </p:set>
                                  </p:childTnLst>
                                  <p:subTnLst>
                                    <p:audio>
                                      <p:cMediaNode>
                                        <p:cTn display="0" masterRel="sameClick">
                                          <p:stCondLst>
                                            <p:cond evt="begin" delay="0">
                                              <p:tn val="11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6"/>
                  </p:tgtEl>
                </p:cond>
              </p:nextCondLst>
            </p:seq>
            <p:seq concurrent="1" nextAc="seek">
              <p:cTn id="1163" restart="whenNotActive" fill="hold" evtFilter="cancelBubble" nodeType="interactiveSeq">
                <p:stCondLst>
                  <p:cond evt="onClick" delay="0">
                    <p:tgtEl>
                      <p:spTgt spid="147"/>
                    </p:tgtEl>
                  </p:cond>
                </p:stCondLst>
                <p:endSync evt="end" delay="0">
                  <p:rtn val="all"/>
                </p:endSync>
                <p:childTnLst>
                  <p:par>
                    <p:cTn id="1164" fill="hold">
                      <p:stCondLst>
                        <p:cond delay="0"/>
                      </p:stCondLst>
                      <p:childTnLst>
                        <p:par>
                          <p:cTn id="1165" fill="hold">
                            <p:stCondLst>
                              <p:cond delay="0"/>
                            </p:stCondLst>
                            <p:childTnLst>
                              <p:par>
                                <p:cTn id="11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7" dur="250" autoRev="1" fill="remove"/>
                                        <p:tgtEl>
                                          <p:spTgt spid="147"/>
                                        </p:tgtEl>
                                        <p:attrNameLst>
                                          <p:attrName>style.color</p:attrName>
                                        </p:attrNameLst>
                                      </p:cBhvr>
                                      <p:to>
                                        <a:srgbClr val="FF3399"/>
                                      </p:to>
                                    </p:animClr>
                                    <p:animClr clrSpc="rgb" dir="cw">
                                      <p:cBhvr>
                                        <p:cTn id="1168" dur="250" autoRev="1" fill="remove"/>
                                        <p:tgtEl>
                                          <p:spTgt spid="147"/>
                                        </p:tgtEl>
                                        <p:attrNameLst>
                                          <p:attrName>fillcolor</p:attrName>
                                        </p:attrNameLst>
                                      </p:cBhvr>
                                      <p:to>
                                        <a:srgbClr val="FF3399"/>
                                      </p:to>
                                    </p:animClr>
                                    <p:set>
                                      <p:cBhvr>
                                        <p:cTn id="1169" dur="250" autoRev="1" fill="remove"/>
                                        <p:tgtEl>
                                          <p:spTgt spid="147"/>
                                        </p:tgtEl>
                                        <p:attrNameLst>
                                          <p:attrName>fill.type</p:attrName>
                                        </p:attrNameLst>
                                      </p:cBhvr>
                                      <p:to>
                                        <p:strVal val="solid"/>
                                      </p:to>
                                    </p:set>
                                    <p:set>
                                      <p:cBhvr>
                                        <p:cTn id="1170" dur="250" autoRev="1" fill="remove"/>
                                        <p:tgtEl>
                                          <p:spTgt spid="147"/>
                                        </p:tgtEl>
                                        <p:attrNameLst>
                                          <p:attrName>fill.on</p:attrName>
                                        </p:attrNameLst>
                                      </p:cBhvr>
                                      <p:to>
                                        <p:strVal val="true"/>
                                      </p:to>
                                    </p:set>
                                  </p:childTnLst>
                                  <p:subTnLst>
                                    <p:audio>
                                      <p:cMediaNode>
                                        <p:cTn display="0" masterRel="sameClick">
                                          <p:stCondLst>
                                            <p:cond evt="begin" delay="0">
                                              <p:tn val="11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7"/>
                  </p:tgtEl>
                </p:cond>
              </p:nextCondLst>
            </p:seq>
            <p:seq concurrent="1" nextAc="seek">
              <p:cTn id="1171" restart="whenNotActive" fill="hold" evtFilter="cancelBubble" nodeType="interactiveSeq">
                <p:stCondLst>
                  <p:cond evt="onClick" delay="0">
                    <p:tgtEl>
                      <p:spTgt spid="148"/>
                    </p:tgtEl>
                  </p:cond>
                </p:stCondLst>
                <p:endSync evt="end" delay="0">
                  <p:rtn val="all"/>
                </p:endSync>
                <p:childTnLst>
                  <p:par>
                    <p:cTn id="1172" fill="hold">
                      <p:stCondLst>
                        <p:cond delay="0"/>
                      </p:stCondLst>
                      <p:childTnLst>
                        <p:par>
                          <p:cTn id="1173" fill="hold">
                            <p:stCondLst>
                              <p:cond delay="0"/>
                            </p:stCondLst>
                            <p:childTnLst>
                              <p:par>
                                <p:cTn id="11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5" dur="250" autoRev="1" fill="remove"/>
                                        <p:tgtEl>
                                          <p:spTgt spid="148"/>
                                        </p:tgtEl>
                                        <p:attrNameLst>
                                          <p:attrName>style.color</p:attrName>
                                        </p:attrNameLst>
                                      </p:cBhvr>
                                      <p:to>
                                        <a:srgbClr val="FF3399"/>
                                      </p:to>
                                    </p:animClr>
                                    <p:animClr clrSpc="rgb" dir="cw">
                                      <p:cBhvr>
                                        <p:cTn id="1176" dur="250" autoRev="1" fill="remove"/>
                                        <p:tgtEl>
                                          <p:spTgt spid="148"/>
                                        </p:tgtEl>
                                        <p:attrNameLst>
                                          <p:attrName>fillcolor</p:attrName>
                                        </p:attrNameLst>
                                      </p:cBhvr>
                                      <p:to>
                                        <a:srgbClr val="FF3399"/>
                                      </p:to>
                                    </p:animClr>
                                    <p:set>
                                      <p:cBhvr>
                                        <p:cTn id="1177" dur="250" autoRev="1" fill="remove"/>
                                        <p:tgtEl>
                                          <p:spTgt spid="148"/>
                                        </p:tgtEl>
                                        <p:attrNameLst>
                                          <p:attrName>fill.type</p:attrName>
                                        </p:attrNameLst>
                                      </p:cBhvr>
                                      <p:to>
                                        <p:strVal val="solid"/>
                                      </p:to>
                                    </p:set>
                                    <p:set>
                                      <p:cBhvr>
                                        <p:cTn id="1178" dur="250" autoRev="1" fill="remove"/>
                                        <p:tgtEl>
                                          <p:spTgt spid="148"/>
                                        </p:tgtEl>
                                        <p:attrNameLst>
                                          <p:attrName>fill.on</p:attrName>
                                        </p:attrNameLst>
                                      </p:cBhvr>
                                      <p:to>
                                        <p:strVal val="true"/>
                                      </p:to>
                                    </p:set>
                                  </p:childTnLst>
                                  <p:subTnLst>
                                    <p:audio>
                                      <p:cMediaNode>
                                        <p:cTn display="0" masterRel="sameClick">
                                          <p:stCondLst>
                                            <p:cond evt="begin" delay="0">
                                              <p:tn val="11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8"/>
                  </p:tgtEl>
                </p:cond>
              </p:nextCondLst>
            </p:seq>
            <p:seq concurrent="1" nextAc="seek">
              <p:cTn id="1179" restart="whenNotActive" fill="hold" evtFilter="cancelBubble" nodeType="interactiveSeq">
                <p:stCondLst>
                  <p:cond evt="onClick" delay="0">
                    <p:tgtEl>
                      <p:spTgt spid="149"/>
                    </p:tgtEl>
                  </p:cond>
                </p:stCondLst>
                <p:endSync evt="end" delay="0">
                  <p:rtn val="all"/>
                </p:endSync>
                <p:childTnLst>
                  <p:par>
                    <p:cTn id="1180" fill="hold">
                      <p:stCondLst>
                        <p:cond delay="0"/>
                      </p:stCondLst>
                      <p:childTnLst>
                        <p:par>
                          <p:cTn id="1181" fill="hold">
                            <p:stCondLst>
                              <p:cond delay="0"/>
                            </p:stCondLst>
                            <p:childTnLst>
                              <p:par>
                                <p:cTn id="11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3" dur="250" autoRev="1" fill="remove"/>
                                        <p:tgtEl>
                                          <p:spTgt spid="149"/>
                                        </p:tgtEl>
                                        <p:attrNameLst>
                                          <p:attrName>style.color</p:attrName>
                                        </p:attrNameLst>
                                      </p:cBhvr>
                                      <p:to>
                                        <a:srgbClr val="FF3399"/>
                                      </p:to>
                                    </p:animClr>
                                    <p:animClr clrSpc="rgb" dir="cw">
                                      <p:cBhvr>
                                        <p:cTn id="1184" dur="250" autoRev="1" fill="remove"/>
                                        <p:tgtEl>
                                          <p:spTgt spid="149"/>
                                        </p:tgtEl>
                                        <p:attrNameLst>
                                          <p:attrName>fillcolor</p:attrName>
                                        </p:attrNameLst>
                                      </p:cBhvr>
                                      <p:to>
                                        <a:srgbClr val="FF3399"/>
                                      </p:to>
                                    </p:animClr>
                                    <p:set>
                                      <p:cBhvr>
                                        <p:cTn id="1185" dur="250" autoRev="1" fill="remove"/>
                                        <p:tgtEl>
                                          <p:spTgt spid="149"/>
                                        </p:tgtEl>
                                        <p:attrNameLst>
                                          <p:attrName>fill.type</p:attrName>
                                        </p:attrNameLst>
                                      </p:cBhvr>
                                      <p:to>
                                        <p:strVal val="solid"/>
                                      </p:to>
                                    </p:set>
                                    <p:set>
                                      <p:cBhvr>
                                        <p:cTn id="1186" dur="250" autoRev="1" fill="remove"/>
                                        <p:tgtEl>
                                          <p:spTgt spid="149"/>
                                        </p:tgtEl>
                                        <p:attrNameLst>
                                          <p:attrName>fill.on</p:attrName>
                                        </p:attrNameLst>
                                      </p:cBhvr>
                                      <p:to>
                                        <p:strVal val="true"/>
                                      </p:to>
                                    </p:set>
                                  </p:childTnLst>
                                  <p:subTnLst>
                                    <p:audio>
                                      <p:cMediaNode>
                                        <p:cTn display="0" masterRel="sameClick">
                                          <p:stCondLst>
                                            <p:cond evt="begin" delay="0">
                                              <p:tn val="11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49"/>
                  </p:tgtEl>
                </p:cond>
              </p:nextCondLst>
            </p:seq>
            <p:seq concurrent="1" nextAc="seek">
              <p:cTn id="1187" restart="whenNotActive" fill="hold" evtFilter="cancelBubble" nodeType="interactiveSeq">
                <p:stCondLst>
                  <p:cond evt="onClick" delay="0">
                    <p:tgtEl>
                      <p:spTgt spid="150"/>
                    </p:tgtEl>
                  </p:cond>
                </p:stCondLst>
                <p:endSync evt="end" delay="0">
                  <p:rtn val="all"/>
                </p:endSync>
                <p:childTnLst>
                  <p:par>
                    <p:cTn id="1188" fill="hold">
                      <p:stCondLst>
                        <p:cond delay="0"/>
                      </p:stCondLst>
                      <p:childTnLst>
                        <p:par>
                          <p:cTn id="1189" fill="hold">
                            <p:stCondLst>
                              <p:cond delay="0"/>
                            </p:stCondLst>
                            <p:childTnLst>
                              <p:par>
                                <p:cTn id="11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1" dur="250" autoRev="1" fill="remove"/>
                                        <p:tgtEl>
                                          <p:spTgt spid="150"/>
                                        </p:tgtEl>
                                        <p:attrNameLst>
                                          <p:attrName>style.color</p:attrName>
                                        </p:attrNameLst>
                                      </p:cBhvr>
                                      <p:to>
                                        <a:srgbClr val="FF3399"/>
                                      </p:to>
                                    </p:animClr>
                                    <p:animClr clrSpc="rgb" dir="cw">
                                      <p:cBhvr>
                                        <p:cTn id="1192" dur="250" autoRev="1" fill="remove"/>
                                        <p:tgtEl>
                                          <p:spTgt spid="150"/>
                                        </p:tgtEl>
                                        <p:attrNameLst>
                                          <p:attrName>fillcolor</p:attrName>
                                        </p:attrNameLst>
                                      </p:cBhvr>
                                      <p:to>
                                        <a:srgbClr val="FF3399"/>
                                      </p:to>
                                    </p:animClr>
                                    <p:set>
                                      <p:cBhvr>
                                        <p:cTn id="1193" dur="250" autoRev="1" fill="remove"/>
                                        <p:tgtEl>
                                          <p:spTgt spid="150"/>
                                        </p:tgtEl>
                                        <p:attrNameLst>
                                          <p:attrName>fill.type</p:attrName>
                                        </p:attrNameLst>
                                      </p:cBhvr>
                                      <p:to>
                                        <p:strVal val="solid"/>
                                      </p:to>
                                    </p:set>
                                    <p:set>
                                      <p:cBhvr>
                                        <p:cTn id="1194" dur="250" autoRev="1" fill="remove"/>
                                        <p:tgtEl>
                                          <p:spTgt spid="150"/>
                                        </p:tgtEl>
                                        <p:attrNameLst>
                                          <p:attrName>fill.on</p:attrName>
                                        </p:attrNameLst>
                                      </p:cBhvr>
                                      <p:to>
                                        <p:strVal val="true"/>
                                      </p:to>
                                    </p:set>
                                  </p:childTnLst>
                                  <p:subTnLst>
                                    <p:audio>
                                      <p:cMediaNode>
                                        <p:cTn display="0" masterRel="sameClick">
                                          <p:stCondLst>
                                            <p:cond evt="begin" delay="0">
                                              <p:tn val="11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0"/>
                  </p:tgtEl>
                </p:cond>
              </p:nextCondLst>
            </p:seq>
            <p:seq concurrent="1" nextAc="seek">
              <p:cTn id="1195" restart="whenNotActive" fill="hold" evtFilter="cancelBubble" nodeType="interactiveSeq">
                <p:stCondLst>
                  <p:cond evt="onClick" delay="0">
                    <p:tgtEl>
                      <p:spTgt spid="151"/>
                    </p:tgtEl>
                  </p:cond>
                </p:stCondLst>
                <p:endSync evt="end" delay="0">
                  <p:rtn val="all"/>
                </p:endSync>
                <p:childTnLst>
                  <p:par>
                    <p:cTn id="1196" fill="hold">
                      <p:stCondLst>
                        <p:cond delay="0"/>
                      </p:stCondLst>
                      <p:childTnLst>
                        <p:par>
                          <p:cTn id="1197" fill="hold">
                            <p:stCondLst>
                              <p:cond delay="0"/>
                            </p:stCondLst>
                            <p:childTnLst>
                              <p:par>
                                <p:cTn id="11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9" dur="250" autoRev="1" fill="remove"/>
                                        <p:tgtEl>
                                          <p:spTgt spid="151"/>
                                        </p:tgtEl>
                                        <p:attrNameLst>
                                          <p:attrName>style.color</p:attrName>
                                        </p:attrNameLst>
                                      </p:cBhvr>
                                      <p:to>
                                        <a:srgbClr val="FF3399"/>
                                      </p:to>
                                    </p:animClr>
                                    <p:animClr clrSpc="rgb" dir="cw">
                                      <p:cBhvr>
                                        <p:cTn id="1200" dur="250" autoRev="1" fill="remove"/>
                                        <p:tgtEl>
                                          <p:spTgt spid="151"/>
                                        </p:tgtEl>
                                        <p:attrNameLst>
                                          <p:attrName>fillcolor</p:attrName>
                                        </p:attrNameLst>
                                      </p:cBhvr>
                                      <p:to>
                                        <a:srgbClr val="FF3399"/>
                                      </p:to>
                                    </p:animClr>
                                    <p:set>
                                      <p:cBhvr>
                                        <p:cTn id="1201" dur="250" autoRev="1" fill="remove"/>
                                        <p:tgtEl>
                                          <p:spTgt spid="151"/>
                                        </p:tgtEl>
                                        <p:attrNameLst>
                                          <p:attrName>fill.type</p:attrName>
                                        </p:attrNameLst>
                                      </p:cBhvr>
                                      <p:to>
                                        <p:strVal val="solid"/>
                                      </p:to>
                                    </p:set>
                                    <p:set>
                                      <p:cBhvr>
                                        <p:cTn id="1202" dur="250" autoRev="1" fill="remove"/>
                                        <p:tgtEl>
                                          <p:spTgt spid="151"/>
                                        </p:tgtEl>
                                        <p:attrNameLst>
                                          <p:attrName>fill.on</p:attrName>
                                        </p:attrNameLst>
                                      </p:cBhvr>
                                      <p:to>
                                        <p:strVal val="true"/>
                                      </p:to>
                                    </p:set>
                                  </p:childTnLst>
                                  <p:subTnLst>
                                    <p:audio>
                                      <p:cMediaNode>
                                        <p:cTn display="0" masterRel="sameClick">
                                          <p:stCondLst>
                                            <p:cond evt="begin" delay="0">
                                              <p:tn val="11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1"/>
                  </p:tgtEl>
                </p:cond>
              </p:nextCondLst>
            </p:seq>
            <p:seq concurrent="1" nextAc="seek">
              <p:cTn id="1203" restart="whenNotActive" fill="hold" evtFilter="cancelBubble" nodeType="interactiveSeq">
                <p:stCondLst>
                  <p:cond evt="onClick" delay="0">
                    <p:tgtEl>
                      <p:spTgt spid="152"/>
                    </p:tgtEl>
                  </p:cond>
                </p:stCondLst>
                <p:endSync evt="end" delay="0">
                  <p:rtn val="all"/>
                </p:endSync>
                <p:childTnLst>
                  <p:par>
                    <p:cTn id="1204" fill="hold">
                      <p:stCondLst>
                        <p:cond delay="0"/>
                      </p:stCondLst>
                      <p:childTnLst>
                        <p:par>
                          <p:cTn id="1205" fill="hold">
                            <p:stCondLst>
                              <p:cond delay="0"/>
                            </p:stCondLst>
                            <p:childTnLst>
                              <p:par>
                                <p:cTn id="12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7" dur="250" autoRev="1" fill="remove"/>
                                        <p:tgtEl>
                                          <p:spTgt spid="152"/>
                                        </p:tgtEl>
                                        <p:attrNameLst>
                                          <p:attrName>style.color</p:attrName>
                                        </p:attrNameLst>
                                      </p:cBhvr>
                                      <p:to>
                                        <a:srgbClr val="FF3399"/>
                                      </p:to>
                                    </p:animClr>
                                    <p:animClr clrSpc="rgb" dir="cw">
                                      <p:cBhvr>
                                        <p:cTn id="1208" dur="250" autoRev="1" fill="remove"/>
                                        <p:tgtEl>
                                          <p:spTgt spid="152"/>
                                        </p:tgtEl>
                                        <p:attrNameLst>
                                          <p:attrName>fillcolor</p:attrName>
                                        </p:attrNameLst>
                                      </p:cBhvr>
                                      <p:to>
                                        <a:srgbClr val="FF3399"/>
                                      </p:to>
                                    </p:animClr>
                                    <p:set>
                                      <p:cBhvr>
                                        <p:cTn id="1209" dur="250" autoRev="1" fill="remove"/>
                                        <p:tgtEl>
                                          <p:spTgt spid="152"/>
                                        </p:tgtEl>
                                        <p:attrNameLst>
                                          <p:attrName>fill.type</p:attrName>
                                        </p:attrNameLst>
                                      </p:cBhvr>
                                      <p:to>
                                        <p:strVal val="solid"/>
                                      </p:to>
                                    </p:set>
                                    <p:set>
                                      <p:cBhvr>
                                        <p:cTn id="1210" dur="250" autoRev="1" fill="remove"/>
                                        <p:tgtEl>
                                          <p:spTgt spid="152"/>
                                        </p:tgtEl>
                                        <p:attrNameLst>
                                          <p:attrName>fill.on</p:attrName>
                                        </p:attrNameLst>
                                      </p:cBhvr>
                                      <p:to>
                                        <p:strVal val="true"/>
                                      </p:to>
                                    </p:set>
                                  </p:childTnLst>
                                  <p:subTnLst>
                                    <p:audio>
                                      <p:cMediaNode>
                                        <p:cTn display="0" masterRel="sameClick">
                                          <p:stCondLst>
                                            <p:cond evt="begin" delay="0">
                                              <p:tn val="12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2"/>
                  </p:tgtEl>
                </p:cond>
              </p:nextCondLst>
            </p:seq>
            <p:seq concurrent="1" nextAc="seek">
              <p:cTn id="1211" restart="whenNotActive" fill="hold" evtFilter="cancelBubble" nodeType="interactiveSeq">
                <p:stCondLst>
                  <p:cond evt="onClick" delay="0">
                    <p:tgtEl>
                      <p:spTgt spid="153"/>
                    </p:tgtEl>
                  </p:cond>
                </p:stCondLst>
                <p:endSync evt="end" delay="0">
                  <p:rtn val="all"/>
                </p:endSync>
                <p:childTnLst>
                  <p:par>
                    <p:cTn id="1212" fill="hold">
                      <p:stCondLst>
                        <p:cond delay="0"/>
                      </p:stCondLst>
                      <p:childTnLst>
                        <p:par>
                          <p:cTn id="1213" fill="hold">
                            <p:stCondLst>
                              <p:cond delay="0"/>
                            </p:stCondLst>
                            <p:childTnLst>
                              <p:par>
                                <p:cTn id="12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5" dur="250" autoRev="1" fill="remove"/>
                                        <p:tgtEl>
                                          <p:spTgt spid="153"/>
                                        </p:tgtEl>
                                        <p:attrNameLst>
                                          <p:attrName>style.color</p:attrName>
                                        </p:attrNameLst>
                                      </p:cBhvr>
                                      <p:to>
                                        <a:srgbClr val="FF3399"/>
                                      </p:to>
                                    </p:animClr>
                                    <p:animClr clrSpc="rgb" dir="cw">
                                      <p:cBhvr>
                                        <p:cTn id="1216" dur="250" autoRev="1" fill="remove"/>
                                        <p:tgtEl>
                                          <p:spTgt spid="153"/>
                                        </p:tgtEl>
                                        <p:attrNameLst>
                                          <p:attrName>fillcolor</p:attrName>
                                        </p:attrNameLst>
                                      </p:cBhvr>
                                      <p:to>
                                        <a:srgbClr val="FF3399"/>
                                      </p:to>
                                    </p:animClr>
                                    <p:set>
                                      <p:cBhvr>
                                        <p:cTn id="1217" dur="250" autoRev="1" fill="remove"/>
                                        <p:tgtEl>
                                          <p:spTgt spid="153"/>
                                        </p:tgtEl>
                                        <p:attrNameLst>
                                          <p:attrName>fill.type</p:attrName>
                                        </p:attrNameLst>
                                      </p:cBhvr>
                                      <p:to>
                                        <p:strVal val="solid"/>
                                      </p:to>
                                    </p:set>
                                    <p:set>
                                      <p:cBhvr>
                                        <p:cTn id="1218" dur="250" autoRev="1" fill="remove"/>
                                        <p:tgtEl>
                                          <p:spTgt spid="153"/>
                                        </p:tgtEl>
                                        <p:attrNameLst>
                                          <p:attrName>fill.on</p:attrName>
                                        </p:attrNameLst>
                                      </p:cBhvr>
                                      <p:to>
                                        <p:strVal val="true"/>
                                      </p:to>
                                    </p:set>
                                  </p:childTnLst>
                                  <p:subTnLst>
                                    <p:audio>
                                      <p:cMediaNode>
                                        <p:cTn display="0" masterRel="sameClick">
                                          <p:stCondLst>
                                            <p:cond evt="begin" delay="0">
                                              <p:tn val="12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3"/>
                  </p:tgtEl>
                </p:cond>
              </p:nextCondLst>
            </p:seq>
            <p:seq concurrent="1" nextAc="seek">
              <p:cTn id="1219" restart="whenNotActive" fill="hold" evtFilter="cancelBubble" nodeType="interactiveSeq">
                <p:stCondLst>
                  <p:cond evt="onClick" delay="0">
                    <p:tgtEl>
                      <p:spTgt spid="154"/>
                    </p:tgtEl>
                  </p:cond>
                </p:stCondLst>
                <p:endSync evt="end" delay="0">
                  <p:rtn val="all"/>
                </p:endSync>
                <p:childTnLst>
                  <p:par>
                    <p:cTn id="1220" fill="hold">
                      <p:stCondLst>
                        <p:cond delay="0"/>
                      </p:stCondLst>
                      <p:childTnLst>
                        <p:par>
                          <p:cTn id="1221" fill="hold">
                            <p:stCondLst>
                              <p:cond delay="0"/>
                            </p:stCondLst>
                            <p:childTnLst>
                              <p:par>
                                <p:cTn id="12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3" dur="250" autoRev="1" fill="remove"/>
                                        <p:tgtEl>
                                          <p:spTgt spid="154"/>
                                        </p:tgtEl>
                                        <p:attrNameLst>
                                          <p:attrName>style.color</p:attrName>
                                        </p:attrNameLst>
                                      </p:cBhvr>
                                      <p:to>
                                        <a:srgbClr val="FF3399"/>
                                      </p:to>
                                    </p:animClr>
                                    <p:animClr clrSpc="rgb" dir="cw">
                                      <p:cBhvr>
                                        <p:cTn id="1224" dur="250" autoRev="1" fill="remove"/>
                                        <p:tgtEl>
                                          <p:spTgt spid="154"/>
                                        </p:tgtEl>
                                        <p:attrNameLst>
                                          <p:attrName>fillcolor</p:attrName>
                                        </p:attrNameLst>
                                      </p:cBhvr>
                                      <p:to>
                                        <a:srgbClr val="FF3399"/>
                                      </p:to>
                                    </p:animClr>
                                    <p:set>
                                      <p:cBhvr>
                                        <p:cTn id="1225" dur="250" autoRev="1" fill="remove"/>
                                        <p:tgtEl>
                                          <p:spTgt spid="154"/>
                                        </p:tgtEl>
                                        <p:attrNameLst>
                                          <p:attrName>fill.type</p:attrName>
                                        </p:attrNameLst>
                                      </p:cBhvr>
                                      <p:to>
                                        <p:strVal val="solid"/>
                                      </p:to>
                                    </p:set>
                                    <p:set>
                                      <p:cBhvr>
                                        <p:cTn id="1226" dur="250" autoRev="1" fill="remove"/>
                                        <p:tgtEl>
                                          <p:spTgt spid="154"/>
                                        </p:tgtEl>
                                        <p:attrNameLst>
                                          <p:attrName>fill.on</p:attrName>
                                        </p:attrNameLst>
                                      </p:cBhvr>
                                      <p:to>
                                        <p:strVal val="true"/>
                                      </p:to>
                                    </p:set>
                                  </p:childTnLst>
                                  <p:subTnLst>
                                    <p:audio>
                                      <p:cMediaNode>
                                        <p:cTn display="0" masterRel="sameClick">
                                          <p:stCondLst>
                                            <p:cond evt="begin" delay="0">
                                              <p:tn val="12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4"/>
                  </p:tgtEl>
                </p:cond>
              </p:nextCondLst>
            </p:seq>
            <p:seq concurrent="1" nextAc="seek">
              <p:cTn id="1227" restart="whenNotActive" fill="hold" evtFilter="cancelBubble" nodeType="interactiveSeq">
                <p:stCondLst>
                  <p:cond evt="onClick" delay="0">
                    <p:tgtEl>
                      <p:spTgt spid="155"/>
                    </p:tgtEl>
                  </p:cond>
                </p:stCondLst>
                <p:endSync evt="end" delay="0">
                  <p:rtn val="all"/>
                </p:endSync>
                <p:childTnLst>
                  <p:par>
                    <p:cTn id="1228" fill="hold">
                      <p:stCondLst>
                        <p:cond delay="0"/>
                      </p:stCondLst>
                      <p:childTnLst>
                        <p:par>
                          <p:cTn id="1229" fill="hold">
                            <p:stCondLst>
                              <p:cond delay="0"/>
                            </p:stCondLst>
                            <p:childTnLst>
                              <p:par>
                                <p:cTn id="12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1" dur="250" autoRev="1" fill="remove"/>
                                        <p:tgtEl>
                                          <p:spTgt spid="155"/>
                                        </p:tgtEl>
                                        <p:attrNameLst>
                                          <p:attrName>style.color</p:attrName>
                                        </p:attrNameLst>
                                      </p:cBhvr>
                                      <p:to>
                                        <a:srgbClr val="FF3399"/>
                                      </p:to>
                                    </p:animClr>
                                    <p:animClr clrSpc="rgb" dir="cw">
                                      <p:cBhvr>
                                        <p:cTn id="1232" dur="250" autoRev="1" fill="remove"/>
                                        <p:tgtEl>
                                          <p:spTgt spid="155"/>
                                        </p:tgtEl>
                                        <p:attrNameLst>
                                          <p:attrName>fillcolor</p:attrName>
                                        </p:attrNameLst>
                                      </p:cBhvr>
                                      <p:to>
                                        <a:srgbClr val="FF3399"/>
                                      </p:to>
                                    </p:animClr>
                                    <p:set>
                                      <p:cBhvr>
                                        <p:cTn id="1233" dur="250" autoRev="1" fill="remove"/>
                                        <p:tgtEl>
                                          <p:spTgt spid="155"/>
                                        </p:tgtEl>
                                        <p:attrNameLst>
                                          <p:attrName>fill.type</p:attrName>
                                        </p:attrNameLst>
                                      </p:cBhvr>
                                      <p:to>
                                        <p:strVal val="solid"/>
                                      </p:to>
                                    </p:set>
                                    <p:set>
                                      <p:cBhvr>
                                        <p:cTn id="1234" dur="250" autoRev="1" fill="remove"/>
                                        <p:tgtEl>
                                          <p:spTgt spid="155"/>
                                        </p:tgtEl>
                                        <p:attrNameLst>
                                          <p:attrName>fill.on</p:attrName>
                                        </p:attrNameLst>
                                      </p:cBhvr>
                                      <p:to>
                                        <p:strVal val="true"/>
                                      </p:to>
                                    </p:set>
                                  </p:childTnLst>
                                  <p:subTnLst>
                                    <p:audio>
                                      <p:cMediaNode>
                                        <p:cTn display="0" masterRel="sameClick">
                                          <p:stCondLst>
                                            <p:cond evt="begin" delay="0">
                                              <p:tn val="12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5"/>
                  </p:tgtEl>
                </p:cond>
              </p:nextCondLst>
            </p:seq>
            <p:seq concurrent="1" nextAc="seek">
              <p:cTn id="1235" restart="whenNotActive" fill="hold" evtFilter="cancelBubble" nodeType="interactiveSeq">
                <p:stCondLst>
                  <p:cond evt="onClick" delay="0">
                    <p:tgtEl>
                      <p:spTgt spid="156"/>
                    </p:tgtEl>
                  </p:cond>
                </p:stCondLst>
                <p:endSync evt="end" delay="0">
                  <p:rtn val="all"/>
                </p:endSync>
                <p:childTnLst>
                  <p:par>
                    <p:cTn id="1236" fill="hold">
                      <p:stCondLst>
                        <p:cond delay="0"/>
                      </p:stCondLst>
                      <p:childTnLst>
                        <p:par>
                          <p:cTn id="1237" fill="hold">
                            <p:stCondLst>
                              <p:cond delay="0"/>
                            </p:stCondLst>
                            <p:childTnLst>
                              <p:par>
                                <p:cTn id="12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9" dur="250" autoRev="1" fill="remove"/>
                                        <p:tgtEl>
                                          <p:spTgt spid="156"/>
                                        </p:tgtEl>
                                        <p:attrNameLst>
                                          <p:attrName>style.color</p:attrName>
                                        </p:attrNameLst>
                                      </p:cBhvr>
                                      <p:to>
                                        <a:srgbClr val="FF3399"/>
                                      </p:to>
                                    </p:animClr>
                                    <p:animClr clrSpc="rgb" dir="cw">
                                      <p:cBhvr>
                                        <p:cTn id="1240" dur="250" autoRev="1" fill="remove"/>
                                        <p:tgtEl>
                                          <p:spTgt spid="156"/>
                                        </p:tgtEl>
                                        <p:attrNameLst>
                                          <p:attrName>fillcolor</p:attrName>
                                        </p:attrNameLst>
                                      </p:cBhvr>
                                      <p:to>
                                        <a:srgbClr val="FF3399"/>
                                      </p:to>
                                    </p:animClr>
                                    <p:set>
                                      <p:cBhvr>
                                        <p:cTn id="1241" dur="250" autoRev="1" fill="remove"/>
                                        <p:tgtEl>
                                          <p:spTgt spid="156"/>
                                        </p:tgtEl>
                                        <p:attrNameLst>
                                          <p:attrName>fill.type</p:attrName>
                                        </p:attrNameLst>
                                      </p:cBhvr>
                                      <p:to>
                                        <p:strVal val="solid"/>
                                      </p:to>
                                    </p:set>
                                    <p:set>
                                      <p:cBhvr>
                                        <p:cTn id="1242" dur="250" autoRev="1" fill="remove"/>
                                        <p:tgtEl>
                                          <p:spTgt spid="156"/>
                                        </p:tgtEl>
                                        <p:attrNameLst>
                                          <p:attrName>fill.on</p:attrName>
                                        </p:attrNameLst>
                                      </p:cBhvr>
                                      <p:to>
                                        <p:strVal val="true"/>
                                      </p:to>
                                    </p:set>
                                  </p:childTnLst>
                                  <p:subTnLst>
                                    <p:audio>
                                      <p:cMediaNode>
                                        <p:cTn display="0" masterRel="sameClick">
                                          <p:stCondLst>
                                            <p:cond evt="begin" delay="0">
                                              <p:tn val="12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6"/>
                  </p:tgtEl>
                </p:cond>
              </p:nextCondLst>
            </p:seq>
            <p:seq concurrent="1" nextAc="seek">
              <p:cTn id="1243" restart="whenNotActive" fill="hold" evtFilter="cancelBubble" nodeType="interactiveSeq">
                <p:stCondLst>
                  <p:cond evt="onClick" delay="0">
                    <p:tgtEl>
                      <p:spTgt spid="157"/>
                    </p:tgtEl>
                  </p:cond>
                </p:stCondLst>
                <p:endSync evt="end" delay="0">
                  <p:rtn val="all"/>
                </p:endSync>
                <p:childTnLst>
                  <p:par>
                    <p:cTn id="1244" fill="hold">
                      <p:stCondLst>
                        <p:cond delay="0"/>
                      </p:stCondLst>
                      <p:childTnLst>
                        <p:par>
                          <p:cTn id="1245" fill="hold">
                            <p:stCondLst>
                              <p:cond delay="0"/>
                            </p:stCondLst>
                            <p:childTnLst>
                              <p:par>
                                <p:cTn id="12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7" dur="250" autoRev="1" fill="remove"/>
                                        <p:tgtEl>
                                          <p:spTgt spid="157"/>
                                        </p:tgtEl>
                                        <p:attrNameLst>
                                          <p:attrName>style.color</p:attrName>
                                        </p:attrNameLst>
                                      </p:cBhvr>
                                      <p:to>
                                        <a:srgbClr val="FF3399"/>
                                      </p:to>
                                    </p:animClr>
                                    <p:animClr clrSpc="rgb" dir="cw">
                                      <p:cBhvr>
                                        <p:cTn id="1248" dur="250" autoRev="1" fill="remove"/>
                                        <p:tgtEl>
                                          <p:spTgt spid="157"/>
                                        </p:tgtEl>
                                        <p:attrNameLst>
                                          <p:attrName>fillcolor</p:attrName>
                                        </p:attrNameLst>
                                      </p:cBhvr>
                                      <p:to>
                                        <a:srgbClr val="FF3399"/>
                                      </p:to>
                                    </p:animClr>
                                    <p:set>
                                      <p:cBhvr>
                                        <p:cTn id="1249" dur="250" autoRev="1" fill="remove"/>
                                        <p:tgtEl>
                                          <p:spTgt spid="157"/>
                                        </p:tgtEl>
                                        <p:attrNameLst>
                                          <p:attrName>fill.type</p:attrName>
                                        </p:attrNameLst>
                                      </p:cBhvr>
                                      <p:to>
                                        <p:strVal val="solid"/>
                                      </p:to>
                                    </p:set>
                                    <p:set>
                                      <p:cBhvr>
                                        <p:cTn id="1250" dur="250" autoRev="1" fill="remove"/>
                                        <p:tgtEl>
                                          <p:spTgt spid="157"/>
                                        </p:tgtEl>
                                        <p:attrNameLst>
                                          <p:attrName>fill.on</p:attrName>
                                        </p:attrNameLst>
                                      </p:cBhvr>
                                      <p:to>
                                        <p:strVal val="true"/>
                                      </p:to>
                                    </p:set>
                                  </p:childTnLst>
                                  <p:subTnLst>
                                    <p:audio>
                                      <p:cMediaNode>
                                        <p:cTn display="0" masterRel="sameClick">
                                          <p:stCondLst>
                                            <p:cond evt="begin" delay="0">
                                              <p:tn val="12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7"/>
                  </p:tgtEl>
                </p:cond>
              </p:nextCondLst>
            </p:seq>
            <p:seq concurrent="1" nextAc="seek">
              <p:cTn id="1251" restart="whenNotActive" fill="hold" evtFilter="cancelBubble" nodeType="interactiveSeq">
                <p:stCondLst>
                  <p:cond evt="onClick" delay="0">
                    <p:tgtEl>
                      <p:spTgt spid="158"/>
                    </p:tgtEl>
                  </p:cond>
                </p:stCondLst>
                <p:endSync evt="end" delay="0">
                  <p:rtn val="all"/>
                </p:endSync>
                <p:childTnLst>
                  <p:par>
                    <p:cTn id="1252" fill="hold">
                      <p:stCondLst>
                        <p:cond delay="0"/>
                      </p:stCondLst>
                      <p:childTnLst>
                        <p:par>
                          <p:cTn id="1253" fill="hold">
                            <p:stCondLst>
                              <p:cond delay="0"/>
                            </p:stCondLst>
                            <p:childTnLst>
                              <p:par>
                                <p:cTn id="12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5" dur="250" autoRev="1" fill="remove"/>
                                        <p:tgtEl>
                                          <p:spTgt spid="158"/>
                                        </p:tgtEl>
                                        <p:attrNameLst>
                                          <p:attrName>style.color</p:attrName>
                                        </p:attrNameLst>
                                      </p:cBhvr>
                                      <p:to>
                                        <a:srgbClr val="FF3399"/>
                                      </p:to>
                                    </p:animClr>
                                    <p:animClr clrSpc="rgb" dir="cw">
                                      <p:cBhvr>
                                        <p:cTn id="1256" dur="250" autoRev="1" fill="remove"/>
                                        <p:tgtEl>
                                          <p:spTgt spid="158"/>
                                        </p:tgtEl>
                                        <p:attrNameLst>
                                          <p:attrName>fillcolor</p:attrName>
                                        </p:attrNameLst>
                                      </p:cBhvr>
                                      <p:to>
                                        <a:srgbClr val="FF3399"/>
                                      </p:to>
                                    </p:animClr>
                                    <p:set>
                                      <p:cBhvr>
                                        <p:cTn id="1257" dur="250" autoRev="1" fill="remove"/>
                                        <p:tgtEl>
                                          <p:spTgt spid="158"/>
                                        </p:tgtEl>
                                        <p:attrNameLst>
                                          <p:attrName>fill.type</p:attrName>
                                        </p:attrNameLst>
                                      </p:cBhvr>
                                      <p:to>
                                        <p:strVal val="solid"/>
                                      </p:to>
                                    </p:set>
                                    <p:set>
                                      <p:cBhvr>
                                        <p:cTn id="1258" dur="250" autoRev="1" fill="remove"/>
                                        <p:tgtEl>
                                          <p:spTgt spid="158"/>
                                        </p:tgtEl>
                                        <p:attrNameLst>
                                          <p:attrName>fill.on</p:attrName>
                                        </p:attrNameLst>
                                      </p:cBhvr>
                                      <p:to>
                                        <p:strVal val="true"/>
                                      </p:to>
                                    </p:set>
                                  </p:childTnLst>
                                  <p:subTnLst>
                                    <p:audio>
                                      <p:cMediaNode>
                                        <p:cTn display="0" masterRel="sameClick">
                                          <p:stCondLst>
                                            <p:cond evt="begin" delay="0">
                                              <p:tn val="12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8"/>
                  </p:tgtEl>
                </p:cond>
              </p:nextCondLst>
            </p:seq>
            <p:seq concurrent="1" nextAc="seek">
              <p:cTn id="1259" restart="whenNotActive" fill="hold" evtFilter="cancelBubble" nodeType="interactiveSeq">
                <p:stCondLst>
                  <p:cond evt="onClick" delay="0">
                    <p:tgtEl>
                      <p:spTgt spid="159"/>
                    </p:tgtEl>
                  </p:cond>
                </p:stCondLst>
                <p:endSync evt="end" delay="0">
                  <p:rtn val="all"/>
                </p:endSync>
                <p:childTnLst>
                  <p:par>
                    <p:cTn id="1260" fill="hold">
                      <p:stCondLst>
                        <p:cond delay="0"/>
                      </p:stCondLst>
                      <p:childTnLst>
                        <p:par>
                          <p:cTn id="1261" fill="hold">
                            <p:stCondLst>
                              <p:cond delay="0"/>
                            </p:stCondLst>
                            <p:childTnLst>
                              <p:par>
                                <p:cTn id="12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3" dur="250" autoRev="1" fill="remove"/>
                                        <p:tgtEl>
                                          <p:spTgt spid="159"/>
                                        </p:tgtEl>
                                        <p:attrNameLst>
                                          <p:attrName>style.color</p:attrName>
                                        </p:attrNameLst>
                                      </p:cBhvr>
                                      <p:to>
                                        <a:srgbClr val="FF3399"/>
                                      </p:to>
                                    </p:animClr>
                                    <p:animClr clrSpc="rgb" dir="cw">
                                      <p:cBhvr>
                                        <p:cTn id="1264" dur="250" autoRev="1" fill="remove"/>
                                        <p:tgtEl>
                                          <p:spTgt spid="159"/>
                                        </p:tgtEl>
                                        <p:attrNameLst>
                                          <p:attrName>fillcolor</p:attrName>
                                        </p:attrNameLst>
                                      </p:cBhvr>
                                      <p:to>
                                        <a:srgbClr val="FF3399"/>
                                      </p:to>
                                    </p:animClr>
                                    <p:set>
                                      <p:cBhvr>
                                        <p:cTn id="1265" dur="250" autoRev="1" fill="remove"/>
                                        <p:tgtEl>
                                          <p:spTgt spid="159"/>
                                        </p:tgtEl>
                                        <p:attrNameLst>
                                          <p:attrName>fill.type</p:attrName>
                                        </p:attrNameLst>
                                      </p:cBhvr>
                                      <p:to>
                                        <p:strVal val="solid"/>
                                      </p:to>
                                    </p:set>
                                    <p:set>
                                      <p:cBhvr>
                                        <p:cTn id="1266" dur="250" autoRev="1" fill="remove"/>
                                        <p:tgtEl>
                                          <p:spTgt spid="159"/>
                                        </p:tgtEl>
                                        <p:attrNameLst>
                                          <p:attrName>fill.on</p:attrName>
                                        </p:attrNameLst>
                                      </p:cBhvr>
                                      <p:to>
                                        <p:strVal val="true"/>
                                      </p:to>
                                    </p:set>
                                  </p:childTnLst>
                                  <p:subTnLst>
                                    <p:audio>
                                      <p:cMediaNode>
                                        <p:cTn display="0" masterRel="sameClick">
                                          <p:stCondLst>
                                            <p:cond evt="begin" delay="0">
                                              <p:tn val="12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59"/>
                  </p:tgtEl>
                </p:cond>
              </p:nextCondLst>
            </p:seq>
            <p:seq concurrent="1" nextAc="seek">
              <p:cTn id="1267" restart="whenNotActive" fill="hold" evtFilter="cancelBubble" nodeType="interactiveSeq">
                <p:stCondLst>
                  <p:cond evt="onClick" delay="0">
                    <p:tgtEl>
                      <p:spTgt spid="160"/>
                    </p:tgtEl>
                  </p:cond>
                </p:stCondLst>
                <p:endSync evt="end" delay="0">
                  <p:rtn val="all"/>
                </p:endSync>
                <p:childTnLst>
                  <p:par>
                    <p:cTn id="1268" fill="hold">
                      <p:stCondLst>
                        <p:cond delay="0"/>
                      </p:stCondLst>
                      <p:childTnLst>
                        <p:par>
                          <p:cTn id="1269" fill="hold">
                            <p:stCondLst>
                              <p:cond delay="0"/>
                            </p:stCondLst>
                            <p:childTnLst>
                              <p:par>
                                <p:cTn id="12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1" dur="250" autoRev="1" fill="remove"/>
                                        <p:tgtEl>
                                          <p:spTgt spid="160"/>
                                        </p:tgtEl>
                                        <p:attrNameLst>
                                          <p:attrName>style.color</p:attrName>
                                        </p:attrNameLst>
                                      </p:cBhvr>
                                      <p:to>
                                        <a:srgbClr val="FF3399"/>
                                      </p:to>
                                    </p:animClr>
                                    <p:animClr clrSpc="rgb" dir="cw">
                                      <p:cBhvr>
                                        <p:cTn id="1272" dur="250" autoRev="1" fill="remove"/>
                                        <p:tgtEl>
                                          <p:spTgt spid="160"/>
                                        </p:tgtEl>
                                        <p:attrNameLst>
                                          <p:attrName>fillcolor</p:attrName>
                                        </p:attrNameLst>
                                      </p:cBhvr>
                                      <p:to>
                                        <a:srgbClr val="FF3399"/>
                                      </p:to>
                                    </p:animClr>
                                    <p:set>
                                      <p:cBhvr>
                                        <p:cTn id="1273" dur="250" autoRev="1" fill="remove"/>
                                        <p:tgtEl>
                                          <p:spTgt spid="160"/>
                                        </p:tgtEl>
                                        <p:attrNameLst>
                                          <p:attrName>fill.type</p:attrName>
                                        </p:attrNameLst>
                                      </p:cBhvr>
                                      <p:to>
                                        <p:strVal val="solid"/>
                                      </p:to>
                                    </p:set>
                                    <p:set>
                                      <p:cBhvr>
                                        <p:cTn id="1274" dur="250" autoRev="1" fill="remove"/>
                                        <p:tgtEl>
                                          <p:spTgt spid="160"/>
                                        </p:tgtEl>
                                        <p:attrNameLst>
                                          <p:attrName>fill.on</p:attrName>
                                        </p:attrNameLst>
                                      </p:cBhvr>
                                      <p:to>
                                        <p:strVal val="true"/>
                                      </p:to>
                                    </p:set>
                                  </p:childTnLst>
                                  <p:subTnLst>
                                    <p:audio>
                                      <p:cMediaNode>
                                        <p:cTn display="0" masterRel="sameClick">
                                          <p:stCondLst>
                                            <p:cond evt="begin" delay="0">
                                              <p:tn val="12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0"/>
                  </p:tgtEl>
                </p:cond>
              </p:nextCondLst>
            </p:seq>
            <p:seq concurrent="1" nextAc="seek">
              <p:cTn id="1275" restart="whenNotActive" fill="hold" evtFilter="cancelBubble" nodeType="interactiveSeq">
                <p:stCondLst>
                  <p:cond evt="onClick" delay="0">
                    <p:tgtEl>
                      <p:spTgt spid="161"/>
                    </p:tgtEl>
                  </p:cond>
                </p:stCondLst>
                <p:endSync evt="end" delay="0">
                  <p:rtn val="all"/>
                </p:endSync>
                <p:childTnLst>
                  <p:par>
                    <p:cTn id="1276" fill="hold">
                      <p:stCondLst>
                        <p:cond delay="0"/>
                      </p:stCondLst>
                      <p:childTnLst>
                        <p:par>
                          <p:cTn id="1277" fill="hold">
                            <p:stCondLst>
                              <p:cond delay="0"/>
                            </p:stCondLst>
                            <p:childTnLst>
                              <p:par>
                                <p:cTn id="12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9" dur="250" autoRev="1" fill="remove"/>
                                        <p:tgtEl>
                                          <p:spTgt spid="161"/>
                                        </p:tgtEl>
                                        <p:attrNameLst>
                                          <p:attrName>style.color</p:attrName>
                                        </p:attrNameLst>
                                      </p:cBhvr>
                                      <p:to>
                                        <a:srgbClr val="FF3399"/>
                                      </p:to>
                                    </p:animClr>
                                    <p:animClr clrSpc="rgb" dir="cw">
                                      <p:cBhvr>
                                        <p:cTn id="1280" dur="250" autoRev="1" fill="remove"/>
                                        <p:tgtEl>
                                          <p:spTgt spid="161"/>
                                        </p:tgtEl>
                                        <p:attrNameLst>
                                          <p:attrName>fillcolor</p:attrName>
                                        </p:attrNameLst>
                                      </p:cBhvr>
                                      <p:to>
                                        <a:srgbClr val="FF3399"/>
                                      </p:to>
                                    </p:animClr>
                                    <p:set>
                                      <p:cBhvr>
                                        <p:cTn id="1281" dur="250" autoRev="1" fill="remove"/>
                                        <p:tgtEl>
                                          <p:spTgt spid="161"/>
                                        </p:tgtEl>
                                        <p:attrNameLst>
                                          <p:attrName>fill.type</p:attrName>
                                        </p:attrNameLst>
                                      </p:cBhvr>
                                      <p:to>
                                        <p:strVal val="solid"/>
                                      </p:to>
                                    </p:set>
                                    <p:set>
                                      <p:cBhvr>
                                        <p:cTn id="1282" dur="250" autoRev="1" fill="remove"/>
                                        <p:tgtEl>
                                          <p:spTgt spid="161"/>
                                        </p:tgtEl>
                                        <p:attrNameLst>
                                          <p:attrName>fill.on</p:attrName>
                                        </p:attrNameLst>
                                      </p:cBhvr>
                                      <p:to>
                                        <p:strVal val="true"/>
                                      </p:to>
                                    </p:set>
                                  </p:childTnLst>
                                  <p:subTnLst>
                                    <p:audio>
                                      <p:cMediaNode>
                                        <p:cTn display="0" masterRel="sameClick">
                                          <p:stCondLst>
                                            <p:cond evt="begin" delay="0">
                                              <p:tn val="12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1"/>
                  </p:tgtEl>
                </p:cond>
              </p:nextCondLst>
            </p:seq>
            <p:seq concurrent="1" nextAc="seek">
              <p:cTn id="1283" restart="whenNotActive" fill="hold" evtFilter="cancelBubble" nodeType="interactiveSeq">
                <p:stCondLst>
                  <p:cond evt="onClick" delay="0">
                    <p:tgtEl>
                      <p:spTgt spid="162"/>
                    </p:tgtEl>
                  </p:cond>
                </p:stCondLst>
                <p:endSync evt="end" delay="0">
                  <p:rtn val="all"/>
                </p:endSync>
                <p:childTnLst>
                  <p:par>
                    <p:cTn id="1284" fill="hold">
                      <p:stCondLst>
                        <p:cond delay="0"/>
                      </p:stCondLst>
                      <p:childTnLst>
                        <p:par>
                          <p:cTn id="1285" fill="hold">
                            <p:stCondLst>
                              <p:cond delay="0"/>
                            </p:stCondLst>
                            <p:childTnLst>
                              <p:par>
                                <p:cTn id="12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87" dur="250" autoRev="1" fill="remove"/>
                                        <p:tgtEl>
                                          <p:spTgt spid="162"/>
                                        </p:tgtEl>
                                        <p:attrNameLst>
                                          <p:attrName>style.color</p:attrName>
                                        </p:attrNameLst>
                                      </p:cBhvr>
                                      <p:to>
                                        <a:srgbClr val="FF3399"/>
                                      </p:to>
                                    </p:animClr>
                                    <p:animClr clrSpc="rgb" dir="cw">
                                      <p:cBhvr>
                                        <p:cTn id="1288" dur="250" autoRev="1" fill="remove"/>
                                        <p:tgtEl>
                                          <p:spTgt spid="162"/>
                                        </p:tgtEl>
                                        <p:attrNameLst>
                                          <p:attrName>fillcolor</p:attrName>
                                        </p:attrNameLst>
                                      </p:cBhvr>
                                      <p:to>
                                        <a:srgbClr val="FF3399"/>
                                      </p:to>
                                    </p:animClr>
                                    <p:set>
                                      <p:cBhvr>
                                        <p:cTn id="1289" dur="250" autoRev="1" fill="remove"/>
                                        <p:tgtEl>
                                          <p:spTgt spid="162"/>
                                        </p:tgtEl>
                                        <p:attrNameLst>
                                          <p:attrName>fill.type</p:attrName>
                                        </p:attrNameLst>
                                      </p:cBhvr>
                                      <p:to>
                                        <p:strVal val="solid"/>
                                      </p:to>
                                    </p:set>
                                    <p:set>
                                      <p:cBhvr>
                                        <p:cTn id="1290" dur="250" autoRev="1" fill="remove"/>
                                        <p:tgtEl>
                                          <p:spTgt spid="162"/>
                                        </p:tgtEl>
                                        <p:attrNameLst>
                                          <p:attrName>fill.on</p:attrName>
                                        </p:attrNameLst>
                                      </p:cBhvr>
                                      <p:to>
                                        <p:strVal val="true"/>
                                      </p:to>
                                    </p:set>
                                  </p:childTnLst>
                                  <p:subTnLst>
                                    <p:audio>
                                      <p:cMediaNode>
                                        <p:cTn display="0" masterRel="sameClick">
                                          <p:stCondLst>
                                            <p:cond evt="begin" delay="0">
                                              <p:tn val="12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2"/>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195B196-4B15-468F-BA8C-3D45FA21857E}"/>
              </a:ext>
            </a:extLst>
          </p:cNvPr>
          <p:cNvGrpSpPr/>
          <p:nvPr/>
        </p:nvGrpSpPr>
        <p:grpSpPr>
          <a:xfrm>
            <a:off x="-9213236" y="-3855558"/>
            <a:ext cx="30098212" cy="13687601"/>
            <a:chOff x="-5874061" y="-3426001"/>
            <a:chExt cx="25120694" cy="11424002"/>
          </a:xfrm>
        </p:grpSpPr>
        <p:pic>
          <p:nvPicPr>
            <p:cNvPr id="4" name="图片 3">
              <a:extLst>
                <a:ext uri="{FF2B5EF4-FFF2-40B4-BE49-F238E27FC236}">
                  <a16:creationId xmlns:a16="http://schemas.microsoft.com/office/drawing/2014/main" id="{EE6A7BBA-E010-43C8-890F-15A20CF25D42}"/>
                </a:ext>
              </a:extLst>
            </p:cNvPr>
            <p:cNvPicPr>
              <a:picLocks noChangeAspect="1"/>
            </p:cNvPicPr>
            <p:nvPr/>
          </p:nvPicPr>
          <p:blipFill>
            <a:blip r:embed="rId4"/>
            <a:stretch>
              <a:fillRect/>
            </a:stretch>
          </p:blipFill>
          <p:spPr>
            <a:xfrm>
              <a:off x="-5874061" y="-3426001"/>
              <a:ext cx="25120694" cy="5712001"/>
            </a:xfrm>
            <a:prstGeom prst="rect">
              <a:avLst/>
            </a:prstGeom>
          </p:spPr>
        </p:pic>
        <p:pic>
          <p:nvPicPr>
            <p:cNvPr id="5" name="图片 4">
              <a:extLst>
                <a:ext uri="{FF2B5EF4-FFF2-40B4-BE49-F238E27FC236}">
                  <a16:creationId xmlns:a16="http://schemas.microsoft.com/office/drawing/2014/main" id="{164EED3A-8FF9-4F1D-A878-4FA2C4C62FBF}"/>
                </a:ext>
              </a:extLst>
            </p:cNvPr>
            <p:cNvPicPr>
              <a:picLocks noChangeAspect="1"/>
            </p:cNvPicPr>
            <p:nvPr/>
          </p:nvPicPr>
          <p:blipFill>
            <a:blip r:embed="rId4"/>
            <a:stretch>
              <a:fillRect/>
            </a:stretch>
          </p:blipFill>
          <p:spPr>
            <a:xfrm>
              <a:off x="-5874061" y="2286000"/>
              <a:ext cx="25120694" cy="5712001"/>
            </a:xfrm>
            <a:prstGeom prst="rect">
              <a:avLst/>
            </a:prstGeom>
          </p:spPr>
        </p:pic>
      </p:grpSp>
      <p:sp>
        <p:nvSpPr>
          <p:cNvPr id="88" name="椭圆 87">
            <a:extLst>
              <a:ext uri="{FF2B5EF4-FFF2-40B4-BE49-F238E27FC236}">
                <a16:creationId xmlns:a16="http://schemas.microsoft.com/office/drawing/2014/main" id="{F22F2BFB-86F1-4C59-8399-2FA3E6F2A2D6}"/>
              </a:ext>
            </a:extLst>
          </p:cNvPr>
          <p:cNvSpPr/>
          <p:nvPr/>
        </p:nvSpPr>
        <p:spPr>
          <a:xfrm>
            <a:off x="2399272" y="71609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8F7CDFC1-6501-496E-9C30-8BA598B65E64}"/>
              </a:ext>
            </a:extLst>
          </p:cNvPr>
          <p:cNvSpPr/>
          <p:nvPr/>
        </p:nvSpPr>
        <p:spPr>
          <a:xfrm>
            <a:off x="4239089" y="14542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AD5A7BC-E4F2-4F22-AB66-859919657209}"/>
              </a:ext>
            </a:extLst>
          </p:cNvPr>
          <p:cNvSpPr/>
          <p:nvPr/>
        </p:nvSpPr>
        <p:spPr>
          <a:xfrm>
            <a:off x="5838430" y="119665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4CD885C2-E504-4FE2-8C8F-156788E056AD}"/>
              </a:ext>
            </a:extLst>
          </p:cNvPr>
          <p:cNvSpPr/>
          <p:nvPr/>
        </p:nvSpPr>
        <p:spPr>
          <a:xfrm>
            <a:off x="5967215" y="25737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D5D6AE8-8C2D-4A22-86F4-E7384290CB1D}"/>
              </a:ext>
            </a:extLst>
          </p:cNvPr>
          <p:cNvSpPr/>
          <p:nvPr/>
        </p:nvSpPr>
        <p:spPr>
          <a:xfrm>
            <a:off x="7663813" y="186868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B96B579-D911-42DF-A4DD-0AF27F365030}"/>
              </a:ext>
            </a:extLst>
          </p:cNvPr>
          <p:cNvSpPr/>
          <p:nvPr/>
        </p:nvSpPr>
        <p:spPr>
          <a:xfrm>
            <a:off x="3576555" y="27025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B28D9EC4-4371-4BF9-9745-33C85BD4C345}"/>
              </a:ext>
            </a:extLst>
          </p:cNvPr>
          <p:cNvSpPr/>
          <p:nvPr/>
        </p:nvSpPr>
        <p:spPr>
          <a:xfrm>
            <a:off x="2894572" y="151691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0F118ABF-A2DF-44D3-A2C8-9FC4CDA6DA81}"/>
              </a:ext>
            </a:extLst>
          </p:cNvPr>
          <p:cNvSpPr/>
          <p:nvPr/>
        </p:nvSpPr>
        <p:spPr>
          <a:xfrm>
            <a:off x="4734389" y="225504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377B1C98-B9E6-4ECB-ADAE-F471837D9967}"/>
              </a:ext>
            </a:extLst>
          </p:cNvPr>
          <p:cNvSpPr/>
          <p:nvPr/>
        </p:nvSpPr>
        <p:spPr>
          <a:xfrm>
            <a:off x="6333730" y="199747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7BC5A0A0-4E45-4286-BBC7-321941F0A2B1}"/>
              </a:ext>
            </a:extLst>
          </p:cNvPr>
          <p:cNvSpPr/>
          <p:nvPr/>
        </p:nvSpPr>
        <p:spPr>
          <a:xfrm>
            <a:off x="6462515" y="33745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363AE01-24C8-4D7A-BC78-DA15D9D861A6}"/>
              </a:ext>
            </a:extLst>
          </p:cNvPr>
          <p:cNvSpPr/>
          <p:nvPr/>
        </p:nvSpPr>
        <p:spPr>
          <a:xfrm>
            <a:off x="8159113" y="26694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D6C93AED-D4EB-43A2-AA86-9DBBF35E69D1}"/>
              </a:ext>
            </a:extLst>
          </p:cNvPr>
          <p:cNvSpPr/>
          <p:nvPr/>
        </p:nvSpPr>
        <p:spPr>
          <a:xfrm>
            <a:off x="4071855" y="350336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F3BA667-A51D-4F70-8A30-0742A753B2F3}"/>
              </a:ext>
            </a:extLst>
          </p:cNvPr>
          <p:cNvSpPr/>
          <p:nvPr/>
        </p:nvSpPr>
        <p:spPr>
          <a:xfrm>
            <a:off x="9890271" y="419465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3BC342F-C5D2-4B86-BF6C-9C0079434E6F}"/>
              </a:ext>
            </a:extLst>
          </p:cNvPr>
          <p:cNvSpPr/>
          <p:nvPr/>
        </p:nvSpPr>
        <p:spPr>
          <a:xfrm>
            <a:off x="5170844" y="390170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06B41D62-97BF-4FEF-BDFB-6D48ACE4AE33}"/>
              </a:ext>
            </a:extLst>
          </p:cNvPr>
          <p:cNvSpPr/>
          <p:nvPr/>
        </p:nvSpPr>
        <p:spPr>
          <a:xfrm>
            <a:off x="7010661" y="46398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65A8A1DC-AB55-450C-A42D-9BECE739CF91}"/>
              </a:ext>
            </a:extLst>
          </p:cNvPr>
          <p:cNvSpPr/>
          <p:nvPr/>
        </p:nvSpPr>
        <p:spPr>
          <a:xfrm>
            <a:off x="8610002" y="43822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E2814ABB-AC71-47F1-B048-2463FEA9EF0F}"/>
              </a:ext>
            </a:extLst>
          </p:cNvPr>
          <p:cNvSpPr/>
          <p:nvPr/>
        </p:nvSpPr>
        <p:spPr>
          <a:xfrm>
            <a:off x="8738787" y="57593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14BE3F2-DDE2-47D1-AAAB-E9C994A4D314}"/>
              </a:ext>
            </a:extLst>
          </p:cNvPr>
          <p:cNvSpPr/>
          <p:nvPr/>
        </p:nvSpPr>
        <p:spPr>
          <a:xfrm>
            <a:off x="10385571" y="499546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9D798E38-7767-4335-9C04-07E1D84C7042}"/>
              </a:ext>
            </a:extLst>
          </p:cNvPr>
          <p:cNvSpPr/>
          <p:nvPr/>
        </p:nvSpPr>
        <p:spPr>
          <a:xfrm>
            <a:off x="6348127" y="588815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80E6D94-67CA-4C8A-83CB-CD3FE3455D1D}"/>
              </a:ext>
            </a:extLst>
          </p:cNvPr>
          <p:cNvSpPr/>
          <p:nvPr/>
        </p:nvSpPr>
        <p:spPr>
          <a:xfrm>
            <a:off x="9837357" y="161609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11E18D48-EF79-42DA-94D8-7373DAE907DD}"/>
              </a:ext>
            </a:extLst>
          </p:cNvPr>
          <p:cNvSpPr/>
          <p:nvPr/>
        </p:nvSpPr>
        <p:spPr>
          <a:xfrm>
            <a:off x="11618329" y="320007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772F497A-8806-4B1F-975A-974D5256BAE3}"/>
              </a:ext>
            </a:extLst>
          </p:cNvPr>
          <p:cNvSpPr/>
          <p:nvPr/>
        </p:nvSpPr>
        <p:spPr>
          <a:xfrm>
            <a:off x="6898902" y="29071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0CCF93BF-4165-4E77-A28C-9E652C0F87B0}"/>
              </a:ext>
            </a:extLst>
          </p:cNvPr>
          <p:cNvSpPr/>
          <p:nvPr/>
        </p:nvSpPr>
        <p:spPr>
          <a:xfrm>
            <a:off x="8738719" y="364525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9E4C268-0DFD-4B35-B532-52B6905653DC}"/>
              </a:ext>
            </a:extLst>
          </p:cNvPr>
          <p:cNvSpPr/>
          <p:nvPr/>
        </p:nvSpPr>
        <p:spPr>
          <a:xfrm>
            <a:off x="10288246" y="332886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CDEC369-F927-465C-825E-070DA530ED62}"/>
              </a:ext>
            </a:extLst>
          </p:cNvPr>
          <p:cNvSpPr/>
          <p:nvPr/>
        </p:nvSpPr>
        <p:spPr>
          <a:xfrm>
            <a:off x="10417031" y="47059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087EE5D-BB83-4F91-A0BA-528DD8184A69}"/>
              </a:ext>
            </a:extLst>
          </p:cNvPr>
          <p:cNvSpPr/>
          <p:nvPr/>
        </p:nvSpPr>
        <p:spPr>
          <a:xfrm>
            <a:off x="12113629" y="40008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836B74BC-C05A-44B4-BE05-2D6436C53860}"/>
              </a:ext>
            </a:extLst>
          </p:cNvPr>
          <p:cNvSpPr/>
          <p:nvPr/>
        </p:nvSpPr>
        <p:spPr>
          <a:xfrm>
            <a:off x="8076185" y="489358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6F4CB368-C366-42DB-A80E-65E6BF24AB91}"/>
              </a:ext>
            </a:extLst>
          </p:cNvPr>
          <p:cNvSpPr/>
          <p:nvPr/>
        </p:nvSpPr>
        <p:spPr>
          <a:xfrm>
            <a:off x="3698651" y="55056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4ED80709-0A87-4793-95CA-2D72297F3088}"/>
              </a:ext>
            </a:extLst>
          </p:cNvPr>
          <p:cNvSpPr/>
          <p:nvPr/>
        </p:nvSpPr>
        <p:spPr>
          <a:xfrm>
            <a:off x="4193951" y="630644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577A8F57-C813-41DC-BC15-1BD3AF6C2EAC}"/>
              </a:ext>
            </a:extLst>
          </p:cNvPr>
          <p:cNvSpPr/>
          <p:nvPr/>
        </p:nvSpPr>
        <p:spPr>
          <a:xfrm>
            <a:off x="5426709" y="451105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3C6BCAC3-08E9-4168-ADAA-48BBA46C66BF}"/>
              </a:ext>
            </a:extLst>
          </p:cNvPr>
          <p:cNvSpPr/>
          <p:nvPr/>
        </p:nvSpPr>
        <p:spPr>
          <a:xfrm>
            <a:off x="4096626" y="46398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9CA90502-A083-441E-979D-BC6D5A791E85}"/>
              </a:ext>
            </a:extLst>
          </p:cNvPr>
          <p:cNvSpPr/>
          <p:nvPr/>
        </p:nvSpPr>
        <p:spPr>
          <a:xfrm>
            <a:off x="4225411" y="60169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1D3D684-3D47-465F-9FA1-B8561757E0EF}"/>
              </a:ext>
            </a:extLst>
          </p:cNvPr>
          <p:cNvSpPr/>
          <p:nvPr/>
        </p:nvSpPr>
        <p:spPr>
          <a:xfrm>
            <a:off x="5922009" y="53118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581E5548-5524-4EEF-8251-AE081667B20D}"/>
              </a:ext>
            </a:extLst>
          </p:cNvPr>
          <p:cNvSpPr/>
          <p:nvPr/>
        </p:nvSpPr>
        <p:spPr>
          <a:xfrm>
            <a:off x="2545322" y="89060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7B0A56B-8247-4529-B348-6F476A5FB288}"/>
              </a:ext>
            </a:extLst>
          </p:cNvPr>
          <p:cNvSpPr/>
          <p:nvPr/>
        </p:nvSpPr>
        <p:spPr>
          <a:xfrm>
            <a:off x="4385139" y="162873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7A63DF9-3C74-4A01-8B8E-A83919D0CF50}"/>
              </a:ext>
            </a:extLst>
          </p:cNvPr>
          <p:cNvSpPr/>
          <p:nvPr/>
        </p:nvSpPr>
        <p:spPr>
          <a:xfrm>
            <a:off x="5984480" y="137116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0B56E805-5171-4475-B0BF-D15EBBFCDC10}"/>
              </a:ext>
            </a:extLst>
          </p:cNvPr>
          <p:cNvSpPr/>
          <p:nvPr/>
        </p:nvSpPr>
        <p:spPr>
          <a:xfrm>
            <a:off x="6113265" y="27482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B90A3D23-0CE4-4002-88D0-E3856DC390FE}"/>
              </a:ext>
            </a:extLst>
          </p:cNvPr>
          <p:cNvSpPr/>
          <p:nvPr/>
        </p:nvSpPr>
        <p:spPr>
          <a:xfrm>
            <a:off x="7809863" y="20431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43C97615-1E62-40F1-B596-D0D69C3F1CE3}"/>
              </a:ext>
            </a:extLst>
          </p:cNvPr>
          <p:cNvSpPr/>
          <p:nvPr/>
        </p:nvSpPr>
        <p:spPr>
          <a:xfrm>
            <a:off x="3722605" y="28770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C223C30D-1A46-4030-AF39-6E01FDA6748B}"/>
              </a:ext>
            </a:extLst>
          </p:cNvPr>
          <p:cNvSpPr/>
          <p:nvPr/>
        </p:nvSpPr>
        <p:spPr>
          <a:xfrm>
            <a:off x="3040622" y="169141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E1FEE872-46C0-4639-A359-93ACC739FA1B}"/>
              </a:ext>
            </a:extLst>
          </p:cNvPr>
          <p:cNvSpPr/>
          <p:nvPr/>
        </p:nvSpPr>
        <p:spPr>
          <a:xfrm>
            <a:off x="4880439" y="24295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3A186FE-E77B-4C24-9AC3-378D2F2E8731}"/>
              </a:ext>
            </a:extLst>
          </p:cNvPr>
          <p:cNvSpPr/>
          <p:nvPr/>
        </p:nvSpPr>
        <p:spPr>
          <a:xfrm>
            <a:off x="6479780" y="21719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6805CFFE-48AC-4491-884F-CBA9C09E2C3F}"/>
              </a:ext>
            </a:extLst>
          </p:cNvPr>
          <p:cNvSpPr/>
          <p:nvPr/>
        </p:nvSpPr>
        <p:spPr>
          <a:xfrm>
            <a:off x="6608565" y="354908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2E8C299-E33C-4B76-8396-77F497561854}"/>
              </a:ext>
            </a:extLst>
          </p:cNvPr>
          <p:cNvSpPr/>
          <p:nvPr/>
        </p:nvSpPr>
        <p:spPr>
          <a:xfrm>
            <a:off x="8305163" y="284400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B3FC6C9-9A7B-4A36-BE34-4B602E855A80}"/>
              </a:ext>
            </a:extLst>
          </p:cNvPr>
          <p:cNvSpPr/>
          <p:nvPr/>
        </p:nvSpPr>
        <p:spPr>
          <a:xfrm>
            <a:off x="4217905" y="367786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4E39DFD-DBB3-4793-A0A2-76B9D2AA816C}"/>
              </a:ext>
            </a:extLst>
          </p:cNvPr>
          <p:cNvSpPr/>
          <p:nvPr/>
        </p:nvSpPr>
        <p:spPr>
          <a:xfrm>
            <a:off x="10036321" y="436915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BC63E8A-4AB5-48F2-9AD9-F660915E08C0}"/>
              </a:ext>
            </a:extLst>
          </p:cNvPr>
          <p:cNvSpPr/>
          <p:nvPr/>
        </p:nvSpPr>
        <p:spPr>
          <a:xfrm>
            <a:off x="5316894" y="407621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99D57DE-11E0-403A-B45C-3EA568BA30A3}"/>
              </a:ext>
            </a:extLst>
          </p:cNvPr>
          <p:cNvSpPr/>
          <p:nvPr/>
        </p:nvSpPr>
        <p:spPr>
          <a:xfrm>
            <a:off x="7156711" y="48143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1AFF472-6D1A-498D-A67B-420C395F4698}"/>
              </a:ext>
            </a:extLst>
          </p:cNvPr>
          <p:cNvSpPr/>
          <p:nvPr/>
        </p:nvSpPr>
        <p:spPr>
          <a:xfrm>
            <a:off x="8756052" y="45567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C2F0BDF-9D07-4AA9-9CA0-1574A8C7A174}"/>
              </a:ext>
            </a:extLst>
          </p:cNvPr>
          <p:cNvSpPr/>
          <p:nvPr/>
        </p:nvSpPr>
        <p:spPr>
          <a:xfrm>
            <a:off x="8884837" y="593387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E46F5FC7-F272-4CB7-B6F1-816E67DADFAE}"/>
              </a:ext>
            </a:extLst>
          </p:cNvPr>
          <p:cNvSpPr/>
          <p:nvPr/>
        </p:nvSpPr>
        <p:spPr>
          <a:xfrm>
            <a:off x="10531621" y="516997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28A10516-9ADF-4AD7-899C-C913C6EA60A7}"/>
              </a:ext>
            </a:extLst>
          </p:cNvPr>
          <p:cNvSpPr/>
          <p:nvPr/>
        </p:nvSpPr>
        <p:spPr>
          <a:xfrm>
            <a:off x="6494177" y="60626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7122003-EEB4-4B77-9F9E-5F182B75FDD5}"/>
              </a:ext>
            </a:extLst>
          </p:cNvPr>
          <p:cNvSpPr/>
          <p:nvPr/>
        </p:nvSpPr>
        <p:spPr>
          <a:xfrm>
            <a:off x="9983407" y="179059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254C76E-6F0C-4D89-9856-2867106943FB}"/>
              </a:ext>
            </a:extLst>
          </p:cNvPr>
          <p:cNvSpPr/>
          <p:nvPr/>
        </p:nvSpPr>
        <p:spPr>
          <a:xfrm>
            <a:off x="11764379" y="33745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D8FA7D56-3B3D-4F04-90AB-611B4868789E}"/>
              </a:ext>
            </a:extLst>
          </p:cNvPr>
          <p:cNvSpPr/>
          <p:nvPr/>
        </p:nvSpPr>
        <p:spPr>
          <a:xfrm>
            <a:off x="7044952" y="30816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DC2C109B-16A2-4962-923B-3ACE6C5F665E}"/>
              </a:ext>
            </a:extLst>
          </p:cNvPr>
          <p:cNvSpPr/>
          <p:nvPr/>
        </p:nvSpPr>
        <p:spPr>
          <a:xfrm>
            <a:off x="8884769" y="38197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3C66D95-29DD-4B9D-8A58-C05657005FAD}"/>
              </a:ext>
            </a:extLst>
          </p:cNvPr>
          <p:cNvSpPr/>
          <p:nvPr/>
        </p:nvSpPr>
        <p:spPr>
          <a:xfrm>
            <a:off x="10434296" y="350336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B4B3802-2B84-4EE0-A24E-7793EC5FB8AB}"/>
              </a:ext>
            </a:extLst>
          </p:cNvPr>
          <p:cNvSpPr/>
          <p:nvPr/>
        </p:nvSpPr>
        <p:spPr>
          <a:xfrm>
            <a:off x="10563081" y="488047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8D80911F-675B-472B-962F-7CA2646CC9AD}"/>
              </a:ext>
            </a:extLst>
          </p:cNvPr>
          <p:cNvSpPr/>
          <p:nvPr/>
        </p:nvSpPr>
        <p:spPr>
          <a:xfrm>
            <a:off x="12259679" y="417539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30A0609-9ED4-4FF5-AB7F-85CDCAA9D8CF}"/>
              </a:ext>
            </a:extLst>
          </p:cNvPr>
          <p:cNvSpPr/>
          <p:nvPr/>
        </p:nvSpPr>
        <p:spPr>
          <a:xfrm>
            <a:off x="8222235" y="506808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F05CF0C4-2823-43BD-AEC3-CBD207E7BC45}"/>
              </a:ext>
            </a:extLst>
          </p:cNvPr>
          <p:cNvSpPr/>
          <p:nvPr/>
        </p:nvSpPr>
        <p:spPr>
          <a:xfrm>
            <a:off x="3844701" y="56801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2D1789D-ABCE-4A36-B3BB-88F5FA9A3579}"/>
              </a:ext>
            </a:extLst>
          </p:cNvPr>
          <p:cNvSpPr/>
          <p:nvPr/>
        </p:nvSpPr>
        <p:spPr>
          <a:xfrm>
            <a:off x="4340001" y="648094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B14A3E0B-0EB9-44E4-9F76-AF7604F9E134}"/>
              </a:ext>
            </a:extLst>
          </p:cNvPr>
          <p:cNvSpPr/>
          <p:nvPr/>
        </p:nvSpPr>
        <p:spPr>
          <a:xfrm>
            <a:off x="5572759" y="46855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86ACB32A-1F2B-4DCC-9618-1B6E41482B50}"/>
              </a:ext>
            </a:extLst>
          </p:cNvPr>
          <p:cNvSpPr/>
          <p:nvPr/>
        </p:nvSpPr>
        <p:spPr>
          <a:xfrm>
            <a:off x="4242676" y="48143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B3DD58C-5C4A-4C94-B4DB-017AA83DE56F}"/>
              </a:ext>
            </a:extLst>
          </p:cNvPr>
          <p:cNvSpPr/>
          <p:nvPr/>
        </p:nvSpPr>
        <p:spPr>
          <a:xfrm>
            <a:off x="4371461" y="61914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A35696D-E896-4161-A339-2B5B62DA8BB2}"/>
              </a:ext>
            </a:extLst>
          </p:cNvPr>
          <p:cNvSpPr/>
          <p:nvPr/>
        </p:nvSpPr>
        <p:spPr>
          <a:xfrm>
            <a:off x="6068059" y="54863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A2E011CD-3B0C-42A6-8F49-2AB8F7CC8622}"/>
              </a:ext>
            </a:extLst>
          </p:cNvPr>
          <p:cNvSpPr/>
          <p:nvPr/>
        </p:nvSpPr>
        <p:spPr>
          <a:xfrm>
            <a:off x="9248571" y="425300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95213BD6-6212-4EB1-B841-ED9AC512214D}"/>
              </a:ext>
            </a:extLst>
          </p:cNvPr>
          <p:cNvSpPr/>
          <p:nvPr/>
        </p:nvSpPr>
        <p:spPr>
          <a:xfrm>
            <a:off x="9743871" y="505382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9593E829-6D3B-443E-8F07-D89BE3C4F1D7}"/>
              </a:ext>
            </a:extLst>
          </p:cNvPr>
          <p:cNvSpPr/>
          <p:nvPr/>
        </p:nvSpPr>
        <p:spPr>
          <a:xfrm>
            <a:off x="9195657" y="16744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95B734E0-DEDA-4ED7-BD32-7BA47F9E83E4}"/>
              </a:ext>
            </a:extLst>
          </p:cNvPr>
          <p:cNvSpPr/>
          <p:nvPr/>
        </p:nvSpPr>
        <p:spPr>
          <a:xfrm>
            <a:off x="10976629" y="325843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55F51EFF-7E6F-4308-AD9F-1872EFD5AE59}"/>
              </a:ext>
            </a:extLst>
          </p:cNvPr>
          <p:cNvSpPr/>
          <p:nvPr/>
        </p:nvSpPr>
        <p:spPr>
          <a:xfrm>
            <a:off x="9646546" y="338721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F36F047A-ADB5-4CF5-9762-C503A3220D3E}"/>
              </a:ext>
            </a:extLst>
          </p:cNvPr>
          <p:cNvSpPr/>
          <p:nvPr/>
        </p:nvSpPr>
        <p:spPr>
          <a:xfrm>
            <a:off x="9775331" y="476432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88CD2F79-FCF6-47D1-A03A-CB693999D629}"/>
              </a:ext>
            </a:extLst>
          </p:cNvPr>
          <p:cNvSpPr/>
          <p:nvPr/>
        </p:nvSpPr>
        <p:spPr>
          <a:xfrm>
            <a:off x="11471929" y="40592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33E39855-9629-4278-B4D6-5549DF4584CD}"/>
              </a:ext>
            </a:extLst>
          </p:cNvPr>
          <p:cNvSpPr/>
          <p:nvPr/>
        </p:nvSpPr>
        <p:spPr>
          <a:xfrm>
            <a:off x="9394621" y="442751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C490DF12-09D7-4572-9ACE-CC749BB6E826}"/>
              </a:ext>
            </a:extLst>
          </p:cNvPr>
          <p:cNvSpPr/>
          <p:nvPr/>
        </p:nvSpPr>
        <p:spPr>
          <a:xfrm>
            <a:off x="9889921" y="522832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570DD6BA-EB00-415C-AE26-AB5689A52BAD}"/>
              </a:ext>
            </a:extLst>
          </p:cNvPr>
          <p:cNvSpPr/>
          <p:nvPr/>
        </p:nvSpPr>
        <p:spPr>
          <a:xfrm>
            <a:off x="9341707" y="18489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C5A0A03B-ED5E-41AE-B857-C51E670F03A6}"/>
              </a:ext>
            </a:extLst>
          </p:cNvPr>
          <p:cNvSpPr/>
          <p:nvPr/>
        </p:nvSpPr>
        <p:spPr>
          <a:xfrm>
            <a:off x="11122679" y="343293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2B214EBF-2FED-416E-A28D-5ABB779F7C85}"/>
              </a:ext>
            </a:extLst>
          </p:cNvPr>
          <p:cNvSpPr/>
          <p:nvPr/>
        </p:nvSpPr>
        <p:spPr>
          <a:xfrm>
            <a:off x="9792596" y="356172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55BFEA8B-9D84-4BA7-BBB2-9F1750B2C009}"/>
              </a:ext>
            </a:extLst>
          </p:cNvPr>
          <p:cNvSpPr/>
          <p:nvPr/>
        </p:nvSpPr>
        <p:spPr>
          <a:xfrm>
            <a:off x="9921381" y="49388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97251E67-A78D-4FC2-A279-3793A1E51E93}"/>
              </a:ext>
            </a:extLst>
          </p:cNvPr>
          <p:cNvSpPr/>
          <p:nvPr/>
        </p:nvSpPr>
        <p:spPr>
          <a:xfrm>
            <a:off x="11617979" y="42337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96D3A366-4CBF-4550-857B-6A1F82FE8C04}"/>
              </a:ext>
            </a:extLst>
          </p:cNvPr>
          <p:cNvSpPr/>
          <p:nvPr/>
        </p:nvSpPr>
        <p:spPr>
          <a:xfrm>
            <a:off x="1450526" y="19145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E948146-4F41-4114-AD67-467963048B50}"/>
              </a:ext>
            </a:extLst>
          </p:cNvPr>
          <p:cNvSpPr/>
          <p:nvPr/>
        </p:nvSpPr>
        <p:spPr>
          <a:xfrm>
            <a:off x="3066360" y="121359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4C7CED26-7B37-4330-B118-9ED1BE47964B}"/>
              </a:ext>
            </a:extLst>
          </p:cNvPr>
          <p:cNvSpPr/>
          <p:nvPr/>
        </p:nvSpPr>
        <p:spPr>
          <a:xfrm>
            <a:off x="4665701" y="95602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92C83640-6646-4B2B-8464-467BFB2178CD}"/>
              </a:ext>
            </a:extLst>
          </p:cNvPr>
          <p:cNvSpPr/>
          <p:nvPr/>
        </p:nvSpPr>
        <p:spPr>
          <a:xfrm>
            <a:off x="4794486" y="23331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5E204FD5-5D61-43FC-A96D-AECA1C1ACBCA}"/>
              </a:ext>
            </a:extLst>
          </p:cNvPr>
          <p:cNvSpPr/>
          <p:nvPr/>
        </p:nvSpPr>
        <p:spPr>
          <a:xfrm>
            <a:off x="6491084" y="162805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9CA600E8-88F4-42BA-A663-A9A952E7DB57}"/>
              </a:ext>
            </a:extLst>
          </p:cNvPr>
          <p:cNvSpPr/>
          <p:nvPr/>
        </p:nvSpPr>
        <p:spPr>
          <a:xfrm>
            <a:off x="2403826" y="246191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0E98FE03-1895-4979-89C0-7620E9ADE671}"/>
              </a:ext>
            </a:extLst>
          </p:cNvPr>
          <p:cNvSpPr/>
          <p:nvPr/>
        </p:nvSpPr>
        <p:spPr>
          <a:xfrm>
            <a:off x="1721843" y="12762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1002D257-7E1A-49D8-BDEC-BB70869E5423}"/>
              </a:ext>
            </a:extLst>
          </p:cNvPr>
          <p:cNvSpPr/>
          <p:nvPr/>
        </p:nvSpPr>
        <p:spPr>
          <a:xfrm>
            <a:off x="3561660" y="201440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BFFF609C-FF9E-435D-ABD1-A2FFCD49A1A8}"/>
              </a:ext>
            </a:extLst>
          </p:cNvPr>
          <p:cNvSpPr/>
          <p:nvPr/>
        </p:nvSpPr>
        <p:spPr>
          <a:xfrm>
            <a:off x="5161001" y="175683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358660A3-3CF3-4076-AC19-F550A33C7B74}"/>
              </a:ext>
            </a:extLst>
          </p:cNvPr>
          <p:cNvSpPr/>
          <p:nvPr/>
        </p:nvSpPr>
        <p:spPr>
          <a:xfrm>
            <a:off x="5289786" y="313394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E1FC50D0-B010-4B20-A258-5002D4099EE2}"/>
              </a:ext>
            </a:extLst>
          </p:cNvPr>
          <p:cNvSpPr/>
          <p:nvPr/>
        </p:nvSpPr>
        <p:spPr>
          <a:xfrm>
            <a:off x="6986384" y="242886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B1014A42-E194-4E4E-AACC-D82E3DCA6A2B}"/>
              </a:ext>
            </a:extLst>
          </p:cNvPr>
          <p:cNvSpPr/>
          <p:nvPr/>
        </p:nvSpPr>
        <p:spPr>
          <a:xfrm>
            <a:off x="2899126" y="32627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5C535D35-8B2C-4802-B72B-C58A0AB247EC}"/>
              </a:ext>
            </a:extLst>
          </p:cNvPr>
          <p:cNvSpPr/>
          <p:nvPr/>
        </p:nvSpPr>
        <p:spPr>
          <a:xfrm>
            <a:off x="8717542" y="395402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CBCEC18A-244B-4682-9BB0-5A5903BA655A}"/>
              </a:ext>
            </a:extLst>
          </p:cNvPr>
          <p:cNvSpPr/>
          <p:nvPr/>
        </p:nvSpPr>
        <p:spPr>
          <a:xfrm>
            <a:off x="3998115" y="36610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156EA251-A554-4DEE-AD09-036248C69F21}"/>
              </a:ext>
            </a:extLst>
          </p:cNvPr>
          <p:cNvSpPr/>
          <p:nvPr/>
        </p:nvSpPr>
        <p:spPr>
          <a:xfrm>
            <a:off x="5837932" y="439920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D04B5F17-5D00-4FC5-BCD8-93C15727EEC2}"/>
              </a:ext>
            </a:extLst>
          </p:cNvPr>
          <p:cNvSpPr/>
          <p:nvPr/>
        </p:nvSpPr>
        <p:spPr>
          <a:xfrm>
            <a:off x="7437273" y="41416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B775AFF4-C4EE-4C32-965A-5F990207F35E}"/>
              </a:ext>
            </a:extLst>
          </p:cNvPr>
          <p:cNvSpPr/>
          <p:nvPr/>
        </p:nvSpPr>
        <p:spPr>
          <a:xfrm>
            <a:off x="7566058" y="551874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0C33D317-FD2D-4B48-A649-5DF01738BA9C}"/>
              </a:ext>
            </a:extLst>
          </p:cNvPr>
          <p:cNvSpPr/>
          <p:nvPr/>
        </p:nvSpPr>
        <p:spPr>
          <a:xfrm>
            <a:off x="9785193" y="487698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04CFEED5-9ED1-4C7F-9822-2184A5B50D13}"/>
              </a:ext>
            </a:extLst>
          </p:cNvPr>
          <p:cNvSpPr/>
          <p:nvPr/>
        </p:nvSpPr>
        <p:spPr>
          <a:xfrm>
            <a:off x="5175398" y="56475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278760FC-E68C-48DA-A991-8975974738DD}"/>
              </a:ext>
            </a:extLst>
          </p:cNvPr>
          <p:cNvSpPr/>
          <p:nvPr/>
        </p:nvSpPr>
        <p:spPr>
          <a:xfrm>
            <a:off x="8664628" y="137546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CA990D70-0C1E-49EF-9586-B0F0E389B4AD}"/>
              </a:ext>
            </a:extLst>
          </p:cNvPr>
          <p:cNvSpPr/>
          <p:nvPr/>
        </p:nvSpPr>
        <p:spPr>
          <a:xfrm>
            <a:off x="10445600" y="295944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F536FF15-5125-4A3C-9C18-AA4490BB2374}"/>
              </a:ext>
            </a:extLst>
          </p:cNvPr>
          <p:cNvSpPr/>
          <p:nvPr/>
        </p:nvSpPr>
        <p:spPr>
          <a:xfrm>
            <a:off x="5726173" y="266649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730D9BB3-88D2-4300-A555-57F2DA5917B4}"/>
              </a:ext>
            </a:extLst>
          </p:cNvPr>
          <p:cNvSpPr/>
          <p:nvPr/>
        </p:nvSpPr>
        <p:spPr>
          <a:xfrm>
            <a:off x="7565990" y="34046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C4F86962-2C42-4D0A-B24A-26E9248C9DFA}"/>
              </a:ext>
            </a:extLst>
          </p:cNvPr>
          <p:cNvSpPr/>
          <p:nvPr/>
        </p:nvSpPr>
        <p:spPr>
          <a:xfrm>
            <a:off x="9115517" y="30882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4093C92-84CC-4CD7-B43B-A9454DDCA986}"/>
              </a:ext>
            </a:extLst>
          </p:cNvPr>
          <p:cNvSpPr/>
          <p:nvPr/>
        </p:nvSpPr>
        <p:spPr>
          <a:xfrm>
            <a:off x="9244302" y="446533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3BB6DF3A-8ACA-4FC5-838C-F791DB43B5F6}"/>
              </a:ext>
            </a:extLst>
          </p:cNvPr>
          <p:cNvSpPr/>
          <p:nvPr/>
        </p:nvSpPr>
        <p:spPr>
          <a:xfrm>
            <a:off x="10940900" y="376025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BD3B003C-7527-48B1-90F2-3EAA52202FF8}"/>
              </a:ext>
            </a:extLst>
          </p:cNvPr>
          <p:cNvSpPr/>
          <p:nvPr/>
        </p:nvSpPr>
        <p:spPr>
          <a:xfrm>
            <a:off x="6903456" y="46529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691CF6D1-5A3D-48E9-BE38-453FA43509CB}"/>
              </a:ext>
            </a:extLst>
          </p:cNvPr>
          <p:cNvSpPr/>
          <p:nvPr/>
        </p:nvSpPr>
        <p:spPr>
          <a:xfrm>
            <a:off x="2525922" y="526499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B2EF09DE-3BA0-4767-957C-1403F6D19AC7}"/>
              </a:ext>
            </a:extLst>
          </p:cNvPr>
          <p:cNvSpPr/>
          <p:nvPr/>
        </p:nvSpPr>
        <p:spPr>
          <a:xfrm>
            <a:off x="3021222" y="606581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8A982EE7-3E14-418C-B7E7-667B7A276675}"/>
              </a:ext>
            </a:extLst>
          </p:cNvPr>
          <p:cNvSpPr/>
          <p:nvPr/>
        </p:nvSpPr>
        <p:spPr>
          <a:xfrm>
            <a:off x="4253980" y="427041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E3ACA694-3447-46DA-8AFC-32B9F3A5E37A}"/>
              </a:ext>
            </a:extLst>
          </p:cNvPr>
          <p:cNvSpPr/>
          <p:nvPr/>
        </p:nvSpPr>
        <p:spPr>
          <a:xfrm>
            <a:off x="2923897" y="439920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7DB8D63B-6445-4739-9374-D6EC588537A8}"/>
              </a:ext>
            </a:extLst>
          </p:cNvPr>
          <p:cNvSpPr/>
          <p:nvPr/>
        </p:nvSpPr>
        <p:spPr>
          <a:xfrm>
            <a:off x="3634591" y="502170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2EF329C0-F35C-40E4-A833-83D54CF370FE}"/>
              </a:ext>
            </a:extLst>
          </p:cNvPr>
          <p:cNvSpPr/>
          <p:nvPr/>
        </p:nvSpPr>
        <p:spPr>
          <a:xfrm>
            <a:off x="4749280" y="50712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1477EEFC-BFE7-4259-9817-AFDFB4214115}"/>
              </a:ext>
            </a:extLst>
          </p:cNvPr>
          <p:cNvSpPr/>
          <p:nvPr/>
        </p:nvSpPr>
        <p:spPr>
          <a:xfrm>
            <a:off x="2464930" y="18688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CE09F871-D8BC-41F8-95BE-32FF17518949}"/>
              </a:ext>
            </a:extLst>
          </p:cNvPr>
          <p:cNvSpPr/>
          <p:nvPr/>
        </p:nvSpPr>
        <p:spPr>
          <a:xfrm>
            <a:off x="3974393" y="162805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1EDF8D53-7857-4625-8EFA-EE2CF6436B94}"/>
              </a:ext>
            </a:extLst>
          </p:cNvPr>
          <p:cNvSpPr/>
          <p:nvPr/>
        </p:nvSpPr>
        <p:spPr>
          <a:xfrm>
            <a:off x="3663205" y="8843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297C8EAD-E44A-44AE-8D85-CFFD9478F32A}"/>
              </a:ext>
            </a:extLst>
          </p:cNvPr>
          <p:cNvSpPr/>
          <p:nvPr/>
        </p:nvSpPr>
        <p:spPr>
          <a:xfrm>
            <a:off x="4249791" y="24116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841BE40E-E084-4F00-96AB-A01D81021A22}"/>
              </a:ext>
            </a:extLst>
          </p:cNvPr>
          <p:cNvSpPr/>
          <p:nvPr/>
        </p:nvSpPr>
        <p:spPr>
          <a:xfrm>
            <a:off x="6626874" y="11289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1C26394F-114B-4951-B8EF-6CEE5F0DE2BC}"/>
              </a:ext>
            </a:extLst>
          </p:cNvPr>
          <p:cNvSpPr/>
          <p:nvPr/>
        </p:nvSpPr>
        <p:spPr>
          <a:xfrm>
            <a:off x="3100392" y="26377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38BD22E6-64D2-40D1-80ED-B38C9D577199}"/>
              </a:ext>
            </a:extLst>
          </p:cNvPr>
          <p:cNvSpPr/>
          <p:nvPr/>
        </p:nvSpPr>
        <p:spPr>
          <a:xfrm>
            <a:off x="2309169" y="8756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44F62993-7894-44E0-8EA6-D0EED63B0FC7}"/>
              </a:ext>
            </a:extLst>
          </p:cNvPr>
          <p:cNvSpPr/>
          <p:nvPr/>
        </p:nvSpPr>
        <p:spPr>
          <a:xfrm>
            <a:off x="5723853" y="12409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324D7F67-B245-420C-9DA9-AD7205F2D62F}"/>
              </a:ext>
            </a:extLst>
          </p:cNvPr>
          <p:cNvSpPr/>
          <p:nvPr/>
        </p:nvSpPr>
        <p:spPr>
          <a:xfrm>
            <a:off x="5835870" y="21766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7AC39AEB-BAA3-485E-8FB3-F1476098CAEA}"/>
              </a:ext>
            </a:extLst>
          </p:cNvPr>
          <p:cNvSpPr/>
          <p:nvPr/>
        </p:nvSpPr>
        <p:spPr>
          <a:xfrm>
            <a:off x="3648317" y="28410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F556DCA2-CB22-4537-9A8F-6062D66067FE}"/>
              </a:ext>
            </a:extLst>
          </p:cNvPr>
          <p:cNvSpPr/>
          <p:nvPr/>
        </p:nvSpPr>
        <p:spPr>
          <a:xfrm>
            <a:off x="6382849" y="256808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655BE4FE-7A5D-4CB5-94C5-EFEED5DD1393}"/>
              </a:ext>
            </a:extLst>
          </p:cNvPr>
          <p:cNvSpPr/>
          <p:nvPr/>
        </p:nvSpPr>
        <p:spPr>
          <a:xfrm>
            <a:off x="3123161" y="37856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E147B1D6-9606-4322-9819-7DD7F35866C9}"/>
              </a:ext>
            </a:extLst>
          </p:cNvPr>
          <p:cNvSpPr/>
          <p:nvPr/>
        </p:nvSpPr>
        <p:spPr>
          <a:xfrm>
            <a:off x="9039552" y="23168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a:extLst>
              <a:ext uri="{FF2B5EF4-FFF2-40B4-BE49-F238E27FC236}">
                <a16:creationId xmlns:a16="http://schemas.microsoft.com/office/drawing/2014/main" id="{3785A768-DC3C-4F04-B351-53203881BDF7}"/>
              </a:ext>
            </a:extLst>
          </p:cNvPr>
          <p:cNvSpPr/>
          <p:nvPr/>
        </p:nvSpPr>
        <p:spPr>
          <a:xfrm>
            <a:off x="5175012" y="39239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D991B15A-E7D7-4B47-99B4-928566CD622B}"/>
              </a:ext>
            </a:extLst>
          </p:cNvPr>
          <p:cNvSpPr/>
          <p:nvPr/>
        </p:nvSpPr>
        <p:spPr>
          <a:xfrm>
            <a:off x="6312523" y="463949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4DB9BAB4-9B91-4B8D-981A-C641D9BB71AA}"/>
              </a:ext>
            </a:extLst>
          </p:cNvPr>
          <p:cNvSpPr/>
          <p:nvPr/>
        </p:nvSpPr>
        <p:spPr>
          <a:xfrm>
            <a:off x="7583323" y="431613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17B1064D-42C5-42C6-89FA-274776C69086}"/>
              </a:ext>
            </a:extLst>
          </p:cNvPr>
          <p:cNvSpPr/>
          <p:nvPr/>
        </p:nvSpPr>
        <p:spPr>
          <a:xfrm>
            <a:off x="6924048" y="53577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a:extLst>
              <a:ext uri="{FF2B5EF4-FFF2-40B4-BE49-F238E27FC236}">
                <a16:creationId xmlns:a16="http://schemas.microsoft.com/office/drawing/2014/main" id="{13AA916D-2FA6-4D96-81B2-522393ED471C}"/>
              </a:ext>
            </a:extLst>
          </p:cNvPr>
          <p:cNvSpPr/>
          <p:nvPr/>
        </p:nvSpPr>
        <p:spPr>
          <a:xfrm>
            <a:off x="8398107" y="53981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a:extLst>
              <a:ext uri="{FF2B5EF4-FFF2-40B4-BE49-F238E27FC236}">
                <a16:creationId xmlns:a16="http://schemas.microsoft.com/office/drawing/2014/main" id="{D5C0DFDA-9FA0-4108-A2E7-2A30929879BF}"/>
              </a:ext>
            </a:extLst>
          </p:cNvPr>
          <p:cNvSpPr/>
          <p:nvPr/>
        </p:nvSpPr>
        <p:spPr>
          <a:xfrm>
            <a:off x="5160707" y="442122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a:extLst>
              <a:ext uri="{FF2B5EF4-FFF2-40B4-BE49-F238E27FC236}">
                <a16:creationId xmlns:a16="http://schemas.microsoft.com/office/drawing/2014/main" id="{E9F65D0D-CA4B-4C84-8268-30A9242D1125}"/>
              </a:ext>
            </a:extLst>
          </p:cNvPr>
          <p:cNvSpPr/>
          <p:nvPr/>
        </p:nvSpPr>
        <p:spPr>
          <a:xfrm>
            <a:off x="8810678" y="154996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a:extLst>
              <a:ext uri="{FF2B5EF4-FFF2-40B4-BE49-F238E27FC236}">
                <a16:creationId xmlns:a16="http://schemas.microsoft.com/office/drawing/2014/main" id="{4A0A75FD-32D8-44FC-83AE-19BC89DE287A}"/>
              </a:ext>
            </a:extLst>
          </p:cNvPr>
          <p:cNvSpPr/>
          <p:nvPr/>
        </p:nvSpPr>
        <p:spPr>
          <a:xfrm>
            <a:off x="9819345" y="20461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a:extLst>
              <a:ext uri="{FF2B5EF4-FFF2-40B4-BE49-F238E27FC236}">
                <a16:creationId xmlns:a16="http://schemas.microsoft.com/office/drawing/2014/main" id="{29ACABD8-05A5-41C5-AABC-2692CE582EA0}"/>
              </a:ext>
            </a:extLst>
          </p:cNvPr>
          <p:cNvSpPr/>
          <p:nvPr/>
        </p:nvSpPr>
        <p:spPr>
          <a:xfrm>
            <a:off x="7538698" y="193574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a:extLst>
              <a:ext uri="{FF2B5EF4-FFF2-40B4-BE49-F238E27FC236}">
                <a16:creationId xmlns:a16="http://schemas.microsoft.com/office/drawing/2014/main" id="{9ADE24C6-770D-466A-8D38-659F6D685D4A}"/>
              </a:ext>
            </a:extLst>
          </p:cNvPr>
          <p:cNvSpPr/>
          <p:nvPr/>
        </p:nvSpPr>
        <p:spPr>
          <a:xfrm>
            <a:off x="8387143" y="234725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40A9A8D0-1D29-4959-A6FB-BB4A9BAEF836}"/>
              </a:ext>
            </a:extLst>
          </p:cNvPr>
          <p:cNvSpPr/>
          <p:nvPr/>
        </p:nvSpPr>
        <p:spPr>
          <a:xfrm>
            <a:off x="9309745" y="372468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AD3AE52A-548E-4D95-8947-F2BF173273EC}"/>
              </a:ext>
            </a:extLst>
          </p:cNvPr>
          <p:cNvSpPr/>
          <p:nvPr/>
        </p:nvSpPr>
        <p:spPr>
          <a:xfrm>
            <a:off x="6484989" y="381188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D39021F1-14BE-4780-992B-1853A60CFB5B}"/>
              </a:ext>
            </a:extLst>
          </p:cNvPr>
          <p:cNvSpPr/>
          <p:nvPr/>
        </p:nvSpPr>
        <p:spPr>
          <a:xfrm>
            <a:off x="11086950" y="393476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60DA90F7-3CCA-417F-934C-3AF2BBF4B3C4}"/>
              </a:ext>
            </a:extLst>
          </p:cNvPr>
          <p:cNvSpPr/>
          <p:nvPr/>
        </p:nvSpPr>
        <p:spPr>
          <a:xfrm>
            <a:off x="6116604" y="519737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C3FA2B95-8350-4983-803A-13BECFA32D90}"/>
              </a:ext>
            </a:extLst>
          </p:cNvPr>
          <p:cNvSpPr/>
          <p:nvPr/>
        </p:nvSpPr>
        <p:spPr>
          <a:xfrm>
            <a:off x="6439166" y="31391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FDF4FADD-00D1-4B8B-AB6B-2A348F74F879}"/>
              </a:ext>
            </a:extLst>
          </p:cNvPr>
          <p:cNvSpPr/>
          <p:nvPr/>
        </p:nvSpPr>
        <p:spPr>
          <a:xfrm>
            <a:off x="5697510" y="37587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828E2368-1787-4442-A175-3321E90CF5D9}"/>
              </a:ext>
            </a:extLst>
          </p:cNvPr>
          <p:cNvSpPr/>
          <p:nvPr/>
        </p:nvSpPr>
        <p:spPr>
          <a:xfrm>
            <a:off x="4493976" y="321294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F380B126-8DF9-44E0-BA74-0EFD99EF3698}"/>
              </a:ext>
            </a:extLst>
          </p:cNvPr>
          <p:cNvSpPr/>
          <p:nvPr/>
        </p:nvSpPr>
        <p:spPr>
          <a:xfrm>
            <a:off x="3534216" y="427544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DBABC8D3-B5D4-4A79-8D47-4D4795C615EA}"/>
              </a:ext>
            </a:extLst>
          </p:cNvPr>
          <p:cNvSpPr/>
          <p:nvPr/>
        </p:nvSpPr>
        <p:spPr>
          <a:xfrm>
            <a:off x="4026482" y="603202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1D27D953-3894-4EEE-9DC1-345510B81021}"/>
              </a:ext>
            </a:extLst>
          </p:cNvPr>
          <p:cNvSpPr/>
          <p:nvPr/>
        </p:nvSpPr>
        <p:spPr>
          <a:xfrm>
            <a:off x="3998115" y="55817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A83EE38A-782D-4741-946D-E8E120C12E5A}"/>
              </a:ext>
            </a:extLst>
          </p:cNvPr>
          <p:cNvSpPr/>
          <p:nvPr/>
        </p:nvSpPr>
        <p:spPr>
          <a:xfrm>
            <a:off x="8075842" y="401237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DA88FB5A-187B-4FC1-A75E-942927BDB4B3}"/>
              </a:ext>
            </a:extLst>
          </p:cNvPr>
          <p:cNvSpPr/>
          <p:nvPr/>
        </p:nvSpPr>
        <p:spPr>
          <a:xfrm>
            <a:off x="8571142" y="481319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38260A0A-D3C5-4032-A9CF-C52EF2BB2594}"/>
              </a:ext>
            </a:extLst>
          </p:cNvPr>
          <p:cNvSpPr/>
          <p:nvPr/>
        </p:nvSpPr>
        <p:spPr>
          <a:xfrm>
            <a:off x="8022928" y="143381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1205FD09-F34A-460E-B701-987CFB9AB4A3}"/>
              </a:ext>
            </a:extLst>
          </p:cNvPr>
          <p:cNvSpPr/>
          <p:nvPr/>
        </p:nvSpPr>
        <p:spPr>
          <a:xfrm>
            <a:off x="9803900" y="30177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D0BAC32B-8487-4DA3-B14D-2813E8A10452}"/>
              </a:ext>
            </a:extLst>
          </p:cNvPr>
          <p:cNvSpPr/>
          <p:nvPr/>
        </p:nvSpPr>
        <p:spPr>
          <a:xfrm>
            <a:off x="8473817" y="31465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91E84C18-838F-43FD-8435-6515D7835423}"/>
              </a:ext>
            </a:extLst>
          </p:cNvPr>
          <p:cNvSpPr/>
          <p:nvPr/>
        </p:nvSpPr>
        <p:spPr>
          <a:xfrm>
            <a:off x="8169013" y="44320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7088CFF0-BFE5-4A5F-8778-6AE07FE9BEF4}"/>
              </a:ext>
            </a:extLst>
          </p:cNvPr>
          <p:cNvSpPr/>
          <p:nvPr/>
        </p:nvSpPr>
        <p:spPr>
          <a:xfrm>
            <a:off x="10299200" y="381861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7A4BAC21-1216-4E85-9225-A60FFF716648}"/>
              </a:ext>
            </a:extLst>
          </p:cNvPr>
          <p:cNvSpPr/>
          <p:nvPr/>
        </p:nvSpPr>
        <p:spPr>
          <a:xfrm>
            <a:off x="7020416" y="36587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48452532-4B12-4F50-BADF-2DA8F37E11CB}"/>
              </a:ext>
            </a:extLst>
          </p:cNvPr>
          <p:cNvSpPr/>
          <p:nvPr/>
        </p:nvSpPr>
        <p:spPr>
          <a:xfrm>
            <a:off x="7712039" y="49096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BB06F5C-0B6D-4BBB-B8E9-1451E0E44A27}"/>
              </a:ext>
            </a:extLst>
          </p:cNvPr>
          <p:cNvSpPr/>
          <p:nvPr/>
        </p:nvSpPr>
        <p:spPr>
          <a:xfrm>
            <a:off x="7604338" y="93118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6E8B5585-27A0-403F-BBC6-5ED9B82AEB67}"/>
              </a:ext>
            </a:extLst>
          </p:cNvPr>
          <p:cNvSpPr/>
          <p:nvPr/>
        </p:nvSpPr>
        <p:spPr>
          <a:xfrm>
            <a:off x="9585822" y="255067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12173E51-8425-4E01-BCEB-BD71CE18DF72}"/>
              </a:ext>
            </a:extLst>
          </p:cNvPr>
          <p:cNvSpPr/>
          <p:nvPr/>
        </p:nvSpPr>
        <p:spPr>
          <a:xfrm>
            <a:off x="7820817" y="279296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F0D7482E-77A8-43E2-AACC-650BF128F0A9}"/>
              </a:ext>
            </a:extLst>
          </p:cNvPr>
          <p:cNvSpPr/>
          <p:nvPr/>
        </p:nvSpPr>
        <p:spPr>
          <a:xfrm>
            <a:off x="9066349" y="51245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8A1F249B-4ABF-4E0B-8CA5-D5115D3F1335}"/>
              </a:ext>
            </a:extLst>
          </p:cNvPr>
          <p:cNvSpPr/>
          <p:nvPr/>
        </p:nvSpPr>
        <p:spPr>
          <a:xfrm>
            <a:off x="9866788" y="420411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24707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8"/>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88"/>
                                        </p:tgtEl>
                                        <p:attrNameLst>
                                          <p:attrName>style.color</p:attrName>
                                        </p:attrNameLst>
                                      </p:cBhvr>
                                      <p:to>
                                        <a:srgbClr val="FF3399"/>
                                      </p:to>
                                    </p:animClr>
                                    <p:animClr clrSpc="rgb" dir="cw">
                                      <p:cBhvr>
                                        <p:cTn id="12" dur="250" autoRev="1" fill="remove"/>
                                        <p:tgtEl>
                                          <p:spTgt spid="88"/>
                                        </p:tgtEl>
                                        <p:attrNameLst>
                                          <p:attrName>fillcolor</p:attrName>
                                        </p:attrNameLst>
                                      </p:cBhvr>
                                      <p:to>
                                        <a:srgbClr val="FF3399"/>
                                      </p:to>
                                    </p:animClr>
                                    <p:set>
                                      <p:cBhvr>
                                        <p:cTn id="13" dur="250" autoRev="1" fill="remove"/>
                                        <p:tgtEl>
                                          <p:spTgt spid="88"/>
                                        </p:tgtEl>
                                        <p:attrNameLst>
                                          <p:attrName>fill.type</p:attrName>
                                        </p:attrNameLst>
                                      </p:cBhvr>
                                      <p:to>
                                        <p:strVal val="solid"/>
                                      </p:to>
                                    </p:set>
                                    <p:set>
                                      <p:cBhvr>
                                        <p:cTn id="14" dur="250" autoRev="1" fill="remove"/>
                                        <p:tgtEl>
                                          <p:spTgt spid="8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8"/>
                  </p:tgtEl>
                </p:cond>
              </p:nextCondLst>
            </p:seq>
            <p:seq concurrent="1" nextAc="seek">
              <p:cTn id="15" restart="whenNotActive" fill="hold" evtFilter="cancelBubble" nodeType="interactiveSeq">
                <p:stCondLst>
                  <p:cond evt="onClick" delay="0">
                    <p:tgtEl>
                      <p:spTgt spid="89"/>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89"/>
                                        </p:tgtEl>
                                        <p:attrNameLst>
                                          <p:attrName>style.color</p:attrName>
                                        </p:attrNameLst>
                                      </p:cBhvr>
                                      <p:to>
                                        <a:srgbClr val="FF3399"/>
                                      </p:to>
                                    </p:animClr>
                                    <p:animClr clrSpc="rgb" dir="cw">
                                      <p:cBhvr>
                                        <p:cTn id="20" dur="250" autoRev="1" fill="remove"/>
                                        <p:tgtEl>
                                          <p:spTgt spid="89"/>
                                        </p:tgtEl>
                                        <p:attrNameLst>
                                          <p:attrName>fillcolor</p:attrName>
                                        </p:attrNameLst>
                                      </p:cBhvr>
                                      <p:to>
                                        <a:srgbClr val="FF3399"/>
                                      </p:to>
                                    </p:animClr>
                                    <p:set>
                                      <p:cBhvr>
                                        <p:cTn id="21" dur="250" autoRev="1" fill="remove"/>
                                        <p:tgtEl>
                                          <p:spTgt spid="89"/>
                                        </p:tgtEl>
                                        <p:attrNameLst>
                                          <p:attrName>fill.type</p:attrName>
                                        </p:attrNameLst>
                                      </p:cBhvr>
                                      <p:to>
                                        <p:strVal val="solid"/>
                                      </p:to>
                                    </p:set>
                                    <p:set>
                                      <p:cBhvr>
                                        <p:cTn id="22" dur="250" autoRev="1" fill="remove"/>
                                        <p:tgtEl>
                                          <p:spTgt spid="89"/>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9"/>
                  </p:tgtEl>
                </p:cond>
              </p:nextCondLst>
            </p:seq>
            <p:seq concurrent="1" nextAc="seek">
              <p:cTn id="23" restart="whenNotActive" fill="hold" evtFilter="cancelBubble" nodeType="interactiveSeq">
                <p:stCondLst>
                  <p:cond evt="onClick" delay="0">
                    <p:tgtEl>
                      <p:spTgt spid="90"/>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90"/>
                                        </p:tgtEl>
                                        <p:attrNameLst>
                                          <p:attrName>style.color</p:attrName>
                                        </p:attrNameLst>
                                      </p:cBhvr>
                                      <p:to>
                                        <a:srgbClr val="FF3399"/>
                                      </p:to>
                                    </p:animClr>
                                    <p:animClr clrSpc="rgb" dir="cw">
                                      <p:cBhvr>
                                        <p:cTn id="28" dur="250" autoRev="1" fill="remove"/>
                                        <p:tgtEl>
                                          <p:spTgt spid="90"/>
                                        </p:tgtEl>
                                        <p:attrNameLst>
                                          <p:attrName>fillcolor</p:attrName>
                                        </p:attrNameLst>
                                      </p:cBhvr>
                                      <p:to>
                                        <a:srgbClr val="FF3399"/>
                                      </p:to>
                                    </p:animClr>
                                    <p:set>
                                      <p:cBhvr>
                                        <p:cTn id="29" dur="250" autoRev="1" fill="remove"/>
                                        <p:tgtEl>
                                          <p:spTgt spid="90"/>
                                        </p:tgtEl>
                                        <p:attrNameLst>
                                          <p:attrName>fill.type</p:attrName>
                                        </p:attrNameLst>
                                      </p:cBhvr>
                                      <p:to>
                                        <p:strVal val="solid"/>
                                      </p:to>
                                    </p:set>
                                    <p:set>
                                      <p:cBhvr>
                                        <p:cTn id="30" dur="250" autoRev="1" fill="remove"/>
                                        <p:tgtEl>
                                          <p:spTgt spid="90"/>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0"/>
                  </p:tgtEl>
                </p:cond>
              </p:nextCondLst>
            </p:seq>
            <p:seq concurrent="1" nextAc="seek">
              <p:cTn id="31" restart="whenNotActive" fill="hold" evtFilter="cancelBubble" nodeType="interactiveSeq">
                <p:stCondLst>
                  <p:cond evt="onClick" delay="0">
                    <p:tgtEl>
                      <p:spTgt spid="91"/>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91"/>
                                        </p:tgtEl>
                                        <p:attrNameLst>
                                          <p:attrName>style.color</p:attrName>
                                        </p:attrNameLst>
                                      </p:cBhvr>
                                      <p:to>
                                        <a:srgbClr val="FF3399"/>
                                      </p:to>
                                    </p:animClr>
                                    <p:animClr clrSpc="rgb" dir="cw">
                                      <p:cBhvr>
                                        <p:cTn id="36" dur="250" autoRev="1" fill="remove"/>
                                        <p:tgtEl>
                                          <p:spTgt spid="91"/>
                                        </p:tgtEl>
                                        <p:attrNameLst>
                                          <p:attrName>fillcolor</p:attrName>
                                        </p:attrNameLst>
                                      </p:cBhvr>
                                      <p:to>
                                        <a:srgbClr val="FF3399"/>
                                      </p:to>
                                    </p:animClr>
                                    <p:set>
                                      <p:cBhvr>
                                        <p:cTn id="37" dur="250" autoRev="1" fill="remove"/>
                                        <p:tgtEl>
                                          <p:spTgt spid="91"/>
                                        </p:tgtEl>
                                        <p:attrNameLst>
                                          <p:attrName>fill.type</p:attrName>
                                        </p:attrNameLst>
                                      </p:cBhvr>
                                      <p:to>
                                        <p:strVal val="solid"/>
                                      </p:to>
                                    </p:set>
                                    <p:set>
                                      <p:cBhvr>
                                        <p:cTn id="38" dur="250" autoRev="1" fill="remove"/>
                                        <p:tgtEl>
                                          <p:spTgt spid="91"/>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1"/>
                  </p:tgtEl>
                </p:cond>
              </p:nextCondLst>
            </p:seq>
            <p:seq concurrent="1" nextAc="seek">
              <p:cTn id="39" restart="whenNotActive" fill="hold" evtFilter="cancelBubble" nodeType="interactiveSeq">
                <p:stCondLst>
                  <p:cond evt="onClick" delay="0">
                    <p:tgtEl>
                      <p:spTgt spid="92"/>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2"/>
                                        </p:tgtEl>
                                        <p:attrNameLst>
                                          <p:attrName>style.color</p:attrName>
                                        </p:attrNameLst>
                                      </p:cBhvr>
                                      <p:to>
                                        <a:srgbClr val="FF3399"/>
                                      </p:to>
                                    </p:animClr>
                                    <p:animClr clrSpc="rgb" dir="cw">
                                      <p:cBhvr>
                                        <p:cTn id="44" dur="250" autoRev="1" fill="remove"/>
                                        <p:tgtEl>
                                          <p:spTgt spid="92"/>
                                        </p:tgtEl>
                                        <p:attrNameLst>
                                          <p:attrName>fillcolor</p:attrName>
                                        </p:attrNameLst>
                                      </p:cBhvr>
                                      <p:to>
                                        <a:srgbClr val="FF3399"/>
                                      </p:to>
                                    </p:animClr>
                                    <p:set>
                                      <p:cBhvr>
                                        <p:cTn id="45" dur="250" autoRev="1" fill="remove"/>
                                        <p:tgtEl>
                                          <p:spTgt spid="92"/>
                                        </p:tgtEl>
                                        <p:attrNameLst>
                                          <p:attrName>fill.type</p:attrName>
                                        </p:attrNameLst>
                                      </p:cBhvr>
                                      <p:to>
                                        <p:strVal val="solid"/>
                                      </p:to>
                                    </p:set>
                                    <p:set>
                                      <p:cBhvr>
                                        <p:cTn id="46" dur="250" autoRev="1" fill="remove"/>
                                        <p:tgtEl>
                                          <p:spTgt spid="92"/>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2"/>
                  </p:tgtEl>
                </p:cond>
              </p:nextCondLst>
            </p:seq>
            <p:seq concurrent="1" nextAc="seek">
              <p:cTn id="47" restart="whenNotActive" fill="hold" evtFilter="cancelBubble" nodeType="interactiveSeq">
                <p:stCondLst>
                  <p:cond evt="onClick" delay="0">
                    <p:tgtEl>
                      <p:spTgt spid="93"/>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3"/>
                                        </p:tgtEl>
                                        <p:attrNameLst>
                                          <p:attrName>style.color</p:attrName>
                                        </p:attrNameLst>
                                      </p:cBhvr>
                                      <p:to>
                                        <a:srgbClr val="FF3399"/>
                                      </p:to>
                                    </p:animClr>
                                    <p:animClr clrSpc="rgb" dir="cw">
                                      <p:cBhvr>
                                        <p:cTn id="52" dur="250" autoRev="1" fill="remove"/>
                                        <p:tgtEl>
                                          <p:spTgt spid="93"/>
                                        </p:tgtEl>
                                        <p:attrNameLst>
                                          <p:attrName>fillcolor</p:attrName>
                                        </p:attrNameLst>
                                      </p:cBhvr>
                                      <p:to>
                                        <a:srgbClr val="FF3399"/>
                                      </p:to>
                                    </p:animClr>
                                    <p:set>
                                      <p:cBhvr>
                                        <p:cTn id="53" dur="250" autoRev="1" fill="remove"/>
                                        <p:tgtEl>
                                          <p:spTgt spid="93"/>
                                        </p:tgtEl>
                                        <p:attrNameLst>
                                          <p:attrName>fill.type</p:attrName>
                                        </p:attrNameLst>
                                      </p:cBhvr>
                                      <p:to>
                                        <p:strVal val="solid"/>
                                      </p:to>
                                    </p:set>
                                    <p:set>
                                      <p:cBhvr>
                                        <p:cTn id="54" dur="250" autoRev="1" fill="remove"/>
                                        <p:tgtEl>
                                          <p:spTgt spid="93"/>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3"/>
                  </p:tgtEl>
                </p:cond>
              </p:nextCondLst>
            </p:seq>
            <p:seq concurrent="1" nextAc="seek">
              <p:cTn id="55" restart="whenNotActive" fill="hold" evtFilter="cancelBubble" nodeType="interactiveSeq">
                <p:stCondLst>
                  <p:cond evt="onClick" delay="0">
                    <p:tgtEl>
                      <p:spTgt spid="94"/>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94"/>
                                        </p:tgtEl>
                                        <p:attrNameLst>
                                          <p:attrName>style.color</p:attrName>
                                        </p:attrNameLst>
                                      </p:cBhvr>
                                      <p:to>
                                        <a:srgbClr val="FF3399"/>
                                      </p:to>
                                    </p:animClr>
                                    <p:animClr clrSpc="rgb" dir="cw">
                                      <p:cBhvr>
                                        <p:cTn id="60" dur="250" autoRev="1" fill="remove"/>
                                        <p:tgtEl>
                                          <p:spTgt spid="94"/>
                                        </p:tgtEl>
                                        <p:attrNameLst>
                                          <p:attrName>fillcolor</p:attrName>
                                        </p:attrNameLst>
                                      </p:cBhvr>
                                      <p:to>
                                        <a:srgbClr val="FF3399"/>
                                      </p:to>
                                    </p:animClr>
                                    <p:set>
                                      <p:cBhvr>
                                        <p:cTn id="61" dur="250" autoRev="1" fill="remove"/>
                                        <p:tgtEl>
                                          <p:spTgt spid="94"/>
                                        </p:tgtEl>
                                        <p:attrNameLst>
                                          <p:attrName>fill.type</p:attrName>
                                        </p:attrNameLst>
                                      </p:cBhvr>
                                      <p:to>
                                        <p:strVal val="solid"/>
                                      </p:to>
                                    </p:set>
                                    <p:set>
                                      <p:cBhvr>
                                        <p:cTn id="62" dur="250" autoRev="1" fill="remove"/>
                                        <p:tgtEl>
                                          <p:spTgt spid="94"/>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4"/>
                  </p:tgtEl>
                </p:cond>
              </p:nextCondLst>
            </p:seq>
            <p:seq concurrent="1" nextAc="seek">
              <p:cTn id="63" restart="whenNotActive" fill="hold" evtFilter="cancelBubble" nodeType="interactiveSeq">
                <p:stCondLst>
                  <p:cond evt="onClick" delay="0">
                    <p:tgtEl>
                      <p:spTgt spid="95"/>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95"/>
                                        </p:tgtEl>
                                        <p:attrNameLst>
                                          <p:attrName>style.color</p:attrName>
                                        </p:attrNameLst>
                                      </p:cBhvr>
                                      <p:to>
                                        <a:srgbClr val="FF3399"/>
                                      </p:to>
                                    </p:animClr>
                                    <p:animClr clrSpc="rgb" dir="cw">
                                      <p:cBhvr>
                                        <p:cTn id="68" dur="250" autoRev="1" fill="remove"/>
                                        <p:tgtEl>
                                          <p:spTgt spid="95"/>
                                        </p:tgtEl>
                                        <p:attrNameLst>
                                          <p:attrName>fillcolor</p:attrName>
                                        </p:attrNameLst>
                                      </p:cBhvr>
                                      <p:to>
                                        <a:srgbClr val="FF3399"/>
                                      </p:to>
                                    </p:animClr>
                                    <p:set>
                                      <p:cBhvr>
                                        <p:cTn id="69" dur="250" autoRev="1" fill="remove"/>
                                        <p:tgtEl>
                                          <p:spTgt spid="95"/>
                                        </p:tgtEl>
                                        <p:attrNameLst>
                                          <p:attrName>fill.type</p:attrName>
                                        </p:attrNameLst>
                                      </p:cBhvr>
                                      <p:to>
                                        <p:strVal val="solid"/>
                                      </p:to>
                                    </p:set>
                                    <p:set>
                                      <p:cBhvr>
                                        <p:cTn id="70" dur="250" autoRev="1" fill="remove"/>
                                        <p:tgtEl>
                                          <p:spTgt spid="95"/>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5"/>
                  </p:tgtEl>
                </p:cond>
              </p:nextCondLst>
            </p:seq>
            <p:seq concurrent="1" nextAc="seek">
              <p:cTn id="71" restart="whenNotActive" fill="hold" evtFilter="cancelBubble" nodeType="interactiveSeq">
                <p:stCondLst>
                  <p:cond evt="onClick" delay="0">
                    <p:tgtEl>
                      <p:spTgt spid="96"/>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96"/>
                                        </p:tgtEl>
                                        <p:attrNameLst>
                                          <p:attrName>style.color</p:attrName>
                                        </p:attrNameLst>
                                      </p:cBhvr>
                                      <p:to>
                                        <a:srgbClr val="FF3399"/>
                                      </p:to>
                                    </p:animClr>
                                    <p:animClr clrSpc="rgb" dir="cw">
                                      <p:cBhvr>
                                        <p:cTn id="76" dur="250" autoRev="1" fill="remove"/>
                                        <p:tgtEl>
                                          <p:spTgt spid="96"/>
                                        </p:tgtEl>
                                        <p:attrNameLst>
                                          <p:attrName>fillcolor</p:attrName>
                                        </p:attrNameLst>
                                      </p:cBhvr>
                                      <p:to>
                                        <a:srgbClr val="FF3399"/>
                                      </p:to>
                                    </p:animClr>
                                    <p:set>
                                      <p:cBhvr>
                                        <p:cTn id="77" dur="250" autoRev="1" fill="remove"/>
                                        <p:tgtEl>
                                          <p:spTgt spid="96"/>
                                        </p:tgtEl>
                                        <p:attrNameLst>
                                          <p:attrName>fill.type</p:attrName>
                                        </p:attrNameLst>
                                      </p:cBhvr>
                                      <p:to>
                                        <p:strVal val="solid"/>
                                      </p:to>
                                    </p:set>
                                    <p:set>
                                      <p:cBhvr>
                                        <p:cTn id="78" dur="250" autoRev="1" fill="remove"/>
                                        <p:tgtEl>
                                          <p:spTgt spid="96"/>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6"/>
                  </p:tgtEl>
                </p:cond>
              </p:nextCondLst>
            </p:seq>
            <p:seq concurrent="1" nextAc="seek">
              <p:cTn id="79" restart="whenNotActive" fill="hold" evtFilter="cancelBubble" nodeType="interactiveSeq">
                <p:stCondLst>
                  <p:cond evt="onClick" delay="0">
                    <p:tgtEl>
                      <p:spTgt spid="97"/>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97"/>
                                        </p:tgtEl>
                                        <p:attrNameLst>
                                          <p:attrName>style.color</p:attrName>
                                        </p:attrNameLst>
                                      </p:cBhvr>
                                      <p:to>
                                        <a:srgbClr val="FF3399"/>
                                      </p:to>
                                    </p:animClr>
                                    <p:animClr clrSpc="rgb" dir="cw">
                                      <p:cBhvr>
                                        <p:cTn id="84" dur="250" autoRev="1" fill="remove"/>
                                        <p:tgtEl>
                                          <p:spTgt spid="97"/>
                                        </p:tgtEl>
                                        <p:attrNameLst>
                                          <p:attrName>fillcolor</p:attrName>
                                        </p:attrNameLst>
                                      </p:cBhvr>
                                      <p:to>
                                        <a:srgbClr val="FF3399"/>
                                      </p:to>
                                    </p:animClr>
                                    <p:set>
                                      <p:cBhvr>
                                        <p:cTn id="85" dur="250" autoRev="1" fill="remove"/>
                                        <p:tgtEl>
                                          <p:spTgt spid="97"/>
                                        </p:tgtEl>
                                        <p:attrNameLst>
                                          <p:attrName>fill.type</p:attrName>
                                        </p:attrNameLst>
                                      </p:cBhvr>
                                      <p:to>
                                        <p:strVal val="solid"/>
                                      </p:to>
                                    </p:set>
                                    <p:set>
                                      <p:cBhvr>
                                        <p:cTn id="86" dur="250" autoRev="1" fill="remove"/>
                                        <p:tgtEl>
                                          <p:spTgt spid="97"/>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7"/>
                  </p:tgtEl>
                </p:cond>
              </p:nextCondLst>
            </p:seq>
            <p:seq concurrent="1" nextAc="seek">
              <p:cTn id="87" restart="whenNotActive" fill="hold" evtFilter="cancelBubble" nodeType="interactiveSeq">
                <p:stCondLst>
                  <p:cond evt="onClick" delay="0">
                    <p:tgtEl>
                      <p:spTgt spid="98"/>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98"/>
                                        </p:tgtEl>
                                        <p:attrNameLst>
                                          <p:attrName>style.color</p:attrName>
                                        </p:attrNameLst>
                                      </p:cBhvr>
                                      <p:to>
                                        <a:srgbClr val="FF3399"/>
                                      </p:to>
                                    </p:animClr>
                                    <p:animClr clrSpc="rgb" dir="cw">
                                      <p:cBhvr>
                                        <p:cTn id="92" dur="250" autoRev="1" fill="remove"/>
                                        <p:tgtEl>
                                          <p:spTgt spid="98"/>
                                        </p:tgtEl>
                                        <p:attrNameLst>
                                          <p:attrName>fillcolor</p:attrName>
                                        </p:attrNameLst>
                                      </p:cBhvr>
                                      <p:to>
                                        <a:srgbClr val="FF3399"/>
                                      </p:to>
                                    </p:animClr>
                                    <p:set>
                                      <p:cBhvr>
                                        <p:cTn id="93" dur="250" autoRev="1" fill="remove"/>
                                        <p:tgtEl>
                                          <p:spTgt spid="98"/>
                                        </p:tgtEl>
                                        <p:attrNameLst>
                                          <p:attrName>fill.type</p:attrName>
                                        </p:attrNameLst>
                                      </p:cBhvr>
                                      <p:to>
                                        <p:strVal val="solid"/>
                                      </p:to>
                                    </p:set>
                                    <p:set>
                                      <p:cBhvr>
                                        <p:cTn id="94" dur="250" autoRev="1" fill="remove"/>
                                        <p:tgtEl>
                                          <p:spTgt spid="98"/>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8"/>
                  </p:tgtEl>
                </p:cond>
              </p:nextCondLst>
            </p:seq>
            <p:seq concurrent="1" nextAc="seek">
              <p:cTn id="95" restart="whenNotActive" fill="hold" evtFilter="cancelBubble" nodeType="interactiveSeq">
                <p:stCondLst>
                  <p:cond evt="onClick" delay="0">
                    <p:tgtEl>
                      <p:spTgt spid="99"/>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99"/>
                                        </p:tgtEl>
                                        <p:attrNameLst>
                                          <p:attrName>style.color</p:attrName>
                                        </p:attrNameLst>
                                      </p:cBhvr>
                                      <p:to>
                                        <a:srgbClr val="FF3399"/>
                                      </p:to>
                                    </p:animClr>
                                    <p:animClr clrSpc="rgb" dir="cw">
                                      <p:cBhvr>
                                        <p:cTn id="100" dur="250" autoRev="1" fill="remove"/>
                                        <p:tgtEl>
                                          <p:spTgt spid="99"/>
                                        </p:tgtEl>
                                        <p:attrNameLst>
                                          <p:attrName>fillcolor</p:attrName>
                                        </p:attrNameLst>
                                      </p:cBhvr>
                                      <p:to>
                                        <a:srgbClr val="FF3399"/>
                                      </p:to>
                                    </p:animClr>
                                    <p:set>
                                      <p:cBhvr>
                                        <p:cTn id="101" dur="250" autoRev="1" fill="remove"/>
                                        <p:tgtEl>
                                          <p:spTgt spid="99"/>
                                        </p:tgtEl>
                                        <p:attrNameLst>
                                          <p:attrName>fill.type</p:attrName>
                                        </p:attrNameLst>
                                      </p:cBhvr>
                                      <p:to>
                                        <p:strVal val="solid"/>
                                      </p:to>
                                    </p:set>
                                    <p:set>
                                      <p:cBhvr>
                                        <p:cTn id="102" dur="250" autoRev="1" fill="remove"/>
                                        <p:tgtEl>
                                          <p:spTgt spid="99"/>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9"/>
                  </p:tgtEl>
                </p:cond>
              </p:nextCondLst>
            </p:seq>
            <p:seq concurrent="1" nextAc="seek">
              <p:cTn id="103" restart="whenNotActive" fill="hold" evtFilter="cancelBubble" nodeType="interactiveSeq">
                <p:stCondLst>
                  <p:cond evt="onClick" delay="0">
                    <p:tgtEl>
                      <p:spTgt spid="100"/>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00"/>
                                        </p:tgtEl>
                                        <p:attrNameLst>
                                          <p:attrName>style.color</p:attrName>
                                        </p:attrNameLst>
                                      </p:cBhvr>
                                      <p:to>
                                        <a:srgbClr val="FF3399"/>
                                      </p:to>
                                    </p:animClr>
                                    <p:animClr clrSpc="rgb" dir="cw">
                                      <p:cBhvr>
                                        <p:cTn id="108" dur="250" autoRev="1" fill="remove"/>
                                        <p:tgtEl>
                                          <p:spTgt spid="100"/>
                                        </p:tgtEl>
                                        <p:attrNameLst>
                                          <p:attrName>fillcolor</p:attrName>
                                        </p:attrNameLst>
                                      </p:cBhvr>
                                      <p:to>
                                        <a:srgbClr val="FF3399"/>
                                      </p:to>
                                    </p:animClr>
                                    <p:set>
                                      <p:cBhvr>
                                        <p:cTn id="109" dur="250" autoRev="1" fill="remove"/>
                                        <p:tgtEl>
                                          <p:spTgt spid="100"/>
                                        </p:tgtEl>
                                        <p:attrNameLst>
                                          <p:attrName>fill.type</p:attrName>
                                        </p:attrNameLst>
                                      </p:cBhvr>
                                      <p:to>
                                        <p:strVal val="solid"/>
                                      </p:to>
                                    </p:set>
                                    <p:set>
                                      <p:cBhvr>
                                        <p:cTn id="110" dur="250" autoRev="1" fill="remove"/>
                                        <p:tgtEl>
                                          <p:spTgt spid="100"/>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0"/>
                  </p:tgtEl>
                </p:cond>
              </p:nextCondLst>
            </p:seq>
            <p:seq concurrent="1" nextAc="seek">
              <p:cTn id="111" restart="whenNotActive" fill="hold" evtFilter="cancelBubble" nodeType="interactiveSeq">
                <p:stCondLst>
                  <p:cond evt="onClick" delay="0">
                    <p:tgtEl>
                      <p:spTgt spid="101"/>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01"/>
                                        </p:tgtEl>
                                        <p:attrNameLst>
                                          <p:attrName>style.color</p:attrName>
                                        </p:attrNameLst>
                                      </p:cBhvr>
                                      <p:to>
                                        <a:srgbClr val="FF3399"/>
                                      </p:to>
                                    </p:animClr>
                                    <p:animClr clrSpc="rgb" dir="cw">
                                      <p:cBhvr>
                                        <p:cTn id="116" dur="250" autoRev="1" fill="remove"/>
                                        <p:tgtEl>
                                          <p:spTgt spid="101"/>
                                        </p:tgtEl>
                                        <p:attrNameLst>
                                          <p:attrName>fillcolor</p:attrName>
                                        </p:attrNameLst>
                                      </p:cBhvr>
                                      <p:to>
                                        <a:srgbClr val="FF3399"/>
                                      </p:to>
                                    </p:animClr>
                                    <p:set>
                                      <p:cBhvr>
                                        <p:cTn id="117" dur="250" autoRev="1" fill="remove"/>
                                        <p:tgtEl>
                                          <p:spTgt spid="101"/>
                                        </p:tgtEl>
                                        <p:attrNameLst>
                                          <p:attrName>fill.type</p:attrName>
                                        </p:attrNameLst>
                                      </p:cBhvr>
                                      <p:to>
                                        <p:strVal val="solid"/>
                                      </p:to>
                                    </p:set>
                                    <p:set>
                                      <p:cBhvr>
                                        <p:cTn id="118" dur="250" autoRev="1" fill="remove"/>
                                        <p:tgtEl>
                                          <p:spTgt spid="101"/>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1"/>
                  </p:tgtEl>
                </p:cond>
              </p:nextCondLst>
            </p:seq>
            <p:seq concurrent="1" nextAc="seek">
              <p:cTn id="119" restart="whenNotActive" fill="hold" evtFilter="cancelBubble" nodeType="interactiveSeq">
                <p:stCondLst>
                  <p:cond evt="onClick" delay="0">
                    <p:tgtEl>
                      <p:spTgt spid="102"/>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02"/>
                                        </p:tgtEl>
                                        <p:attrNameLst>
                                          <p:attrName>style.color</p:attrName>
                                        </p:attrNameLst>
                                      </p:cBhvr>
                                      <p:to>
                                        <a:srgbClr val="FF3399"/>
                                      </p:to>
                                    </p:animClr>
                                    <p:animClr clrSpc="rgb" dir="cw">
                                      <p:cBhvr>
                                        <p:cTn id="124" dur="250" autoRev="1" fill="remove"/>
                                        <p:tgtEl>
                                          <p:spTgt spid="102"/>
                                        </p:tgtEl>
                                        <p:attrNameLst>
                                          <p:attrName>fillcolor</p:attrName>
                                        </p:attrNameLst>
                                      </p:cBhvr>
                                      <p:to>
                                        <a:srgbClr val="FF3399"/>
                                      </p:to>
                                    </p:animClr>
                                    <p:set>
                                      <p:cBhvr>
                                        <p:cTn id="125" dur="250" autoRev="1" fill="remove"/>
                                        <p:tgtEl>
                                          <p:spTgt spid="102"/>
                                        </p:tgtEl>
                                        <p:attrNameLst>
                                          <p:attrName>fill.type</p:attrName>
                                        </p:attrNameLst>
                                      </p:cBhvr>
                                      <p:to>
                                        <p:strVal val="solid"/>
                                      </p:to>
                                    </p:set>
                                    <p:set>
                                      <p:cBhvr>
                                        <p:cTn id="126" dur="250" autoRev="1" fill="remove"/>
                                        <p:tgtEl>
                                          <p:spTgt spid="102"/>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2"/>
                  </p:tgtEl>
                </p:cond>
              </p:nextCondLst>
            </p:seq>
            <p:seq concurrent="1" nextAc="seek">
              <p:cTn id="127" restart="whenNotActive" fill="hold" evtFilter="cancelBubble" nodeType="interactiveSeq">
                <p:stCondLst>
                  <p:cond evt="onClick" delay="0">
                    <p:tgtEl>
                      <p:spTgt spid="103"/>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03"/>
                                        </p:tgtEl>
                                        <p:attrNameLst>
                                          <p:attrName>style.color</p:attrName>
                                        </p:attrNameLst>
                                      </p:cBhvr>
                                      <p:to>
                                        <a:srgbClr val="FF3399"/>
                                      </p:to>
                                    </p:animClr>
                                    <p:animClr clrSpc="rgb" dir="cw">
                                      <p:cBhvr>
                                        <p:cTn id="132" dur="250" autoRev="1" fill="remove"/>
                                        <p:tgtEl>
                                          <p:spTgt spid="103"/>
                                        </p:tgtEl>
                                        <p:attrNameLst>
                                          <p:attrName>fillcolor</p:attrName>
                                        </p:attrNameLst>
                                      </p:cBhvr>
                                      <p:to>
                                        <a:srgbClr val="FF3399"/>
                                      </p:to>
                                    </p:animClr>
                                    <p:set>
                                      <p:cBhvr>
                                        <p:cTn id="133" dur="250" autoRev="1" fill="remove"/>
                                        <p:tgtEl>
                                          <p:spTgt spid="103"/>
                                        </p:tgtEl>
                                        <p:attrNameLst>
                                          <p:attrName>fill.type</p:attrName>
                                        </p:attrNameLst>
                                      </p:cBhvr>
                                      <p:to>
                                        <p:strVal val="solid"/>
                                      </p:to>
                                    </p:set>
                                    <p:set>
                                      <p:cBhvr>
                                        <p:cTn id="134" dur="250" autoRev="1" fill="remove"/>
                                        <p:tgtEl>
                                          <p:spTgt spid="103"/>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3"/>
                  </p:tgtEl>
                </p:cond>
              </p:nextCondLst>
            </p:seq>
            <p:seq concurrent="1" nextAc="seek">
              <p:cTn id="135" restart="whenNotActive" fill="hold" evtFilter="cancelBubble" nodeType="interactiveSeq">
                <p:stCondLst>
                  <p:cond evt="onClick" delay="0">
                    <p:tgtEl>
                      <p:spTgt spid="104"/>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04"/>
                                        </p:tgtEl>
                                        <p:attrNameLst>
                                          <p:attrName>style.color</p:attrName>
                                        </p:attrNameLst>
                                      </p:cBhvr>
                                      <p:to>
                                        <a:srgbClr val="FF3399"/>
                                      </p:to>
                                    </p:animClr>
                                    <p:animClr clrSpc="rgb" dir="cw">
                                      <p:cBhvr>
                                        <p:cTn id="140" dur="250" autoRev="1" fill="remove"/>
                                        <p:tgtEl>
                                          <p:spTgt spid="104"/>
                                        </p:tgtEl>
                                        <p:attrNameLst>
                                          <p:attrName>fillcolor</p:attrName>
                                        </p:attrNameLst>
                                      </p:cBhvr>
                                      <p:to>
                                        <a:srgbClr val="FF3399"/>
                                      </p:to>
                                    </p:animClr>
                                    <p:set>
                                      <p:cBhvr>
                                        <p:cTn id="141" dur="250" autoRev="1" fill="remove"/>
                                        <p:tgtEl>
                                          <p:spTgt spid="104"/>
                                        </p:tgtEl>
                                        <p:attrNameLst>
                                          <p:attrName>fill.type</p:attrName>
                                        </p:attrNameLst>
                                      </p:cBhvr>
                                      <p:to>
                                        <p:strVal val="solid"/>
                                      </p:to>
                                    </p:set>
                                    <p:set>
                                      <p:cBhvr>
                                        <p:cTn id="142" dur="250" autoRev="1" fill="remove"/>
                                        <p:tgtEl>
                                          <p:spTgt spid="104"/>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4"/>
                  </p:tgtEl>
                </p:cond>
              </p:nextCondLst>
            </p:seq>
            <p:seq concurrent="1" nextAc="seek">
              <p:cTn id="143" restart="whenNotActive" fill="hold" evtFilter="cancelBubble" nodeType="interactiveSeq">
                <p:stCondLst>
                  <p:cond evt="onClick" delay="0">
                    <p:tgtEl>
                      <p:spTgt spid="105"/>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05"/>
                                        </p:tgtEl>
                                        <p:attrNameLst>
                                          <p:attrName>style.color</p:attrName>
                                        </p:attrNameLst>
                                      </p:cBhvr>
                                      <p:to>
                                        <a:srgbClr val="FF3399"/>
                                      </p:to>
                                    </p:animClr>
                                    <p:animClr clrSpc="rgb" dir="cw">
                                      <p:cBhvr>
                                        <p:cTn id="148" dur="250" autoRev="1" fill="remove"/>
                                        <p:tgtEl>
                                          <p:spTgt spid="105"/>
                                        </p:tgtEl>
                                        <p:attrNameLst>
                                          <p:attrName>fillcolor</p:attrName>
                                        </p:attrNameLst>
                                      </p:cBhvr>
                                      <p:to>
                                        <a:srgbClr val="FF3399"/>
                                      </p:to>
                                    </p:animClr>
                                    <p:set>
                                      <p:cBhvr>
                                        <p:cTn id="149" dur="250" autoRev="1" fill="remove"/>
                                        <p:tgtEl>
                                          <p:spTgt spid="105"/>
                                        </p:tgtEl>
                                        <p:attrNameLst>
                                          <p:attrName>fill.type</p:attrName>
                                        </p:attrNameLst>
                                      </p:cBhvr>
                                      <p:to>
                                        <p:strVal val="solid"/>
                                      </p:to>
                                    </p:set>
                                    <p:set>
                                      <p:cBhvr>
                                        <p:cTn id="150" dur="250" autoRev="1" fill="remove"/>
                                        <p:tgtEl>
                                          <p:spTgt spid="105"/>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5"/>
                  </p:tgtEl>
                </p:cond>
              </p:nextCondLst>
            </p:seq>
            <p:seq concurrent="1" nextAc="seek">
              <p:cTn id="151" restart="whenNotActive" fill="hold" evtFilter="cancelBubble" nodeType="interactiveSeq">
                <p:stCondLst>
                  <p:cond evt="onClick" delay="0">
                    <p:tgtEl>
                      <p:spTgt spid="106"/>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06"/>
                                        </p:tgtEl>
                                        <p:attrNameLst>
                                          <p:attrName>style.color</p:attrName>
                                        </p:attrNameLst>
                                      </p:cBhvr>
                                      <p:to>
                                        <a:srgbClr val="FF3399"/>
                                      </p:to>
                                    </p:animClr>
                                    <p:animClr clrSpc="rgb" dir="cw">
                                      <p:cBhvr>
                                        <p:cTn id="156" dur="250" autoRev="1" fill="remove"/>
                                        <p:tgtEl>
                                          <p:spTgt spid="106"/>
                                        </p:tgtEl>
                                        <p:attrNameLst>
                                          <p:attrName>fillcolor</p:attrName>
                                        </p:attrNameLst>
                                      </p:cBhvr>
                                      <p:to>
                                        <a:srgbClr val="FF3399"/>
                                      </p:to>
                                    </p:animClr>
                                    <p:set>
                                      <p:cBhvr>
                                        <p:cTn id="157" dur="250" autoRev="1" fill="remove"/>
                                        <p:tgtEl>
                                          <p:spTgt spid="106"/>
                                        </p:tgtEl>
                                        <p:attrNameLst>
                                          <p:attrName>fill.type</p:attrName>
                                        </p:attrNameLst>
                                      </p:cBhvr>
                                      <p:to>
                                        <p:strVal val="solid"/>
                                      </p:to>
                                    </p:set>
                                    <p:set>
                                      <p:cBhvr>
                                        <p:cTn id="158" dur="250" autoRev="1" fill="remove"/>
                                        <p:tgtEl>
                                          <p:spTgt spid="106"/>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6"/>
                  </p:tgtEl>
                </p:cond>
              </p:nextCondLst>
            </p:seq>
            <p:seq concurrent="1" nextAc="seek">
              <p:cTn id="159" restart="whenNotActive" fill="hold" evtFilter="cancelBubble" nodeType="interactiveSeq">
                <p:stCondLst>
                  <p:cond evt="onClick" delay="0">
                    <p:tgtEl>
                      <p:spTgt spid="107"/>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07"/>
                                        </p:tgtEl>
                                        <p:attrNameLst>
                                          <p:attrName>style.color</p:attrName>
                                        </p:attrNameLst>
                                      </p:cBhvr>
                                      <p:to>
                                        <a:srgbClr val="FF3399"/>
                                      </p:to>
                                    </p:animClr>
                                    <p:animClr clrSpc="rgb" dir="cw">
                                      <p:cBhvr>
                                        <p:cTn id="164" dur="250" autoRev="1" fill="remove"/>
                                        <p:tgtEl>
                                          <p:spTgt spid="107"/>
                                        </p:tgtEl>
                                        <p:attrNameLst>
                                          <p:attrName>fillcolor</p:attrName>
                                        </p:attrNameLst>
                                      </p:cBhvr>
                                      <p:to>
                                        <a:srgbClr val="FF3399"/>
                                      </p:to>
                                    </p:animClr>
                                    <p:set>
                                      <p:cBhvr>
                                        <p:cTn id="165" dur="250" autoRev="1" fill="remove"/>
                                        <p:tgtEl>
                                          <p:spTgt spid="107"/>
                                        </p:tgtEl>
                                        <p:attrNameLst>
                                          <p:attrName>fill.type</p:attrName>
                                        </p:attrNameLst>
                                      </p:cBhvr>
                                      <p:to>
                                        <p:strVal val="solid"/>
                                      </p:to>
                                    </p:set>
                                    <p:set>
                                      <p:cBhvr>
                                        <p:cTn id="166" dur="250" autoRev="1" fill="remove"/>
                                        <p:tgtEl>
                                          <p:spTgt spid="107"/>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7"/>
                  </p:tgtEl>
                </p:cond>
              </p:nextCondLst>
            </p:seq>
            <p:seq concurrent="1" nextAc="seek">
              <p:cTn id="167" restart="whenNotActive" fill="hold" evtFilter="cancelBubble" nodeType="interactiveSeq">
                <p:stCondLst>
                  <p:cond evt="onClick" delay="0">
                    <p:tgtEl>
                      <p:spTgt spid="108"/>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08"/>
                                        </p:tgtEl>
                                        <p:attrNameLst>
                                          <p:attrName>style.color</p:attrName>
                                        </p:attrNameLst>
                                      </p:cBhvr>
                                      <p:to>
                                        <a:srgbClr val="FF3399"/>
                                      </p:to>
                                    </p:animClr>
                                    <p:animClr clrSpc="rgb" dir="cw">
                                      <p:cBhvr>
                                        <p:cTn id="172" dur="250" autoRev="1" fill="remove"/>
                                        <p:tgtEl>
                                          <p:spTgt spid="108"/>
                                        </p:tgtEl>
                                        <p:attrNameLst>
                                          <p:attrName>fillcolor</p:attrName>
                                        </p:attrNameLst>
                                      </p:cBhvr>
                                      <p:to>
                                        <a:srgbClr val="FF3399"/>
                                      </p:to>
                                    </p:animClr>
                                    <p:set>
                                      <p:cBhvr>
                                        <p:cTn id="173" dur="250" autoRev="1" fill="remove"/>
                                        <p:tgtEl>
                                          <p:spTgt spid="108"/>
                                        </p:tgtEl>
                                        <p:attrNameLst>
                                          <p:attrName>fill.type</p:attrName>
                                        </p:attrNameLst>
                                      </p:cBhvr>
                                      <p:to>
                                        <p:strVal val="solid"/>
                                      </p:to>
                                    </p:set>
                                    <p:set>
                                      <p:cBhvr>
                                        <p:cTn id="174" dur="250" autoRev="1" fill="remove"/>
                                        <p:tgtEl>
                                          <p:spTgt spid="108"/>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8"/>
                  </p:tgtEl>
                </p:cond>
              </p:nextCondLst>
            </p:seq>
            <p:seq concurrent="1" nextAc="seek">
              <p:cTn id="175" restart="whenNotActive" fill="hold" evtFilter="cancelBubble" nodeType="interactiveSeq">
                <p:stCondLst>
                  <p:cond evt="onClick" delay="0">
                    <p:tgtEl>
                      <p:spTgt spid="109"/>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09"/>
                                        </p:tgtEl>
                                        <p:attrNameLst>
                                          <p:attrName>style.color</p:attrName>
                                        </p:attrNameLst>
                                      </p:cBhvr>
                                      <p:to>
                                        <a:srgbClr val="FF3399"/>
                                      </p:to>
                                    </p:animClr>
                                    <p:animClr clrSpc="rgb" dir="cw">
                                      <p:cBhvr>
                                        <p:cTn id="180" dur="250" autoRev="1" fill="remove"/>
                                        <p:tgtEl>
                                          <p:spTgt spid="109"/>
                                        </p:tgtEl>
                                        <p:attrNameLst>
                                          <p:attrName>fillcolor</p:attrName>
                                        </p:attrNameLst>
                                      </p:cBhvr>
                                      <p:to>
                                        <a:srgbClr val="FF3399"/>
                                      </p:to>
                                    </p:animClr>
                                    <p:set>
                                      <p:cBhvr>
                                        <p:cTn id="181" dur="250" autoRev="1" fill="remove"/>
                                        <p:tgtEl>
                                          <p:spTgt spid="109"/>
                                        </p:tgtEl>
                                        <p:attrNameLst>
                                          <p:attrName>fill.type</p:attrName>
                                        </p:attrNameLst>
                                      </p:cBhvr>
                                      <p:to>
                                        <p:strVal val="solid"/>
                                      </p:to>
                                    </p:set>
                                    <p:set>
                                      <p:cBhvr>
                                        <p:cTn id="182" dur="250" autoRev="1" fill="remove"/>
                                        <p:tgtEl>
                                          <p:spTgt spid="109"/>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9"/>
                  </p:tgtEl>
                </p:cond>
              </p:nextCondLst>
            </p:seq>
            <p:seq concurrent="1" nextAc="seek">
              <p:cTn id="183" restart="whenNotActive" fill="hold" evtFilter="cancelBubble" nodeType="interactiveSeq">
                <p:stCondLst>
                  <p:cond evt="onClick" delay="0">
                    <p:tgtEl>
                      <p:spTgt spid="110"/>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10"/>
                                        </p:tgtEl>
                                        <p:attrNameLst>
                                          <p:attrName>style.color</p:attrName>
                                        </p:attrNameLst>
                                      </p:cBhvr>
                                      <p:to>
                                        <a:srgbClr val="FF3399"/>
                                      </p:to>
                                    </p:animClr>
                                    <p:animClr clrSpc="rgb" dir="cw">
                                      <p:cBhvr>
                                        <p:cTn id="188" dur="250" autoRev="1" fill="remove"/>
                                        <p:tgtEl>
                                          <p:spTgt spid="110"/>
                                        </p:tgtEl>
                                        <p:attrNameLst>
                                          <p:attrName>fillcolor</p:attrName>
                                        </p:attrNameLst>
                                      </p:cBhvr>
                                      <p:to>
                                        <a:srgbClr val="FF3399"/>
                                      </p:to>
                                    </p:animClr>
                                    <p:set>
                                      <p:cBhvr>
                                        <p:cTn id="189" dur="250" autoRev="1" fill="remove"/>
                                        <p:tgtEl>
                                          <p:spTgt spid="110"/>
                                        </p:tgtEl>
                                        <p:attrNameLst>
                                          <p:attrName>fill.type</p:attrName>
                                        </p:attrNameLst>
                                      </p:cBhvr>
                                      <p:to>
                                        <p:strVal val="solid"/>
                                      </p:to>
                                    </p:set>
                                    <p:set>
                                      <p:cBhvr>
                                        <p:cTn id="190" dur="250" autoRev="1" fill="remove"/>
                                        <p:tgtEl>
                                          <p:spTgt spid="110"/>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0"/>
                  </p:tgtEl>
                </p:cond>
              </p:nextCondLst>
            </p:seq>
            <p:seq concurrent="1" nextAc="seek">
              <p:cTn id="191" restart="whenNotActive" fill="hold" evtFilter="cancelBubble" nodeType="interactiveSeq">
                <p:stCondLst>
                  <p:cond evt="onClick" delay="0">
                    <p:tgtEl>
                      <p:spTgt spid="111"/>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11"/>
                                        </p:tgtEl>
                                        <p:attrNameLst>
                                          <p:attrName>style.color</p:attrName>
                                        </p:attrNameLst>
                                      </p:cBhvr>
                                      <p:to>
                                        <a:srgbClr val="FF3399"/>
                                      </p:to>
                                    </p:animClr>
                                    <p:animClr clrSpc="rgb" dir="cw">
                                      <p:cBhvr>
                                        <p:cTn id="196" dur="250" autoRev="1" fill="remove"/>
                                        <p:tgtEl>
                                          <p:spTgt spid="111"/>
                                        </p:tgtEl>
                                        <p:attrNameLst>
                                          <p:attrName>fillcolor</p:attrName>
                                        </p:attrNameLst>
                                      </p:cBhvr>
                                      <p:to>
                                        <a:srgbClr val="FF3399"/>
                                      </p:to>
                                    </p:animClr>
                                    <p:set>
                                      <p:cBhvr>
                                        <p:cTn id="197" dur="250" autoRev="1" fill="remove"/>
                                        <p:tgtEl>
                                          <p:spTgt spid="111"/>
                                        </p:tgtEl>
                                        <p:attrNameLst>
                                          <p:attrName>fill.type</p:attrName>
                                        </p:attrNameLst>
                                      </p:cBhvr>
                                      <p:to>
                                        <p:strVal val="solid"/>
                                      </p:to>
                                    </p:set>
                                    <p:set>
                                      <p:cBhvr>
                                        <p:cTn id="198" dur="250" autoRev="1" fill="remove"/>
                                        <p:tgtEl>
                                          <p:spTgt spid="111"/>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1"/>
                  </p:tgtEl>
                </p:cond>
              </p:nextCondLst>
            </p:seq>
            <p:seq concurrent="1" nextAc="seek">
              <p:cTn id="199" restart="whenNotActive" fill="hold" evtFilter="cancelBubble" nodeType="interactiveSeq">
                <p:stCondLst>
                  <p:cond evt="onClick" delay="0">
                    <p:tgtEl>
                      <p:spTgt spid="112"/>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12"/>
                                        </p:tgtEl>
                                        <p:attrNameLst>
                                          <p:attrName>style.color</p:attrName>
                                        </p:attrNameLst>
                                      </p:cBhvr>
                                      <p:to>
                                        <a:srgbClr val="FF3399"/>
                                      </p:to>
                                    </p:animClr>
                                    <p:animClr clrSpc="rgb" dir="cw">
                                      <p:cBhvr>
                                        <p:cTn id="204" dur="250" autoRev="1" fill="remove"/>
                                        <p:tgtEl>
                                          <p:spTgt spid="112"/>
                                        </p:tgtEl>
                                        <p:attrNameLst>
                                          <p:attrName>fillcolor</p:attrName>
                                        </p:attrNameLst>
                                      </p:cBhvr>
                                      <p:to>
                                        <a:srgbClr val="FF3399"/>
                                      </p:to>
                                    </p:animClr>
                                    <p:set>
                                      <p:cBhvr>
                                        <p:cTn id="205" dur="250" autoRev="1" fill="remove"/>
                                        <p:tgtEl>
                                          <p:spTgt spid="112"/>
                                        </p:tgtEl>
                                        <p:attrNameLst>
                                          <p:attrName>fill.type</p:attrName>
                                        </p:attrNameLst>
                                      </p:cBhvr>
                                      <p:to>
                                        <p:strVal val="solid"/>
                                      </p:to>
                                    </p:set>
                                    <p:set>
                                      <p:cBhvr>
                                        <p:cTn id="206" dur="250" autoRev="1" fill="remove"/>
                                        <p:tgtEl>
                                          <p:spTgt spid="112"/>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2"/>
                  </p:tgtEl>
                </p:cond>
              </p:nextCondLst>
            </p:seq>
            <p:seq concurrent="1" nextAc="seek">
              <p:cTn id="207" restart="whenNotActive" fill="hold" evtFilter="cancelBubble" nodeType="interactiveSeq">
                <p:stCondLst>
                  <p:cond evt="onClick" delay="0">
                    <p:tgtEl>
                      <p:spTgt spid="113"/>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13"/>
                                        </p:tgtEl>
                                        <p:attrNameLst>
                                          <p:attrName>style.color</p:attrName>
                                        </p:attrNameLst>
                                      </p:cBhvr>
                                      <p:to>
                                        <a:srgbClr val="FF3399"/>
                                      </p:to>
                                    </p:animClr>
                                    <p:animClr clrSpc="rgb" dir="cw">
                                      <p:cBhvr>
                                        <p:cTn id="212" dur="250" autoRev="1" fill="remove"/>
                                        <p:tgtEl>
                                          <p:spTgt spid="113"/>
                                        </p:tgtEl>
                                        <p:attrNameLst>
                                          <p:attrName>fillcolor</p:attrName>
                                        </p:attrNameLst>
                                      </p:cBhvr>
                                      <p:to>
                                        <a:srgbClr val="FF3399"/>
                                      </p:to>
                                    </p:animClr>
                                    <p:set>
                                      <p:cBhvr>
                                        <p:cTn id="213" dur="250" autoRev="1" fill="remove"/>
                                        <p:tgtEl>
                                          <p:spTgt spid="113"/>
                                        </p:tgtEl>
                                        <p:attrNameLst>
                                          <p:attrName>fill.type</p:attrName>
                                        </p:attrNameLst>
                                      </p:cBhvr>
                                      <p:to>
                                        <p:strVal val="solid"/>
                                      </p:to>
                                    </p:set>
                                    <p:set>
                                      <p:cBhvr>
                                        <p:cTn id="214" dur="250" autoRev="1" fill="remove"/>
                                        <p:tgtEl>
                                          <p:spTgt spid="113"/>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3"/>
                  </p:tgtEl>
                </p:cond>
              </p:nextCondLst>
            </p:seq>
            <p:seq concurrent="1" nextAc="seek">
              <p:cTn id="215" restart="whenNotActive" fill="hold" evtFilter="cancelBubble" nodeType="interactiveSeq">
                <p:stCondLst>
                  <p:cond evt="onClick" delay="0">
                    <p:tgtEl>
                      <p:spTgt spid="114"/>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14"/>
                                        </p:tgtEl>
                                        <p:attrNameLst>
                                          <p:attrName>style.color</p:attrName>
                                        </p:attrNameLst>
                                      </p:cBhvr>
                                      <p:to>
                                        <a:srgbClr val="FF3399"/>
                                      </p:to>
                                    </p:animClr>
                                    <p:animClr clrSpc="rgb" dir="cw">
                                      <p:cBhvr>
                                        <p:cTn id="220" dur="250" autoRev="1" fill="remove"/>
                                        <p:tgtEl>
                                          <p:spTgt spid="114"/>
                                        </p:tgtEl>
                                        <p:attrNameLst>
                                          <p:attrName>fillcolor</p:attrName>
                                        </p:attrNameLst>
                                      </p:cBhvr>
                                      <p:to>
                                        <a:srgbClr val="FF3399"/>
                                      </p:to>
                                    </p:animClr>
                                    <p:set>
                                      <p:cBhvr>
                                        <p:cTn id="221" dur="250" autoRev="1" fill="remove"/>
                                        <p:tgtEl>
                                          <p:spTgt spid="114"/>
                                        </p:tgtEl>
                                        <p:attrNameLst>
                                          <p:attrName>fill.type</p:attrName>
                                        </p:attrNameLst>
                                      </p:cBhvr>
                                      <p:to>
                                        <p:strVal val="solid"/>
                                      </p:to>
                                    </p:set>
                                    <p:set>
                                      <p:cBhvr>
                                        <p:cTn id="222" dur="250" autoRev="1" fill="remove"/>
                                        <p:tgtEl>
                                          <p:spTgt spid="114"/>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4"/>
                  </p:tgtEl>
                </p:cond>
              </p:nextCondLst>
            </p:seq>
            <p:seq concurrent="1" nextAc="seek">
              <p:cTn id="223" restart="whenNotActive" fill="hold" evtFilter="cancelBubble" nodeType="interactiveSeq">
                <p:stCondLst>
                  <p:cond evt="onClick" delay="0">
                    <p:tgtEl>
                      <p:spTgt spid="115"/>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15"/>
                                        </p:tgtEl>
                                        <p:attrNameLst>
                                          <p:attrName>style.color</p:attrName>
                                        </p:attrNameLst>
                                      </p:cBhvr>
                                      <p:to>
                                        <a:srgbClr val="FF3399"/>
                                      </p:to>
                                    </p:animClr>
                                    <p:animClr clrSpc="rgb" dir="cw">
                                      <p:cBhvr>
                                        <p:cTn id="228" dur="250" autoRev="1" fill="remove"/>
                                        <p:tgtEl>
                                          <p:spTgt spid="115"/>
                                        </p:tgtEl>
                                        <p:attrNameLst>
                                          <p:attrName>fillcolor</p:attrName>
                                        </p:attrNameLst>
                                      </p:cBhvr>
                                      <p:to>
                                        <a:srgbClr val="FF3399"/>
                                      </p:to>
                                    </p:animClr>
                                    <p:set>
                                      <p:cBhvr>
                                        <p:cTn id="229" dur="250" autoRev="1" fill="remove"/>
                                        <p:tgtEl>
                                          <p:spTgt spid="115"/>
                                        </p:tgtEl>
                                        <p:attrNameLst>
                                          <p:attrName>fill.type</p:attrName>
                                        </p:attrNameLst>
                                      </p:cBhvr>
                                      <p:to>
                                        <p:strVal val="solid"/>
                                      </p:to>
                                    </p:set>
                                    <p:set>
                                      <p:cBhvr>
                                        <p:cTn id="230" dur="250" autoRev="1" fill="remove"/>
                                        <p:tgtEl>
                                          <p:spTgt spid="115"/>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5"/>
                  </p:tgtEl>
                </p:cond>
              </p:nextCondLst>
            </p:seq>
            <p:seq concurrent="1" nextAc="seek">
              <p:cTn id="231" restart="whenNotActive" fill="hold" evtFilter="cancelBubble" nodeType="interactiveSeq">
                <p:stCondLst>
                  <p:cond evt="onClick" delay="0">
                    <p:tgtEl>
                      <p:spTgt spid="116"/>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16"/>
                                        </p:tgtEl>
                                        <p:attrNameLst>
                                          <p:attrName>style.color</p:attrName>
                                        </p:attrNameLst>
                                      </p:cBhvr>
                                      <p:to>
                                        <a:srgbClr val="FF3399"/>
                                      </p:to>
                                    </p:animClr>
                                    <p:animClr clrSpc="rgb" dir="cw">
                                      <p:cBhvr>
                                        <p:cTn id="236" dur="250" autoRev="1" fill="remove"/>
                                        <p:tgtEl>
                                          <p:spTgt spid="116"/>
                                        </p:tgtEl>
                                        <p:attrNameLst>
                                          <p:attrName>fillcolor</p:attrName>
                                        </p:attrNameLst>
                                      </p:cBhvr>
                                      <p:to>
                                        <a:srgbClr val="FF3399"/>
                                      </p:to>
                                    </p:animClr>
                                    <p:set>
                                      <p:cBhvr>
                                        <p:cTn id="237" dur="250" autoRev="1" fill="remove"/>
                                        <p:tgtEl>
                                          <p:spTgt spid="116"/>
                                        </p:tgtEl>
                                        <p:attrNameLst>
                                          <p:attrName>fill.type</p:attrName>
                                        </p:attrNameLst>
                                      </p:cBhvr>
                                      <p:to>
                                        <p:strVal val="solid"/>
                                      </p:to>
                                    </p:set>
                                    <p:set>
                                      <p:cBhvr>
                                        <p:cTn id="238" dur="250" autoRev="1" fill="remove"/>
                                        <p:tgtEl>
                                          <p:spTgt spid="116"/>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6"/>
                  </p:tgtEl>
                </p:cond>
              </p:nextCondLst>
            </p:seq>
            <p:seq concurrent="1" nextAc="seek">
              <p:cTn id="239" restart="whenNotActive" fill="hold" evtFilter="cancelBubble" nodeType="interactiveSeq">
                <p:stCondLst>
                  <p:cond evt="onClick" delay="0">
                    <p:tgtEl>
                      <p:spTgt spid="117"/>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17"/>
                                        </p:tgtEl>
                                        <p:attrNameLst>
                                          <p:attrName>style.color</p:attrName>
                                        </p:attrNameLst>
                                      </p:cBhvr>
                                      <p:to>
                                        <a:srgbClr val="FF3399"/>
                                      </p:to>
                                    </p:animClr>
                                    <p:animClr clrSpc="rgb" dir="cw">
                                      <p:cBhvr>
                                        <p:cTn id="244" dur="250" autoRev="1" fill="remove"/>
                                        <p:tgtEl>
                                          <p:spTgt spid="117"/>
                                        </p:tgtEl>
                                        <p:attrNameLst>
                                          <p:attrName>fillcolor</p:attrName>
                                        </p:attrNameLst>
                                      </p:cBhvr>
                                      <p:to>
                                        <a:srgbClr val="FF3399"/>
                                      </p:to>
                                    </p:animClr>
                                    <p:set>
                                      <p:cBhvr>
                                        <p:cTn id="245" dur="250" autoRev="1" fill="remove"/>
                                        <p:tgtEl>
                                          <p:spTgt spid="117"/>
                                        </p:tgtEl>
                                        <p:attrNameLst>
                                          <p:attrName>fill.type</p:attrName>
                                        </p:attrNameLst>
                                      </p:cBhvr>
                                      <p:to>
                                        <p:strVal val="solid"/>
                                      </p:to>
                                    </p:set>
                                    <p:set>
                                      <p:cBhvr>
                                        <p:cTn id="246" dur="250" autoRev="1" fill="remove"/>
                                        <p:tgtEl>
                                          <p:spTgt spid="117"/>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7"/>
                  </p:tgtEl>
                </p:cond>
              </p:nextCondLst>
            </p:seq>
            <p:seq concurrent="1" nextAc="seek">
              <p:cTn id="247" restart="whenNotActive" fill="hold" evtFilter="cancelBubble" nodeType="interactiveSeq">
                <p:stCondLst>
                  <p:cond evt="onClick" delay="0">
                    <p:tgtEl>
                      <p:spTgt spid="118"/>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18"/>
                                        </p:tgtEl>
                                        <p:attrNameLst>
                                          <p:attrName>style.color</p:attrName>
                                        </p:attrNameLst>
                                      </p:cBhvr>
                                      <p:to>
                                        <a:srgbClr val="FF3399"/>
                                      </p:to>
                                    </p:animClr>
                                    <p:animClr clrSpc="rgb" dir="cw">
                                      <p:cBhvr>
                                        <p:cTn id="252" dur="250" autoRev="1" fill="remove"/>
                                        <p:tgtEl>
                                          <p:spTgt spid="118"/>
                                        </p:tgtEl>
                                        <p:attrNameLst>
                                          <p:attrName>fillcolor</p:attrName>
                                        </p:attrNameLst>
                                      </p:cBhvr>
                                      <p:to>
                                        <a:srgbClr val="FF3399"/>
                                      </p:to>
                                    </p:animClr>
                                    <p:set>
                                      <p:cBhvr>
                                        <p:cTn id="253" dur="250" autoRev="1" fill="remove"/>
                                        <p:tgtEl>
                                          <p:spTgt spid="118"/>
                                        </p:tgtEl>
                                        <p:attrNameLst>
                                          <p:attrName>fill.type</p:attrName>
                                        </p:attrNameLst>
                                      </p:cBhvr>
                                      <p:to>
                                        <p:strVal val="solid"/>
                                      </p:to>
                                    </p:set>
                                    <p:set>
                                      <p:cBhvr>
                                        <p:cTn id="254" dur="250" autoRev="1" fill="remove"/>
                                        <p:tgtEl>
                                          <p:spTgt spid="118"/>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255" restart="whenNotActive" fill="hold" evtFilter="cancelBubble" nodeType="interactiveSeq">
                <p:stCondLst>
                  <p:cond evt="onClick" delay="0">
                    <p:tgtEl>
                      <p:spTgt spid="119"/>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19"/>
                                        </p:tgtEl>
                                        <p:attrNameLst>
                                          <p:attrName>style.color</p:attrName>
                                        </p:attrNameLst>
                                      </p:cBhvr>
                                      <p:to>
                                        <a:srgbClr val="FF3399"/>
                                      </p:to>
                                    </p:animClr>
                                    <p:animClr clrSpc="rgb" dir="cw">
                                      <p:cBhvr>
                                        <p:cTn id="260" dur="250" autoRev="1" fill="remove"/>
                                        <p:tgtEl>
                                          <p:spTgt spid="119"/>
                                        </p:tgtEl>
                                        <p:attrNameLst>
                                          <p:attrName>fillcolor</p:attrName>
                                        </p:attrNameLst>
                                      </p:cBhvr>
                                      <p:to>
                                        <a:srgbClr val="FF3399"/>
                                      </p:to>
                                    </p:animClr>
                                    <p:set>
                                      <p:cBhvr>
                                        <p:cTn id="261" dur="250" autoRev="1" fill="remove"/>
                                        <p:tgtEl>
                                          <p:spTgt spid="119"/>
                                        </p:tgtEl>
                                        <p:attrNameLst>
                                          <p:attrName>fill.type</p:attrName>
                                        </p:attrNameLst>
                                      </p:cBhvr>
                                      <p:to>
                                        <p:strVal val="solid"/>
                                      </p:to>
                                    </p:set>
                                    <p:set>
                                      <p:cBhvr>
                                        <p:cTn id="262" dur="250" autoRev="1" fill="remove"/>
                                        <p:tgtEl>
                                          <p:spTgt spid="119"/>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263" restart="whenNotActive" fill="hold" evtFilter="cancelBubble" nodeType="interactiveSeq">
                <p:stCondLst>
                  <p:cond evt="onClick" delay="0">
                    <p:tgtEl>
                      <p:spTgt spid="120"/>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20"/>
                                        </p:tgtEl>
                                        <p:attrNameLst>
                                          <p:attrName>style.color</p:attrName>
                                        </p:attrNameLst>
                                      </p:cBhvr>
                                      <p:to>
                                        <a:srgbClr val="FF3399"/>
                                      </p:to>
                                    </p:animClr>
                                    <p:animClr clrSpc="rgb" dir="cw">
                                      <p:cBhvr>
                                        <p:cTn id="268" dur="250" autoRev="1" fill="remove"/>
                                        <p:tgtEl>
                                          <p:spTgt spid="120"/>
                                        </p:tgtEl>
                                        <p:attrNameLst>
                                          <p:attrName>fillcolor</p:attrName>
                                        </p:attrNameLst>
                                      </p:cBhvr>
                                      <p:to>
                                        <a:srgbClr val="FF3399"/>
                                      </p:to>
                                    </p:animClr>
                                    <p:set>
                                      <p:cBhvr>
                                        <p:cTn id="269" dur="250" autoRev="1" fill="remove"/>
                                        <p:tgtEl>
                                          <p:spTgt spid="120"/>
                                        </p:tgtEl>
                                        <p:attrNameLst>
                                          <p:attrName>fill.type</p:attrName>
                                        </p:attrNameLst>
                                      </p:cBhvr>
                                      <p:to>
                                        <p:strVal val="solid"/>
                                      </p:to>
                                    </p:set>
                                    <p:set>
                                      <p:cBhvr>
                                        <p:cTn id="270" dur="250" autoRev="1" fill="remove"/>
                                        <p:tgtEl>
                                          <p:spTgt spid="120"/>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271" restart="whenNotActive" fill="hold" evtFilter="cancelBubble" nodeType="interactiveSeq">
                <p:stCondLst>
                  <p:cond evt="onClick" delay="0">
                    <p:tgtEl>
                      <p:spTgt spid="121"/>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21"/>
                                        </p:tgtEl>
                                        <p:attrNameLst>
                                          <p:attrName>style.color</p:attrName>
                                        </p:attrNameLst>
                                      </p:cBhvr>
                                      <p:to>
                                        <a:srgbClr val="FF3399"/>
                                      </p:to>
                                    </p:animClr>
                                    <p:animClr clrSpc="rgb" dir="cw">
                                      <p:cBhvr>
                                        <p:cTn id="276" dur="250" autoRev="1" fill="remove"/>
                                        <p:tgtEl>
                                          <p:spTgt spid="121"/>
                                        </p:tgtEl>
                                        <p:attrNameLst>
                                          <p:attrName>fillcolor</p:attrName>
                                        </p:attrNameLst>
                                      </p:cBhvr>
                                      <p:to>
                                        <a:srgbClr val="FF3399"/>
                                      </p:to>
                                    </p:animClr>
                                    <p:set>
                                      <p:cBhvr>
                                        <p:cTn id="277" dur="250" autoRev="1" fill="remove"/>
                                        <p:tgtEl>
                                          <p:spTgt spid="121"/>
                                        </p:tgtEl>
                                        <p:attrNameLst>
                                          <p:attrName>fill.type</p:attrName>
                                        </p:attrNameLst>
                                      </p:cBhvr>
                                      <p:to>
                                        <p:strVal val="solid"/>
                                      </p:to>
                                    </p:set>
                                    <p:set>
                                      <p:cBhvr>
                                        <p:cTn id="278" dur="250" autoRev="1" fill="remove"/>
                                        <p:tgtEl>
                                          <p:spTgt spid="121"/>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79" restart="whenNotActive" fill="hold" evtFilter="cancelBubble" nodeType="interactiveSeq">
                <p:stCondLst>
                  <p:cond evt="onClick" delay="0">
                    <p:tgtEl>
                      <p:spTgt spid="122"/>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22"/>
                                        </p:tgtEl>
                                        <p:attrNameLst>
                                          <p:attrName>style.color</p:attrName>
                                        </p:attrNameLst>
                                      </p:cBhvr>
                                      <p:to>
                                        <a:srgbClr val="FF3399"/>
                                      </p:to>
                                    </p:animClr>
                                    <p:animClr clrSpc="rgb" dir="cw">
                                      <p:cBhvr>
                                        <p:cTn id="284" dur="250" autoRev="1" fill="remove"/>
                                        <p:tgtEl>
                                          <p:spTgt spid="122"/>
                                        </p:tgtEl>
                                        <p:attrNameLst>
                                          <p:attrName>fillcolor</p:attrName>
                                        </p:attrNameLst>
                                      </p:cBhvr>
                                      <p:to>
                                        <a:srgbClr val="FF3399"/>
                                      </p:to>
                                    </p:animClr>
                                    <p:set>
                                      <p:cBhvr>
                                        <p:cTn id="285" dur="250" autoRev="1" fill="remove"/>
                                        <p:tgtEl>
                                          <p:spTgt spid="122"/>
                                        </p:tgtEl>
                                        <p:attrNameLst>
                                          <p:attrName>fill.type</p:attrName>
                                        </p:attrNameLst>
                                      </p:cBhvr>
                                      <p:to>
                                        <p:strVal val="solid"/>
                                      </p:to>
                                    </p:set>
                                    <p:set>
                                      <p:cBhvr>
                                        <p:cTn id="286" dur="250" autoRev="1" fill="remove"/>
                                        <p:tgtEl>
                                          <p:spTgt spid="122"/>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287" restart="whenNotActive" fill="hold" evtFilter="cancelBubble" nodeType="interactiveSeq">
                <p:stCondLst>
                  <p:cond evt="onClick" delay="0">
                    <p:tgtEl>
                      <p:spTgt spid="123"/>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23"/>
                                        </p:tgtEl>
                                        <p:attrNameLst>
                                          <p:attrName>style.color</p:attrName>
                                        </p:attrNameLst>
                                      </p:cBhvr>
                                      <p:to>
                                        <a:srgbClr val="FF3399"/>
                                      </p:to>
                                    </p:animClr>
                                    <p:animClr clrSpc="rgb" dir="cw">
                                      <p:cBhvr>
                                        <p:cTn id="292" dur="250" autoRev="1" fill="remove"/>
                                        <p:tgtEl>
                                          <p:spTgt spid="123"/>
                                        </p:tgtEl>
                                        <p:attrNameLst>
                                          <p:attrName>fillcolor</p:attrName>
                                        </p:attrNameLst>
                                      </p:cBhvr>
                                      <p:to>
                                        <a:srgbClr val="FF3399"/>
                                      </p:to>
                                    </p:animClr>
                                    <p:set>
                                      <p:cBhvr>
                                        <p:cTn id="293" dur="250" autoRev="1" fill="remove"/>
                                        <p:tgtEl>
                                          <p:spTgt spid="123"/>
                                        </p:tgtEl>
                                        <p:attrNameLst>
                                          <p:attrName>fill.type</p:attrName>
                                        </p:attrNameLst>
                                      </p:cBhvr>
                                      <p:to>
                                        <p:strVal val="solid"/>
                                      </p:to>
                                    </p:set>
                                    <p:set>
                                      <p:cBhvr>
                                        <p:cTn id="294" dur="250" autoRev="1" fill="remove"/>
                                        <p:tgtEl>
                                          <p:spTgt spid="123"/>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295" restart="whenNotActive" fill="hold" evtFilter="cancelBubble" nodeType="interactiveSeq">
                <p:stCondLst>
                  <p:cond evt="onClick" delay="0">
                    <p:tgtEl>
                      <p:spTgt spid="124"/>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24"/>
                                        </p:tgtEl>
                                        <p:attrNameLst>
                                          <p:attrName>style.color</p:attrName>
                                        </p:attrNameLst>
                                      </p:cBhvr>
                                      <p:to>
                                        <a:srgbClr val="FF3399"/>
                                      </p:to>
                                    </p:animClr>
                                    <p:animClr clrSpc="rgb" dir="cw">
                                      <p:cBhvr>
                                        <p:cTn id="300" dur="250" autoRev="1" fill="remove"/>
                                        <p:tgtEl>
                                          <p:spTgt spid="124"/>
                                        </p:tgtEl>
                                        <p:attrNameLst>
                                          <p:attrName>fillcolor</p:attrName>
                                        </p:attrNameLst>
                                      </p:cBhvr>
                                      <p:to>
                                        <a:srgbClr val="FF3399"/>
                                      </p:to>
                                    </p:animClr>
                                    <p:set>
                                      <p:cBhvr>
                                        <p:cTn id="301" dur="250" autoRev="1" fill="remove"/>
                                        <p:tgtEl>
                                          <p:spTgt spid="124"/>
                                        </p:tgtEl>
                                        <p:attrNameLst>
                                          <p:attrName>fill.type</p:attrName>
                                        </p:attrNameLst>
                                      </p:cBhvr>
                                      <p:to>
                                        <p:strVal val="solid"/>
                                      </p:to>
                                    </p:set>
                                    <p:set>
                                      <p:cBhvr>
                                        <p:cTn id="302" dur="250" autoRev="1" fill="remove"/>
                                        <p:tgtEl>
                                          <p:spTgt spid="124"/>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303" restart="whenNotActive" fill="hold" evtFilter="cancelBubble" nodeType="interactiveSeq">
                <p:stCondLst>
                  <p:cond evt="onClick" delay="0">
                    <p:tgtEl>
                      <p:spTgt spid="125"/>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25"/>
                                        </p:tgtEl>
                                        <p:attrNameLst>
                                          <p:attrName>style.color</p:attrName>
                                        </p:attrNameLst>
                                      </p:cBhvr>
                                      <p:to>
                                        <a:srgbClr val="FF3399"/>
                                      </p:to>
                                    </p:animClr>
                                    <p:animClr clrSpc="rgb" dir="cw">
                                      <p:cBhvr>
                                        <p:cTn id="308" dur="250" autoRev="1" fill="remove"/>
                                        <p:tgtEl>
                                          <p:spTgt spid="125"/>
                                        </p:tgtEl>
                                        <p:attrNameLst>
                                          <p:attrName>fillcolor</p:attrName>
                                        </p:attrNameLst>
                                      </p:cBhvr>
                                      <p:to>
                                        <a:srgbClr val="FF3399"/>
                                      </p:to>
                                    </p:animClr>
                                    <p:set>
                                      <p:cBhvr>
                                        <p:cTn id="309" dur="250" autoRev="1" fill="remove"/>
                                        <p:tgtEl>
                                          <p:spTgt spid="125"/>
                                        </p:tgtEl>
                                        <p:attrNameLst>
                                          <p:attrName>fill.type</p:attrName>
                                        </p:attrNameLst>
                                      </p:cBhvr>
                                      <p:to>
                                        <p:strVal val="solid"/>
                                      </p:to>
                                    </p:set>
                                    <p:set>
                                      <p:cBhvr>
                                        <p:cTn id="310" dur="250" autoRev="1" fill="remove"/>
                                        <p:tgtEl>
                                          <p:spTgt spid="125"/>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311" restart="whenNotActive" fill="hold" evtFilter="cancelBubble" nodeType="interactiveSeq">
                <p:stCondLst>
                  <p:cond evt="onClick" delay="0">
                    <p:tgtEl>
                      <p:spTgt spid="126"/>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26"/>
                                        </p:tgtEl>
                                        <p:attrNameLst>
                                          <p:attrName>style.color</p:attrName>
                                        </p:attrNameLst>
                                      </p:cBhvr>
                                      <p:to>
                                        <a:srgbClr val="FF3399"/>
                                      </p:to>
                                    </p:animClr>
                                    <p:animClr clrSpc="rgb" dir="cw">
                                      <p:cBhvr>
                                        <p:cTn id="316" dur="250" autoRev="1" fill="remove"/>
                                        <p:tgtEl>
                                          <p:spTgt spid="126"/>
                                        </p:tgtEl>
                                        <p:attrNameLst>
                                          <p:attrName>fillcolor</p:attrName>
                                        </p:attrNameLst>
                                      </p:cBhvr>
                                      <p:to>
                                        <a:srgbClr val="FF3399"/>
                                      </p:to>
                                    </p:animClr>
                                    <p:set>
                                      <p:cBhvr>
                                        <p:cTn id="317" dur="250" autoRev="1" fill="remove"/>
                                        <p:tgtEl>
                                          <p:spTgt spid="126"/>
                                        </p:tgtEl>
                                        <p:attrNameLst>
                                          <p:attrName>fill.type</p:attrName>
                                        </p:attrNameLst>
                                      </p:cBhvr>
                                      <p:to>
                                        <p:strVal val="solid"/>
                                      </p:to>
                                    </p:set>
                                    <p:set>
                                      <p:cBhvr>
                                        <p:cTn id="318" dur="250" autoRev="1" fill="remove"/>
                                        <p:tgtEl>
                                          <p:spTgt spid="126"/>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319" restart="whenNotActive" fill="hold" evtFilter="cancelBubble" nodeType="interactiveSeq">
                <p:stCondLst>
                  <p:cond evt="onClick" delay="0">
                    <p:tgtEl>
                      <p:spTgt spid="127"/>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27"/>
                                        </p:tgtEl>
                                        <p:attrNameLst>
                                          <p:attrName>style.color</p:attrName>
                                        </p:attrNameLst>
                                      </p:cBhvr>
                                      <p:to>
                                        <a:srgbClr val="FF3399"/>
                                      </p:to>
                                    </p:animClr>
                                    <p:animClr clrSpc="rgb" dir="cw">
                                      <p:cBhvr>
                                        <p:cTn id="324" dur="250" autoRev="1" fill="remove"/>
                                        <p:tgtEl>
                                          <p:spTgt spid="127"/>
                                        </p:tgtEl>
                                        <p:attrNameLst>
                                          <p:attrName>fillcolor</p:attrName>
                                        </p:attrNameLst>
                                      </p:cBhvr>
                                      <p:to>
                                        <a:srgbClr val="FF3399"/>
                                      </p:to>
                                    </p:animClr>
                                    <p:set>
                                      <p:cBhvr>
                                        <p:cTn id="325" dur="250" autoRev="1" fill="remove"/>
                                        <p:tgtEl>
                                          <p:spTgt spid="127"/>
                                        </p:tgtEl>
                                        <p:attrNameLst>
                                          <p:attrName>fill.type</p:attrName>
                                        </p:attrNameLst>
                                      </p:cBhvr>
                                      <p:to>
                                        <p:strVal val="solid"/>
                                      </p:to>
                                    </p:set>
                                    <p:set>
                                      <p:cBhvr>
                                        <p:cTn id="326" dur="250" autoRev="1" fill="remove"/>
                                        <p:tgtEl>
                                          <p:spTgt spid="127"/>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327" restart="whenNotActive" fill="hold" evtFilter="cancelBubble" nodeType="interactiveSeq">
                <p:stCondLst>
                  <p:cond evt="onClick" delay="0">
                    <p:tgtEl>
                      <p:spTgt spid="128"/>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28"/>
                                        </p:tgtEl>
                                        <p:attrNameLst>
                                          <p:attrName>style.color</p:attrName>
                                        </p:attrNameLst>
                                      </p:cBhvr>
                                      <p:to>
                                        <a:srgbClr val="FF3399"/>
                                      </p:to>
                                    </p:animClr>
                                    <p:animClr clrSpc="rgb" dir="cw">
                                      <p:cBhvr>
                                        <p:cTn id="332" dur="250" autoRev="1" fill="remove"/>
                                        <p:tgtEl>
                                          <p:spTgt spid="128"/>
                                        </p:tgtEl>
                                        <p:attrNameLst>
                                          <p:attrName>fillcolor</p:attrName>
                                        </p:attrNameLst>
                                      </p:cBhvr>
                                      <p:to>
                                        <a:srgbClr val="FF3399"/>
                                      </p:to>
                                    </p:animClr>
                                    <p:set>
                                      <p:cBhvr>
                                        <p:cTn id="333" dur="250" autoRev="1" fill="remove"/>
                                        <p:tgtEl>
                                          <p:spTgt spid="128"/>
                                        </p:tgtEl>
                                        <p:attrNameLst>
                                          <p:attrName>fill.type</p:attrName>
                                        </p:attrNameLst>
                                      </p:cBhvr>
                                      <p:to>
                                        <p:strVal val="solid"/>
                                      </p:to>
                                    </p:set>
                                    <p:set>
                                      <p:cBhvr>
                                        <p:cTn id="334" dur="250" autoRev="1" fill="remove"/>
                                        <p:tgtEl>
                                          <p:spTgt spid="128"/>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335" restart="whenNotActive" fill="hold" evtFilter="cancelBubble" nodeType="interactiveSeq">
                <p:stCondLst>
                  <p:cond evt="onClick" delay="0">
                    <p:tgtEl>
                      <p:spTgt spid="129"/>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29"/>
                                        </p:tgtEl>
                                        <p:attrNameLst>
                                          <p:attrName>style.color</p:attrName>
                                        </p:attrNameLst>
                                      </p:cBhvr>
                                      <p:to>
                                        <a:srgbClr val="FF3399"/>
                                      </p:to>
                                    </p:animClr>
                                    <p:animClr clrSpc="rgb" dir="cw">
                                      <p:cBhvr>
                                        <p:cTn id="340" dur="250" autoRev="1" fill="remove"/>
                                        <p:tgtEl>
                                          <p:spTgt spid="129"/>
                                        </p:tgtEl>
                                        <p:attrNameLst>
                                          <p:attrName>fillcolor</p:attrName>
                                        </p:attrNameLst>
                                      </p:cBhvr>
                                      <p:to>
                                        <a:srgbClr val="FF3399"/>
                                      </p:to>
                                    </p:animClr>
                                    <p:set>
                                      <p:cBhvr>
                                        <p:cTn id="341" dur="250" autoRev="1" fill="remove"/>
                                        <p:tgtEl>
                                          <p:spTgt spid="129"/>
                                        </p:tgtEl>
                                        <p:attrNameLst>
                                          <p:attrName>fill.type</p:attrName>
                                        </p:attrNameLst>
                                      </p:cBhvr>
                                      <p:to>
                                        <p:strVal val="solid"/>
                                      </p:to>
                                    </p:set>
                                    <p:set>
                                      <p:cBhvr>
                                        <p:cTn id="342" dur="250" autoRev="1" fill="remove"/>
                                        <p:tgtEl>
                                          <p:spTgt spid="129"/>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343" restart="whenNotActive" fill="hold" evtFilter="cancelBubble" nodeType="interactiveSeq">
                <p:stCondLst>
                  <p:cond evt="onClick" delay="0">
                    <p:tgtEl>
                      <p:spTgt spid="130"/>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30"/>
                                        </p:tgtEl>
                                        <p:attrNameLst>
                                          <p:attrName>style.color</p:attrName>
                                        </p:attrNameLst>
                                      </p:cBhvr>
                                      <p:to>
                                        <a:srgbClr val="FF3399"/>
                                      </p:to>
                                    </p:animClr>
                                    <p:animClr clrSpc="rgb" dir="cw">
                                      <p:cBhvr>
                                        <p:cTn id="348" dur="250" autoRev="1" fill="remove"/>
                                        <p:tgtEl>
                                          <p:spTgt spid="130"/>
                                        </p:tgtEl>
                                        <p:attrNameLst>
                                          <p:attrName>fillcolor</p:attrName>
                                        </p:attrNameLst>
                                      </p:cBhvr>
                                      <p:to>
                                        <a:srgbClr val="FF3399"/>
                                      </p:to>
                                    </p:animClr>
                                    <p:set>
                                      <p:cBhvr>
                                        <p:cTn id="349" dur="250" autoRev="1" fill="remove"/>
                                        <p:tgtEl>
                                          <p:spTgt spid="130"/>
                                        </p:tgtEl>
                                        <p:attrNameLst>
                                          <p:attrName>fill.type</p:attrName>
                                        </p:attrNameLst>
                                      </p:cBhvr>
                                      <p:to>
                                        <p:strVal val="solid"/>
                                      </p:to>
                                    </p:set>
                                    <p:set>
                                      <p:cBhvr>
                                        <p:cTn id="350" dur="250" autoRev="1" fill="remove"/>
                                        <p:tgtEl>
                                          <p:spTgt spid="130"/>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351" restart="whenNotActive" fill="hold" evtFilter="cancelBubble" nodeType="interactiveSeq">
                <p:stCondLst>
                  <p:cond evt="onClick" delay="0">
                    <p:tgtEl>
                      <p:spTgt spid="131"/>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31"/>
                                        </p:tgtEl>
                                        <p:attrNameLst>
                                          <p:attrName>style.color</p:attrName>
                                        </p:attrNameLst>
                                      </p:cBhvr>
                                      <p:to>
                                        <a:srgbClr val="FF3399"/>
                                      </p:to>
                                    </p:animClr>
                                    <p:animClr clrSpc="rgb" dir="cw">
                                      <p:cBhvr>
                                        <p:cTn id="356" dur="250" autoRev="1" fill="remove"/>
                                        <p:tgtEl>
                                          <p:spTgt spid="131"/>
                                        </p:tgtEl>
                                        <p:attrNameLst>
                                          <p:attrName>fillcolor</p:attrName>
                                        </p:attrNameLst>
                                      </p:cBhvr>
                                      <p:to>
                                        <a:srgbClr val="FF3399"/>
                                      </p:to>
                                    </p:animClr>
                                    <p:set>
                                      <p:cBhvr>
                                        <p:cTn id="357" dur="250" autoRev="1" fill="remove"/>
                                        <p:tgtEl>
                                          <p:spTgt spid="131"/>
                                        </p:tgtEl>
                                        <p:attrNameLst>
                                          <p:attrName>fill.type</p:attrName>
                                        </p:attrNameLst>
                                      </p:cBhvr>
                                      <p:to>
                                        <p:strVal val="solid"/>
                                      </p:to>
                                    </p:set>
                                    <p:set>
                                      <p:cBhvr>
                                        <p:cTn id="358" dur="250" autoRev="1" fill="remove"/>
                                        <p:tgtEl>
                                          <p:spTgt spid="131"/>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359" restart="whenNotActive" fill="hold" evtFilter="cancelBubble" nodeType="interactiveSeq">
                <p:stCondLst>
                  <p:cond evt="onClick" delay="0">
                    <p:tgtEl>
                      <p:spTgt spid="132"/>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32"/>
                                        </p:tgtEl>
                                        <p:attrNameLst>
                                          <p:attrName>style.color</p:attrName>
                                        </p:attrNameLst>
                                      </p:cBhvr>
                                      <p:to>
                                        <a:srgbClr val="FF3399"/>
                                      </p:to>
                                    </p:animClr>
                                    <p:animClr clrSpc="rgb" dir="cw">
                                      <p:cBhvr>
                                        <p:cTn id="364" dur="250" autoRev="1" fill="remove"/>
                                        <p:tgtEl>
                                          <p:spTgt spid="132"/>
                                        </p:tgtEl>
                                        <p:attrNameLst>
                                          <p:attrName>fillcolor</p:attrName>
                                        </p:attrNameLst>
                                      </p:cBhvr>
                                      <p:to>
                                        <a:srgbClr val="FF3399"/>
                                      </p:to>
                                    </p:animClr>
                                    <p:set>
                                      <p:cBhvr>
                                        <p:cTn id="365" dur="250" autoRev="1" fill="remove"/>
                                        <p:tgtEl>
                                          <p:spTgt spid="132"/>
                                        </p:tgtEl>
                                        <p:attrNameLst>
                                          <p:attrName>fill.type</p:attrName>
                                        </p:attrNameLst>
                                      </p:cBhvr>
                                      <p:to>
                                        <p:strVal val="solid"/>
                                      </p:to>
                                    </p:set>
                                    <p:set>
                                      <p:cBhvr>
                                        <p:cTn id="366" dur="250" autoRev="1" fill="remove"/>
                                        <p:tgtEl>
                                          <p:spTgt spid="132"/>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367" restart="whenNotActive" fill="hold" evtFilter="cancelBubble" nodeType="interactiveSeq">
                <p:stCondLst>
                  <p:cond evt="onClick" delay="0">
                    <p:tgtEl>
                      <p:spTgt spid="133"/>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33"/>
                                        </p:tgtEl>
                                        <p:attrNameLst>
                                          <p:attrName>style.color</p:attrName>
                                        </p:attrNameLst>
                                      </p:cBhvr>
                                      <p:to>
                                        <a:srgbClr val="FF3399"/>
                                      </p:to>
                                    </p:animClr>
                                    <p:animClr clrSpc="rgb" dir="cw">
                                      <p:cBhvr>
                                        <p:cTn id="372" dur="250" autoRev="1" fill="remove"/>
                                        <p:tgtEl>
                                          <p:spTgt spid="133"/>
                                        </p:tgtEl>
                                        <p:attrNameLst>
                                          <p:attrName>fillcolor</p:attrName>
                                        </p:attrNameLst>
                                      </p:cBhvr>
                                      <p:to>
                                        <a:srgbClr val="FF3399"/>
                                      </p:to>
                                    </p:animClr>
                                    <p:set>
                                      <p:cBhvr>
                                        <p:cTn id="373" dur="250" autoRev="1" fill="remove"/>
                                        <p:tgtEl>
                                          <p:spTgt spid="133"/>
                                        </p:tgtEl>
                                        <p:attrNameLst>
                                          <p:attrName>fill.type</p:attrName>
                                        </p:attrNameLst>
                                      </p:cBhvr>
                                      <p:to>
                                        <p:strVal val="solid"/>
                                      </p:to>
                                    </p:set>
                                    <p:set>
                                      <p:cBhvr>
                                        <p:cTn id="374" dur="250" autoRev="1" fill="remove"/>
                                        <p:tgtEl>
                                          <p:spTgt spid="133"/>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375" restart="whenNotActive" fill="hold" evtFilter="cancelBubble" nodeType="interactiveSeq">
                <p:stCondLst>
                  <p:cond evt="onClick" delay="0">
                    <p:tgtEl>
                      <p:spTgt spid="134"/>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34"/>
                                        </p:tgtEl>
                                        <p:attrNameLst>
                                          <p:attrName>style.color</p:attrName>
                                        </p:attrNameLst>
                                      </p:cBhvr>
                                      <p:to>
                                        <a:srgbClr val="FF3399"/>
                                      </p:to>
                                    </p:animClr>
                                    <p:animClr clrSpc="rgb" dir="cw">
                                      <p:cBhvr>
                                        <p:cTn id="380" dur="250" autoRev="1" fill="remove"/>
                                        <p:tgtEl>
                                          <p:spTgt spid="134"/>
                                        </p:tgtEl>
                                        <p:attrNameLst>
                                          <p:attrName>fillcolor</p:attrName>
                                        </p:attrNameLst>
                                      </p:cBhvr>
                                      <p:to>
                                        <a:srgbClr val="FF3399"/>
                                      </p:to>
                                    </p:animClr>
                                    <p:set>
                                      <p:cBhvr>
                                        <p:cTn id="381" dur="250" autoRev="1" fill="remove"/>
                                        <p:tgtEl>
                                          <p:spTgt spid="134"/>
                                        </p:tgtEl>
                                        <p:attrNameLst>
                                          <p:attrName>fill.type</p:attrName>
                                        </p:attrNameLst>
                                      </p:cBhvr>
                                      <p:to>
                                        <p:strVal val="solid"/>
                                      </p:to>
                                    </p:set>
                                    <p:set>
                                      <p:cBhvr>
                                        <p:cTn id="382" dur="250" autoRev="1" fill="remove"/>
                                        <p:tgtEl>
                                          <p:spTgt spid="134"/>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383" restart="whenNotActive" fill="hold" evtFilter="cancelBubble" nodeType="interactiveSeq">
                <p:stCondLst>
                  <p:cond evt="onClick" delay="0">
                    <p:tgtEl>
                      <p:spTgt spid="135"/>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35"/>
                                        </p:tgtEl>
                                        <p:attrNameLst>
                                          <p:attrName>style.color</p:attrName>
                                        </p:attrNameLst>
                                      </p:cBhvr>
                                      <p:to>
                                        <a:srgbClr val="FF3399"/>
                                      </p:to>
                                    </p:animClr>
                                    <p:animClr clrSpc="rgb" dir="cw">
                                      <p:cBhvr>
                                        <p:cTn id="388" dur="250" autoRev="1" fill="remove"/>
                                        <p:tgtEl>
                                          <p:spTgt spid="135"/>
                                        </p:tgtEl>
                                        <p:attrNameLst>
                                          <p:attrName>fillcolor</p:attrName>
                                        </p:attrNameLst>
                                      </p:cBhvr>
                                      <p:to>
                                        <a:srgbClr val="FF3399"/>
                                      </p:to>
                                    </p:animClr>
                                    <p:set>
                                      <p:cBhvr>
                                        <p:cTn id="389" dur="250" autoRev="1" fill="remove"/>
                                        <p:tgtEl>
                                          <p:spTgt spid="135"/>
                                        </p:tgtEl>
                                        <p:attrNameLst>
                                          <p:attrName>fill.type</p:attrName>
                                        </p:attrNameLst>
                                      </p:cBhvr>
                                      <p:to>
                                        <p:strVal val="solid"/>
                                      </p:to>
                                    </p:set>
                                    <p:set>
                                      <p:cBhvr>
                                        <p:cTn id="390" dur="250" autoRev="1" fill="remove"/>
                                        <p:tgtEl>
                                          <p:spTgt spid="135"/>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391" restart="whenNotActive" fill="hold" evtFilter="cancelBubble" nodeType="interactiveSeq">
                <p:stCondLst>
                  <p:cond evt="onClick" delay="0">
                    <p:tgtEl>
                      <p:spTgt spid="136"/>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36"/>
                                        </p:tgtEl>
                                        <p:attrNameLst>
                                          <p:attrName>style.color</p:attrName>
                                        </p:attrNameLst>
                                      </p:cBhvr>
                                      <p:to>
                                        <a:srgbClr val="FF3399"/>
                                      </p:to>
                                    </p:animClr>
                                    <p:animClr clrSpc="rgb" dir="cw">
                                      <p:cBhvr>
                                        <p:cTn id="396" dur="250" autoRev="1" fill="remove"/>
                                        <p:tgtEl>
                                          <p:spTgt spid="136"/>
                                        </p:tgtEl>
                                        <p:attrNameLst>
                                          <p:attrName>fillcolor</p:attrName>
                                        </p:attrNameLst>
                                      </p:cBhvr>
                                      <p:to>
                                        <a:srgbClr val="FF3399"/>
                                      </p:to>
                                    </p:animClr>
                                    <p:set>
                                      <p:cBhvr>
                                        <p:cTn id="397" dur="250" autoRev="1" fill="remove"/>
                                        <p:tgtEl>
                                          <p:spTgt spid="136"/>
                                        </p:tgtEl>
                                        <p:attrNameLst>
                                          <p:attrName>fill.type</p:attrName>
                                        </p:attrNameLst>
                                      </p:cBhvr>
                                      <p:to>
                                        <p:strVal val="solid"/>
                                      </p:to>
                                    </p:set>
                                    <p:set>
                                      <p:cBhvr>
                                        <p:cTn id="398" dur="250" autoRev="1" fill="remove"/>
                                        <p:tgtEl>
                                          <p:spTgt spid="136"/>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399" restart="whenNotActive" fill="hold" evtFilter="cancelBubble" nodeType="interactiveSeq">
                <p:stCondLst>
                  <p:cond evt="onClick" delay="0">
                    <p:tgtEl>
                      <p:spTgt spid="137"/>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37"/>
                                        </p:tgtEl>
                                        <p:attrNameLst>
                                          <p:attrName>style.color</p:attrName>
                                        </p:attrNameLst>
                                      </p:cBhvr>
                                      <p:to>
                                        <a:srgbClr val="FF3399"/>
                                      </p:to>
                                    </p:animClr>
                                    <p:animClr clrSpc="rgb" dir="cw">
                                      <p:cBhvr>
                                        <p:cTn id="404" dur="250" autoRev="1" fill="remove"/>
                                        <p:tgtEl>
                                          <p:spTgt spid="137"/>
                                        </p:tgtEl>
                                        <p:attrNameLst>
                                          <p:attrName>fillcolor</p:attrName>
                                        </p:attrNameLst>
                                      </p:cBhvr>
                                      <p:to>
                                        <a:srgbClr val="FF3399"/>
                                      </p:to>
                                    </p:animClr>
                                    <p:set>
                                      <p:cBhvr>
                                        <p:cTn id="405" dur="250" autoRev="1" fill="remove"/>
                                        <p:tgtEl>
                                          <p:spTgt spid="137"/>
                                        </p:tgtEl>
                                        <p:attrNameLst>
                                          <p:attrName>fill.type</p:attrName>
                                        </p:attrNameLst>
                                      </p:cBhvr>
                                      <p:to>
                                        <p:strVal val="solid"/>
                                      </p:to>
                                    </p:set>
                                    <p:set>
                                      <p:cBhvr>
                                        <p:cTn id="406" dur="250" autoRev="1" fill="remove"/>
                                        <p:tgtEl>
                                          <p:spTgt spid="137"/>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407" restart="whenNotActive" fill="hold" evtFilter="cancelBubble" nodeType="interactiveSeq">
                <p:stCondLst>
                  <p:cond evt="onClick" delay="0">
                    <p:tgtEl>
                      <p:spTgt spid="138"/>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38"/>
                                        </p:tgtEl>
                                        <p:attrNameLst>
                                          <p:attrName>style.color</p:attrName>
                                        </p:attrNameLst>
                                      </p:cBhvr>
                                      <p:to>
                                        <a:srgbClr val="FF3399"/>
                                      </p:to>
                                    </p:animClr>
                                    <p:animClr clrSpc="rgb" dir="cw">
                                      <p:cBhvr>
                                        <p:cTn id="412" dur="250" autoRev="1" fill="remove"/>
                                        <p:tgtEl>
                                          <p:spTgt spid="138"/>
                                        </p:tgtEl>
                                        <p:attrNameLst>
                                          <p:attrName>fillcolor</p:attrName>
                                        </p:attrNameLst>
                                      </p:cBhvr>
                                      <p:to>
                                        <a:srgbClr val="FF3399"/>
                                      </p:to>
                                    </p:animClr>
                                    <p:set>
                                      <p:cBhvr>
                                        <p:cTn id="413" dur="250" autoRev="1" fill="remove"/>
                                        <p:tgtEl>
                                          <p:spTgt spid="138"/>
                                        </p:tgtEl>
                                        <p:attrNameLst>
                                          <p:attrName>fill.type</p:attrName>
                                        </p:attrNameLst>
                                      </p:cBhvr>
                                      <p:to>
                                        <p:strVal val="solid"/>
                                      </p:to>
                                    </p:set>
                                    <p:set>
                                      <p:cBhvr>
                                        <p:cTn id="414" dur="250" autoRev="1" fill="remove"/>
                                        <p:tgtEl>
                                          <p:spTgt spid="138"/>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415" restart="whenNotActive" fill="hold" evtFilter="cancelBubble" nodeType="interactiveSeq">
                <p:stCondLst>
                  <p:cond evt="onClick" delay="0">
                    <p:tgtEl>
                      <p:spTgt spid="139"/>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39"/>
                                        </p:tgtEl>
                                        <p:attrNameLst>
                                          <p:attrName>style.color</p:attrName>
                                        </p:attrNameLst>
                                      </p:cBhvr>
                                      <p:to>
                                        <a:srgbClr val="FF3399"/>
                                      </p:to>
                                    </p:animClr>
                                    <p:animClr clrSpc="rgb" dir="cw">
                                      <p:cBhvr>
                                        <p:cTn id="420" dur="250" autoRev="1" fill="remove"/>
                                        <p:tgtEl>
                                          <p:spTgt spid="139"/>
                                        </p:tgtEl>
                                        <p:attrNameLst>
                                          <p:attrName>fillcolor</p:attrName>
                                        </p:attrNameLst>
                                      </p:cBhvr>
                                      <p:to>
                                        <a:srgbClr val="FF3399"/>
                                      </p:to>
                                    </p:animClr>
                                    <p:set>
                                      <p:cBhvr>
                                        <p:cTn id="421" dur="250" autoRev="1" fill="remove"/>
                                        <p:tgtEl>
                                          <p:spTgt spid="139"/>
                                        </p:tgtEl>
                                        <p:attrNameLst>
                                          <p:attrName>fill.type</p:attrName>
                                        </p:attrNameLst>
                                      </p:cBhvr>
                                      <p:to>
                                        <p:strVal val="solid"/>
                                      </p:to>
                                    </p:set>
                                    <p:set>
                                      <p:cBhvr>
                                        <p:cTn id="422" dur="250" autoRev="1" fill="remove"/>
                                        <p:tgtEl>
                                          <p:spTgt spid="139"/>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423" restart="whenNotActive" fill="hold" evtFilter="cancelBubble" nodeType="interactiveSeq">
                <p:stCondLst>
                  <p:cond evt="onClick" delay="0">
                    <p:tgtEl>
                      <p:spTgt spid="140"/>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40"/>
                                        </p:tgtEl>
                                        <p:attrNameLst>
                                          <p:attrName>style.color</p:attrName>
                                        </p:attrNameLst>
                                      </p:cBhvr>
                                      <p:to>
                                        <a:srgbClr val="FF3399"/>
                                      </p:to>
                                    </p:animClr>
                                    <p:animClr clrSpc="rgb" dir="cw">
                                      <p:cBhvr>
                                        <p:cTn id="428" dur="250" autoRev="1" fill="remove"/>
                                        <p:tgtEl>
                                          <p:spTgt spid="140"/>
                                        </p:tgtEl>
                                        <p:attrNameLst>
                                          <p:attrName>fillcolor</p:attrName>
                                        </p:attrNameLst>
                                      </p:cBhvr>
                                      <p:to>
                                        <a:srgbClr val="FF3399"/>
                                      </p:to>
                                    </p:animClr>
                                    <p:set>
                                      <p:cBhvr>
                                        <p:cTn id="429" dur="250" autoRev="1" fill="remove"/>
                                        <p:tgtEl>
                                          <p:spTgt spid="140"/>
                                        </p:tgtEl>
                                        <p:attrNameLst>
                                          <p:attrName>fill.type</p:attrName>
                                        </p:attrNameLst>
                                      </p:cBhvr>
                                      <p:to>
                                        <p:strVal val="solid"/>
                                      </p:to>
                                    </p:set>
                                    <p:set>
                                      <p:cBhvr>
                                        <p:cTn id="430" dur="250" autoRev="1" fill="remove"/>
                                        <p:tgtEl>
                                          <p:spTgt spid="140"/>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431" restart="whenNotActive" fill="hold" evtFilter="cancelBubble" nodeType="interactiveSeq">
                <p:stCondLst>
                  <p:cond evt="onClick" delay="0">
                    <p:tgtEl>
                      <p:spTgt spid="141"/>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41"/>
                                        </p:tgtEl>
                                        <p:attrNameLst>
                                          <p:attrName>style.color</p:attrName>
                                        </p:attrNameLst>
                                      </p:cBhvr>
                                      <p:to>
                                        <a:srgbClr val="FF3399"/>
                                      </p:to>
                                    </p:animClr>
                                    <p:animClr clrSpc="rgb" dir="cw">
                                      <p:cBhvr>
                                        <p:cTn id="436" dur="250" autoRev="1" fill="remove"/>
                                        <p:tgtEl>
                                          <p:spTgt spid="141"/>
                                        </p:tgtEl>
                                        <p:attrNameLst>
                                          <p:attrName>fillcolor</p:attrName>
                                        </p:attrNameLst>
                                      </p:cBhvr>
                                      <p:to>
                                        <a:srgbClr val="FF3399"/>
                                      </p:to>
                                    </p:animClr>
                                    <p:set>
                                      <p:cBhvr>
                                        <p:cTn id="437" dur="250" autoRev="1" fill="remove"/>
                                        <p:tgtEl>
                                          <p:spTgt spid="141"/>
                                        </p:tgtEl>
                                        <p:attrNameLst>
                                          <p:attrName>fill.type</p:attrName>
                                        </p:attrNameLst>
                                      </p:cBhvr>
                                      <p:to>
                                        <p:strVal val="solid"/>
                                      </p:to>
                                    </p:set>
                                    <p:set>
                                      <p:cBhvr>
                                        <p:cTn id="438" dur="250" autoRev="1" fill="remove"/>
                                        <p:tgtEl>
                                          <p:spTgt spid="141"/>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439" restart="whenNotActive" fill="hold" evtFilter="cancelBubble" nodeType="interactiveSeq">
                <p:stCondLst>
                  <p:cond evt="onClick" delay="0">
                    <p:tgtEl>
                      <p:spTgt spid="142"/>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42"/>
                                        </p:tgtEl>
                                        <p:attrNameLst>
                                          <p:attrName>style.color</p:attrName>
                                        </p:attrNameLst>
                                      </p:cBhvr>
                                      <p:to>
                                        <a:srgbClr val="FF3399"/>
                                      </p:to>
                                    </p:animClr>
                                    <p:animClr clrSpc="rgb" dir="cw">
                                      <p:cBhvr>
                                        <p:cTn id="444" dur="250" autoRev="1" fill="remove"/>
                                        <p:tgtEl>
                                          <p:spTgt spid="142"/>
                                        </p:tgtEl>
                                        <p:attrNameLst>
                                          <p:attrName>fillcolor</p:attrName>
                                        </p:attrNameLst>
                                      </p:cBhvr>
                                      <p:to>
                                        <a:srgbClr val="FF3399"/>
                                      </p:to>
                                    </p:animClr>
                                    <p:set>
                                      <p:cBhvr>
                                        <p:cTn id="445" dur="250" autoRev="1" fill="remove"/>
                                        <p:tgtEl>
                                          <p:spTgt spid="142"/>
                                        </p:tgtEl>
                                        <p:attrNameLst>
                                          <p:attrName>fill.type</p:attrName>
                                        </p:attrNameLst>
                                      </p:cBhvr>
                                      <p:to>
                                        <p:strVal val="solid"/>
                                      </p:to>
                                    </p:set>
                                    <p:set>
                                      <p:cBhvr>
                                        <p:cTn id="446" dur="250" autoRev="1" fill="remove"/>
                                        <p:tgtEl>
                                          <p:spTgt spid="142"/>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447" restart="whenNotActive" fill="hold" evtFilter="cancelBubble" nodeType="interactiveSeq">
                <p:stCondLst>
                  <p:cond evt="onClick" delay="0">
                    <p:tgtEl>
                      <p:spTgt spid="143"/>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43"/>
                                        </p:tgtEl>
                                        <p:attrNameLst>
                                          <p:attrName>style.color</p:attrName>
                                        </p:attrNameLst>
                                      </p:cBhvr>
                                      <p:to>
                                        <a:srgbClr val="FF3399"/>
                                      </p:to>
                                    </p:animClr>
                                    <p:animClr clrSpc="rgb" dir="cw">
                                      <p:cBhvr>
                                        <p:cTn id="452" dur="250" autoRev="1" fill="remove"/>
                                        <p:tgtEl>
                                          <p:spTgt spid="143"/>
                                        </p:tgtEl>
                                        <p:attrNameLst>
                                          <p:attrName>fillcolor</p:attrName>
                                        </p:attrNameLst>
                                      </p:cBhvr>
                                      <p:to>
                                        <a:srgbClr val="FF3399"/>
                                      </p:to>
                                    </p:animClr>
                                    <p:set>
                                      <p:cBhvr>
                                        <p:cTn id="453" dur="250" autoRev="1" fill="remove"/>
                                        <p:tgtEl>
                                          <p:spTgt spid="143"/>
                                        </p:tgtEl>
                                        <p:attrNameLst>
                                          <p:attrName>fill.type</p:attrName>
                                        </p:attrNameLst>
                                      </p:cBhvr>
                                      <p:to>
                                        <p:strVal val="solid"/>
                                      </p:to>
                                    </p:set>
                                    <p:set>
                                      <p:cBhvr>
                                        <p:cTn id="454" dur="250" autoRev="1" fill="remove"/>
                                        <p:tgtEl>
                                          <p:spTgt spid="143"/>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455" restart="whenNotActive" fill="hold" evtFilter="cancelBubble" nodeType="interactiveSeq">
                <p:stCondLst>
                  <p:cond evt="onClick" delay="0">
                    <p:tgtEl>
                      <p:spTgt spid="144"/>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44"/>
                                        </p:tgtEl>
                                        <p:attrNameLst>
                                          <p:attrName>style.color</p:attrName>
                                        </p:attrNameLst>
                                      </p:cBhvr>
                                      <p:to>
                                        <a:srgbClr val="FF3399"/>
                                      </p:to>
                                    </p:animClr>
                                    <p:animClr clrSpc="rgb" dir="cw">
                                      <p:cBhvr>
                                        <p:cTn id="460" dur="250" autoRev="1" fill="remove"/>
                                        <p:tgtEl>
                                          <p:spTgt spid="144"/>
                                        </p:tgtEl>
                                        <p:attrNameLst>
                                          <p:attrName>fillcolor</p:attrName>
                                        </p:attrNameLst>
                                      </p:cBhvr>
                                      <p:to>
                                        <a:srgbClr val="FF3399"/>
                                      </p:to>
                                    </p:animClr>
                                    <p:set>
                                      <p:cBhvr>
                                        <p:cTn id="461" dur="250" autoRev="1" fill="remove"/>
                                        <p:tgtEl>
                                          <p:spTgt spid="144"/>
                                        </p:tgtEl>
                                        <p:attrNameLst>
                                          <p:attrName>fill.type</p:attrName>
                                        </p:attrNameLst>
                                      </p:cBhvr>
                                      <p:to>
                                        <p:strVal val="solid"/>
                                      </p:to>
                                    </p:set>
                                    <p:set>
                                      <p:cBhvr>
                                        <p:cTn id="462" dur="250" autoRev="1" fill="remove"/>
                                        <p:tgtEl>
                                          <p:spTgt spid="144"/>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463" restart="whenNotActive" fill="hold" evtFilter="cancelBubble" nodeType="interactiveSeq">
                <p:stCondLst>
                  <p:cond evt="onClick" delay="0">
                    <p:tgtEl>
                      <p:spTgt spid="145"/>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45"/>
                                        </p:tgtEl>
                                        <p:attrNameLst>
                                          <p:attrName>style.color</p:attrName>
                                        </p:attrNameLst>
                                      </p:cBhvr>
                                      <p:to>
                                        <a:srgbClr val="FF3399"/>
                                      </p:to>
                                    </p:animClr>
                                    <p:animClr clrSpc="rgb" dir="cw">
                                      <p:cBhvr>
                                        <p:cTn id="468" dur="250" autoRev="1" fill="remove"/>
                                        <p:tgtEl>
                                          <p:spTgt spid="145"/>
                                        </p:tgtEl>
                                        <p:attrNameLst>
                                          <p:attrName>fillcolor</p:attrName>
                                        </p:attrNameLst>
                                      </p:cBhvr>
                                      <p:to>
                                        <a:srgbClr val="FF3399"/>
                                      </p:to>
                                    </p:animClr>
                                    <p:set>
                                      <p:cBhvr>
                                        <p:cTn id="469" dur="250" autoRev="1" fill="remove"/>
                                        <p:tgtEl>
                                          <p:spTgt spid="145"/>
                                        </p:tgtEl>
                                        <p:attrNameLst>
                                          <p:attrName>fill.type</p:attrName>
                                        </p:attrNameLst>
                                      </p:cBhvr>
                                      <p:to>
                                        <p:strVal val="solid"/>
                                      </p:to>
                                    </p:set>
                                    <p:set>
                                      <p:cBhvr>
                                        <p:cTn id="470" dur="250" autoRev="1" fill="remove"/>
                                        <p:tgtEl>
                                          <p:spTgt spid="145"/>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471" restart="whenNotActive" fill="hold" evtFilter="cancelBubble" nodeType="interactiveSeq">
                <p:stCondLst>
                  <p:cond evt="onClick" delay="0">
                    <p:tgtEl>
                      <p:spTgt spid="146"/>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46"/>
                                        </p:tgtEl>
                                        <p:attrNameLst>
                                          <p:attrName>style.color</p:attrName>
                                        </p:attrNameLst>
                                      </p:cBhvr>
                                      <p:to>
                                        <a:srgbClr val="FF3399"/>
                                      </p:to>
                                    </p:animClr>
                                    <p:animClr clrSpc="rgb" dir="cw">
                                      <p:cBhvr>
                                        <p:cTn id="476" dur="250" autoRev="1" fill="remove"/>
                                        <p:tgtEl>
                                          <p:spTgt spid="146"/>
                                        </p:tgtEl>
                                        <p:attrNameLst>
                                          <p:attrName>fillcolor</p:attrName>
                                        </p:attrNameLst>
                                      </p:cBhvr>
                                      <p:to>
                                        <a:srgbClr val="FF3399"/>
                                      </p:to>
                                    </p:animClr>
                                    <p:set>
                                      <p:cBhvr>
                                        <p:cTn id="477" dur="250" autoRev="1" fill="remove"/>
                                        <p:tgtEl>
                                          <p:spTgt spid="146"/>
                                        </p:tgtEl>
                                        <p:attrNameLst>
                                          <p:attrName>fill.type</p:attrName>
                                        </p:attrNameLst>
                                      </p:cBhvr>
                                      <p:to>
                                        <p:strVal val="solid"/>
                                      </p:to>
                                    </p:set>
                                    <p:set>
                                      <p:cBhvr>
                                        <p:cTn id="478" dur="250" autoRev="1" fill="remove"/>
                                        <p:tgtEl>
                                          <p:spTgt spid="146"/>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479" restart="whenNotActive" fill="hold" evtFilter="cancelBubble" nodeType="interactiveSeq">
                <p:stCondLst>
                  <p:cond evt="onClick" delay="0">
                    <p:tgtEl>
                      <p:spTgt spid="147"/>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47"/>
                                        </p:tgtEl>
                                        <p:attrNameLst>
                                          <p:attrName>style.color</p:attrName>
                                        </p:attrNameLst>
                                      </p:cBhvr>
                                      <p:to>
                                        <a:srgbClr val="FF3399"/>
                                      </p:to>
                                    </p:animClr>
                                    <p:animClr clrSpc="rgb" dir="cw">
                                      <p:cBhvr>
                                        <p:cTn id="484" dur="250" autoRev="1" fill="remove"/>
                                        <p:tgtEl>
                                          <p:spTgt spid="147"/>
                                        </p:tgtEl>
                                        <p:attrNameLst>
                                          <p:attrName>fillcolor</p:attrName>
                                        </p:attrNameLst>
                                      </p:cBhvr>
                                      <p:to>
                                        <a:srgbClr val="FF3399"/>
                                      </p:to>
                                    </p:animClr>
                                    <p:set>
                                      <p:cBhvr>
                                        <p:cTn id="485" dur="250" autoRev="1" fill="remove"/>
                                        <p:tgtEl>
                                          <p:spTgt spid="147"/>
                                        </p:tgtEl>
                                        <p:attrNameLst>
                                          <p:attrName>fill.type</p:attrName>
                                        </p:attrNameLst>
                                      </p:cBhvr>
                                      <p:to>
                                        <p:strVal val="solid"/>
                                      </p:to>
                                    </p:set>
                                    <p:set>
                                      <p:cBhvr>
                                        <p:cTn id="486" dur="250" autoRev="1" fill="remove"/>
                                        <p:tgtEl>
                                          <p:spTgt spid="147"/>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487" restart="whenNotActive" fill="hold" evtFilter="cancelBubble" nodeType="interactiveSeq">
                <p:stCondLst>
                  <p:cond evt="onClick" delay="0">
                    <p:tgtEl>
                      <p:spTgt spid="148"/>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48"/>
                                        </p:tgtEl>
                                        <p:attrNameLst>
                                          <p:attrName>style.color</p:attrName>
                                        </p:attrNameLst>
                                      </p:cBhvr>
                                      <p:to>
                                        <a:srgbClr val="FF3399"/>
                                      </p:to>
                                    </p:animClr>
                                    <p:animClr clrSpc="rgb" dir="cw">
                                      <p:cBhvr>
                                        <p:cTn id="492" dur="250" autoRev="1" fill="remove"/>
                                        <p:tgtEl>
                                          <p:spTgt spid="148"/>
                                        </p:tgtEl>
                                        <p:attrNameLst>
                                          <p:attrName>fillcolor</p:attrName>
                                        </p:attrNameLst>
                                      </p:cBhvr>
                                      <p:to>
                                        <a:srgbClr val="FF3399"/>
                                      </p:to>
                                    </p:animClr>
                                    <p:set>
                                      <p:cBhvr>
                                        <p:cTn id="493" dur="250" autoRev="1" fill="remove"/>
                                        <p:tgtEl>
                                          <p:spTgt spid="148"/>
                                        </p:tgtEl>
                                        <p:attrNameLst>
                                          <p:attrName>fill.type</p:attrName>
                                        </p:attrNameLst>
                                      </p:cBhvr>
                                      <p:to>
                                        <p:strVal val="solid"/>
                                      </p:to>
                                    </p:set>
                                    <p:set>
                                      <p:cBhvr>
                                        <p:cTn id="494" dur="250" autoRev="1" fill="remove"/>
                                        <p:tgtEl>
                                          <p:spTgt spid="148"/>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495" restart="whenNotActive" fill="hold" evtFilter="cancelBubble" nodeType="interactiveSeq">
                <p:stCondLst>
                  <p:cond evt="onClick" delay="0">
                    <p:tgtEl>
                      <p:spTgt spid="149"/>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49"/>
                                        </p:tgtEl>
                                        <p:attrNameLst>
                                          <p:attrName>style.color</p:attrName>
                                        </p:attrNameLst>
                                      </p:cBhvr>
                                      <p:to>
                                        <a:srgbClr val="FF3399"/>
                                      </p:to>
                                    </p:animClr>
                                    <p:animClr clrSpc="rgb" dir="cw">
                                      <p:cBhvr>
                                        <p:cTn id="500" dur="250" autoRev="1" fill="remove"/>
                                        <p:tgtEl>
                                          <p:spTgt spid="149"/>
                                        </p:tgtEl>
                                        <p:attrNameLst>
                                          <p:attrName>fillcolor</p:attrName>
                                        </p:attrNameLst>
                                      </p:cBhvr>
                                      <p:to>
                                        <a:srgbClr val="FF3399"/>
                                      </p:to>
                                    </p:animClr>
                                    <p:set>
                                      <p:cBhvr>
                                        <p:cTn id="501" dur="250" autoRev="1" fill="remove"/>
                                        <p:tgtEl>
                                          <p:spTgt spid="149"/>
                                        </p:tgtEl>
                                        <p:attrNameLst>
                                          <p:attrName>fill.type</p:attrName>
                                        </p:attrNameLst>
                                      </p:cBhvr>
                                      <p:to>
                                        <p:strVal val="solid"/>
                                      </p:to>
                                    </p:set>
                                    <p:set>
                                      <p:cBhvr>
                                        <p:cTn id="502" dur="250" autoRev="1" fill="remove"/>
                                        <p:tgtEl>
                                          <p:spTgt spid="149"/>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503" restart="whenNotActive" fill="hold" evtFilter="cancelBubble" nodeType="interactiveSeq">
                <p:stCondLst>
                  <p:cond evt="onClick" delay="0">
                    <p:tgtEl>
                      <p:spTgt spid="150"/>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50"/>
                                        </p:tgtEl>
                                        <p:attrNameLst>
                                          <p:attrName>style.color</p:attrName>
                                        </p:attrNameLst>
                                      </p:cBhvr>
                                      <p:to>
                                        <a:srgbClr val="FF3399"/>
                                      </p:to>
                                    </p:animClr>
                                    <p:animClr clrSpc="rgb" dir="cw">
                                      <p:cBhvr>
                                        <p:cTn id="508" dur="250" autoRev="1" fill="remove"/>
                                        <p:tgtEl>
                                          <p:spTgt spid="150"/>
                                        </p:tgtEl>
                                        <p:attrNameLst>
                                          <p:attrName>fillcolor</p:attrName>
                                        </p:attrNameLst>
                                      </p:cBhvr>
                                      <p:to>
                                        <a:srgbClr val="FF3399"/>
                                      </p:to>
                                    </p:animClr>
                                    <p:set>
                                      <p:cBhvr>
                                        <p:cTn id="509" dur="250" autoRev="1" fill="remove"/>
                                        <p:tgtEl>
                                          <p:spTgt spid="150"/>
                                        </p:tgtEl>
                                        <p:attrNameLst>
                                          <p:attrName>fill.type</p:attrName>
                                        </p:attrNameLst>
                                      </p:cBhvr>
                                      <p:to>
                                        <p:strVal val="solid"/>
                                      </p:to>
                                    </p:set>
                                    <p:set>
                                      <p:cBhvr>
                                        <p:cTn id="510" dur="250" autoRev="1" fill="remove"/>
                                        <p:tgtEl>
                                          <p:spTgt spid="150"/>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511" restart="whenNotActive" fill="hold" evtFilter="cancelBubble" nodeType="interactiveSeq">
                <p:stCondLst>
                  <p:cond evt="onClick" delay="0">
                    <p:tgtEl>
                      <p:spTgt spid="151"/>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51"/>
                                        </p:tgtEl>
                                        <p:attrNameLst>
                                          <p:attrName>style.color</p:attrName>
                                        </p:attrNameLst>
                                      </p:cBhvr>
                                      <p:to>
                                        <a:srgbClr val="FF3399"/>
                                      </p:to>
                                    </p:animClr>
                                    <p:animClr clrSpc="rgb" dir="cw">
                                      <p:cBhvr>
                                        <p:cTn id="516" dur="250" autoRev="1" fill="remove"/>
                                        <p:tgtEl>
                                          <p:spTgt spid="151"/>
                                        </p:tgtEl>
                                        <p:attrNameLst>
                                          <p:attrName>fillcolor</p:attrName>
                                        </p:attrNameLst>
                                      </p:cBhvr>
                                      <p:to>
                                        <a:srgbClr val="FF3399"/>
                                      </p:to>
                                    </p:animClr>
                                    <p:set>
                                      <p:cBhvr>
                                        <p:cTn id="517" dur="250" autoRev="1" fill="remove"/>
                                        <p:tgtEl>
                                          <p:spTgt spid="151"/>
                                        </p:tgtEl>
                                        <p:attrNameLst>
                                          <p:attrName>fill.type</p:attrName>
                                        </p:attrNameLst>
                                      </p:cBhvr>
                                      <p:to>
                                        <p:strVal val="solid"/>
                                      </p:to>
                                    </p:set>
                                    <p:set>
                                      <p:cBhvr>
                                        <p:cTn id="518" dur="250" autoRev="1" fill="remove"/>
                                        <p:tgtEl>
                                          <p:spTgt spid="151"/>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519" restart="whenNotActive" fill="hold" evtFilter="cancelBubble" nodeType="interactiveSeq">
                <p:stCondLst>
                  <p:cond evt="onClick" delay="0">
                    <p:tgtEl>
                      <p:spTgt spid="152"/>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52"/>
                                        </p:tgtEl>
                                        <p:attrNameLst>
                                          <p:attrName>style.color</p:attrName>
                                        </p:attrNameLst>
                                      </p:cBhvr>
                                      <p:to>
                                        <a:srgbClr val="FF3399"/>
                                      </p:to>
                                    </p:animClr>
                                    <p:animClr clrSpc="rgb" dir="cw">
                                      <p:cBhvr>
                                        <p:cTn id="524" dur="250" autoRev="1" fill="remove"/>
                                        <p:tgtEl>
                                          <p:spTgt spid="152"/>
                                        </p:tgtEl>
                                        <p:attrNameLst>
                                          <p:attrName>fillcolor</p:attrName>
                                        </p:attrNameLst>
                                      </p:cBhvr>
                                      <p:to>
                                        <a:srgbClr val="FF3399"/>
                                      </p:to>
                                    </p:animClr>
                                    <p:set>
                                      <p:cBhvr>
                                        <p:cTn id="525" dur="250" autoRev="1" fill="remove"/>
                                        <p:tgtEl>
                                          <p:spTgt spid="152"/>
                                        </p:tgtEl>
                                        <p:attrNameLst>
                                          <p:attrName>fill.type</p:attrName>
                                        </p:attrNameLst>
                                      </p:cBhvr>
                                      <p:to>
                                        <p:strVal val="solid"/>
                                      </p:to>
                                    </p:set>
                                    <p:set>
                                      <p:cBhvr>
                                        <p:cTn id="526" dur="250" autoRev="1" fill="remove"/>
                                        <p:tgtEl>
                                          <p:spTgt spid="152"/>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527" restart="whenNotActive" fill="hold" evtFilter="cancelBubble" nodeType="interactiveSeq">
                <p:stCondLst>
                  <p:cond evt="onClick" delay="0">
                    <p:tgtEl>
                      <p:spTgt spid="153"/>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53"/>
                                        </p:tgtEl>
                                        <p:attrNameLst>
                                          <p:attrName>style.color</p:attrName>
                                        </p:attrNameLst>
                                      </p:cBhvr>
                                      <p:to>
                                        <a:srgbClr val="FF3399"/>
                                      </p:to>
                                    </p:animClr>
                                    <p:animClr clrSpc="rgb" dir="cw">
                                      <p:cBhvr>
                                        <p:cTn id="532" dur="250" autoRev="1" fill="remove"/>
                                        <p:tgtEl>
                                          <p:spTgt spid="153"/>
                                        </p:tgtEl>
                                        <p:attrNameLst>
                                          <p:attrName>fillcolor</p:attrName>
                                        </p:attrNameLst>
                                      </p:cBhvr>
                                      <p:to>
                                        <a:srgbClr val="FF3399"/>
                                      </p:to>
                                    </p:animClr>
                                    <p:set>
                                      <p:cBhvr>
                                        <p:cTn id="533" dur="250" autoRev="1" fill="remove"/>
                                        <p:tgtEl>
                                          <p:spTgt spid="153"/>
                                        </p:tgtEl>
                                        <p:attrNameLst>
                                          <p:attrName>fill.type</p:attrName>
                                        </p:attrNameLst>
                                      </p:cBhvr>
                                      <p:to>
                                        <p:strVal val="solid"/>
                                      </p:to>
                                    </p:set>
                                    <p:set>
                                      <p:cBhvr>
                                        <p:cTn id="534" dur="250" autoRev="1" fill="remove"/>
                                        <p:tgtEl>
                                          <p:spTgt spid="153"/>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535" restart="whenNotActive" fill="hold" evtFilter="cancelBubble" nodeType="interactiveSeq">
                <p:stCondLst>
                  <p:cond evt="onClick" delay="0">
                    <p:tgtEl>
                      <p:spTgt spid="154"/>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54"/>
                                        </p:tgtEl>
                                        <p:attrNameLst>
                                          <p:attrName>style.color</p:attrName>
                                        </p:attrNameLst>
                                      </p:cBhvr>
                                      <p:to>
                                        <a:srgbClr val="FF3399"/>
                                      </p:to>
                                    </p:animClr>
                                    <p:animClr clrSpc="rgb" dir="cw">
                                      <p:cBhvr>
                                        <p:cTn id="540" dur="250" autoRev="1" fill="remove"/>
                                        <p:tgtEl>
                                          <p:spTgt spid="154"/>
                                        </p:tgtEl>
                                        <p:attrNameLst>
                                          <p:attrName>fillcolor</p:attrName>
                                        </p:attrNameLst>
                                      </p:cBhvr>
                                      <p:to>
                                        <a:srgbClr val="FF3399"/>
                                      </p:to>
                                    </p:animClr>
                                    <p:set>
                                      <p:cBhvr>
                                        <p:cTn id="541" dur="250" autoRev="1" fill="remove"/>
                                        <p:tgtEl>
                                          <p:spTgt spid="154"/>
                                        </p:tgtEl>
                                        <p:attrNameLst>
                                          <p:attrName>fill.type</p:attrName>
                                        </p:attrNameLst>
                                      </p:cBhvr>
                                      <p:to>
                                        <p:strVal val="solid"/>
                                      </p:to>
                                    </p:set>
                                    <p:set>
                                      <p:cBhvr>
                                        <p:cTn id="542" dur="250" autoRev="1" fill="remove"/>
                                        <p:tgtEl>
                                          <p:spTgt spid="154"/>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543" restart="whenNotActive" fill="hold" evtFilter="cancelBubble" nodeType="interactiveSeq">
                <p:stCondLst>
                  <p:cond evt="onClick" delay="0">
                    <p:tgtEl>
                      <p:spTgt spid="155"/>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55"/>
                                        </p:tgtEl>
                                        <p:attrNameLst>
                                          <p:attrName>style.color</p:attrName>
                                        </p:attrNameLst>
                                      </p:cBhvr>
                                      <p:to>
                                        <a:srgbClr val="FF3399"/>
                                      </p:to>
                                    </p:animClr>
                                    <p:animClr clrSpc="rgb" dir="cw">
                                      <p:cBhvr>
                                        <p:cTn id="548" dur="250" autoRev="1" fill="remove"/>
                                        <p:tgtEl>
                                          <p:spTgt spid="155"/>
                                        </p:tgtEl>
                                        <p:attrNameLst>
                                          <p:attrName>fillcolor</p:attrName>
                                        </p:attrNameLst>
                                      </p:cBhvr>
                                      <p:to>
                                        <a:srgbClr val="FF3399"/>
                                      </p:to>
                                    </p:animClr>
                                    <p:set>
                                      <p:cBhvr>
                                        <p:cTn id="549" dur="250" autoRev="1" fill="remove"/>
                                        <p:tgtEl>
                                          <p:spTgt spid="155"/>
                                        </p:tgtEl>
                                        <p:attrNameLst>
                                          <p:attrName>fill.type</p:attrName>
                                        </p:attrNameLst>
                                      </p:cBhvr>
                                      <p:to>
                                        <p:strVal val="solid"/>
                                      </p:to>
                                    </p:set>
                                    <p:set>
                                      <p:cBhvr>
                                        <p:cTn id="550" dur="250" autoRev="1" fill="remove"/>
                                        <p:tgtEl>
                                          <p:spTgt spid="155"/>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551" restart="whenNotActive" fill="hold" evtFilter="cancelBubble" nodeType="interactiveSeq">
                <p:stCondLst>
                  <p:cond evt="onClick" delay="0">
                    <p:tgtEl>
                      <p:spTgt spid="156"/>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56"/>
                                        </p:tgtEl>
                                        <p:attrNameLst>
                                          <p:attrName>style.color</p:attrName>
                                        </p:attrNameLst>
                                      </p:cBhvr>
                                      <p:to>
                                        <a:srgbClr val="FF3399"/>
                                      </p:to>
                                    </p:animClr>
                                    <p:animClr clrSpc="rgb" dir="cw">
                                      <p:cBhvr>
                                        <p:cTn id="556" dur="250" autoRev="1" fill="remove"/>
                                        <p:tgtEl>
                                          <p:spTgt spid="156"/>
                                        </p:tgtEl>
                                        <p:attrNameLst>
                                          <p:attrName>fillcolor</p:attrName>
                                        </p:attrNameLst>
                                      </p:cBhvr>
                                      <p:to>
                                        <a:srgbClr val="FF3399"/>
                                      </p:to>
                                    </p:animClr>
                                    <p:set>
                                      <p:cBhvr>
                                        <p:cTn id="557" dur="250" autoRev="1" fill="remove"/>
                                        <p:tgtEl>
                                          <p:spTgt spid="156"/>
                                        </p:tgtEl>
                                        <p:attrNameLst>
                                          <p:attrName>fill.type</p:attrName>
                                        </p:attrNameLst>
                                      </p:cBhvr>
                                      <p:to>
                                        <p:strVal val="solid"/>
                                      </p:to>
                                    </p:set>
                                    <p:set>
                                      <p:cBhvr>
                                        <p:cTn id="558" dur="250" autoRev="1" fill="remove"/>
                                        <p:tgtEl>
                                          <p:spTgt spid="156"/>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559" restart="whenNotActive" fill="hold" evtFilter="cancelBubble" nodeType="interactiveSeq">
                <p:stCondLst>
                  <p:cond evt="onClick" delay="0">
                    <p:tgtEl>
                      <p:spTgt spid="157"/>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57"/>
                                        </p:tgtEl>
                                        <p:attrNameLst>
                                          <p:attrName>style.color</p:attrName>
                                        </p:attrNameLst>
                                      </p:cBhvr>
                                      <p:to>
                                        <a:srgbClr val="FF3399"/>
                                      </p:to>
                                    </p:animClr>
                                    <p:animClr clrSpc="rgb" dir="cw">
                                      <p:cBhvr>
                                        <p:cTn id="564" dur="250" autoRev="1" fill="remove"/>
                                        <p:tgtEl>
                                          <p:spTgt spid="157"/>
                                        </p:tgtEl>
                                        <p:attrNameLst>
                                          <p:attrName>fillcolor</p:attrName>
                                        </p:attrNameLst>
                                      </p:cBhvr>
                                      <p:to>
                                        <a:srgbClr val="FF3399"/>
                                      </p:to>
                                    </p:animClr>
                                    <p:set>
                                      <p:cBhvr>
                                        <p:cTn id="565" dur="250" autoRev="1" fill="remove"/>
                                        <p:tgtEl>
                                          <p:spTgt spid="157"/>
                                        </p:tgtEl>
                                        <p:attrNameLst>
                                          <p:attrName>fill.type</p:attrName>
                                        </p:attrNameLst>
                                      </p:cBhvr>
                                      <p:to>
                                        <p:strVal val="solid"/>
                                      </p:to>
                                    </p:set>
                                    <p:set>
                                      <p:cBhvr>
                                        <p:cTn id="566" dur="250" autoRev="1" fill="remove"/>
                                        <p:tgtEl>
                                          <p:spTgt spid="157"/>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567" restart="whenNotActive" fill="hold" evtFilter="cancelBubble" nodeType="interactiveSeq">
                <p:stCondLst>
                  <p:cond evt="onClick" delay="0">
                    <p:tgtEl>
                      <p:spTgt spid="158"/>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58"/>
                                        </p:tgtEl>
                                        <p:attrNameLst>
                                          <p:attrName>style.color</p:attrName>
                                        </p:attrNameLst>
                                      </p:cBhvr>
                                      <p:to>
                                        <a:srgbClr val="FF3399"/>
                                      </p:to>
                                    </p:animClr>
                                    <p:animClr clrSpc="rgb" dir="cw">
                                      <p:cBhvr>
                                        <p:cTn id="572" dur="250" autoRev="1" fill="remove"/>
                                        <p:tgtEl>
                                          <p:spTgt spid="158"/>
                                        </p:tgtEl>
                                        <p:attrNameLst>
                                          <p:attrName>fillcolor</p:attrName>
                                        </p:attrNameLst>
                                      </p:cBhvr>
                                      <p:to>
                                        <a:srgbClr val="FF3399"/>
                                      </p:to>
                                    </p:animClr>
                                    <p:set>
                                      <p:cBhvr>
                                        <p:cTn id="573" dur="250" autoRev="1" fill="remove"/>
                                        <p:tgtEl>
                                          <p:spTgt spid="158"/>
                                        </p:tgtEl>
                                        <p:attrNameLst>
                                          <p:attrName>fill.type</p:attrName>
                                        </p:attrNameLst>
                                      </p:cBhvr>
                                      <p:to>
                                        <p:strVal val="solid"/>
                                      </p:to>
                                    </p:set>
                                    <p:set>
                                      <p:cBhvr>
                                        <p:cTn id="574" dur="250" autoRev="1" fill="remove"/>
                                        <p:tgtEl>
                                          <p:spTgt spid="158"/>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575" restart="whenNotActive" fill="hold" evtFilter="cancelBubble" nodeType="interactiveSeq">
                <p:stCondLst>
                  <p:cond evt="onClick" delay="0">
                    <p:tgtEl>
                      <p:spTgt spid="159"/>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59"/>
                                        </p:tgtEl>
                                        <p:attrNameLst>
                                          <p:attrName>style.color</p:attrName>
                                        </p:attrNameLst>
                                      </p:cBhvr>
                                      <p:to>
                                        <a:srgbClr val="FF3399"/>
                                      </p:to>
                                    </p:animClr>
                                    <p:animClr clrSpc="rgb" dir="cw">
                                      <p:cBhvr>
                                        <p:cTn id="580" dur="250" autoRev="1" fill="remove"/>
                                        <p:tgtEl>
                                          <p:spTgt spid="159"/>
                                        </p:tgtEl>
                                        <p:attrNameLst>
                                          <p:attrName>fillcolor</p:attrName>
                                        </p:attrNameLst>
                                      </p:cBhvr>
                                      <p:to>
                                        <a:srgbClr val="FF3399"/>
                                      </p:to>
                                    </p:animClr>
                                    <p:set>
                                      <p:cBhvr>
                                        <p:cTn id="581" dur="250" autoRev="1" fill="remove"/>
                                        <p:tgtEl>
                                          <p:spTgt spid="159"/>
                                        </p:tgtEl>
                                        <p:attrNameLst>
                                          <p:attrName>fill.type</p:attrName>
                                        </p:attrNameLst>
                                      </p:cBhvr>
                                      <p:to>
                                        <p:strVal val="solid"/>
                                      </p:to>
                                    </p:set>
                                    <p:set>
                                      <p:cBhvr>
                                        <p:cTn id="582" dur="250" autoRev="1" fill="remove"/>
                                        <p:tgtEl>
                                          <p:spTgt spid="159"/>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583" restart="whenNotActive" fill="hold" evtFilter="cancelBubble" nodeType="interactiveSeq">
                <p:stCondLst>
                  <p:cond evt="onClick" delay="0">
                    <p:tgtEl>
                      <p:spTgt spid="160"/>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60"/>
                                        </p:tgtEl>
                                        <p:attrNameLst>
                                          <p:attrName>style.color</p:attrName>
                                        </p:attrNameLst>
                                      </p:cBhvr>
                                      <p:to>
                                        <a:srgbClr val="FF3399"/>
                                      </p:to>
                                    </p:animClr>
                                    <p:animClr clrSpc="rgb" dir="cw">
                                      <p:cBhvr>
                                        <p:cTn id="588" dur="250" autoRev="1" fill="remove"/>
                                        <p:tgtEl>
                                          <p:spTgt spid="160"/>
                                        </p:tgtEl>
                                        <p:attrNameLst>
                                          <p:attrName>fillcolor</p:attrName>
                                        </p:attrNameLst>
                                      </p:cBhvr>
                                      <p:to>
                                        <a:srgbClr val="FF3399"/>
                                      </p:to>
                                    </p:animClr>
                                    <p:set>
                                      <p:cBhvr>
                                        <p:cTn id="589" dur="250" autoRev="1" fill="remove"/>
                                        <p:tgtEl>
                                          <p:spTgt spid="160"/>
                                        </p:tgtEl>
                                        <p:attrNameLst>
                                          <p:attrName>fill.type</p:attrName>
                                        </p:attrNameLst>
                                      </p:cBhvr>
                                      <p:to>
                                        <p:strVal val="solid"/>
                                      </p:to>
                                    </p:set>
                                    <p:set>
                                      <p:cBhvr>
                                        <p:cTn id="590" dur="250" autoRev="1" fill="remove"/>
                                        <p:tgtEl>
                                          <p:spTgt spid="160"/>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591" restart="whenNotActive" fill="hold" evtFilter="cancelBubble" nodeType="interactiveSeq">
                <p:stCondLst>
                  <p:cond evt="onClick" delay="0">
                    <p:tgtEl>
                      <p:spTgt spid="161"/>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61"/>
                                        </p:tgtEl>
                                        <p:attrNameLst>
                                          <p:attrName>style.color</p:attrName>
                                        </p:attrNameLst>
                                      </p:cBhvr>
                                      <p:to>
                                        <a:srgbClr val="FF3399"/>
                                      </p:to>
                                    </p:animClr>
                                    <p:animClr clrSpc="rgb" dir="cw">
                                      <p:cBhvr>
                                        <p:cTn id="596" dur="250" autoRev="1" fill="remove"/>
                                        <p:tgtEl>
                                          <p:spTgt spid="161"/>
                                        </p:tgtEl>
                                        <p:attrNameLst>
                                          <p:attrName>fillcolor</p:attrName>
                                        </p:attrNameLst>
                                      </p:cBhvr>
                                      <p:to>
                                        <a:srgbClr val="FF3399"/>
                                      </p:to>
                                    </p:animClr>
                                    <p:set>
                                      <p:cBhvr>
                                        <p:cTn id="597" dur="250" autoRev="1" fill="remove"/>
                                        <p:tgtEl>
                                          <p:spTgt spid="161"/>
                                        </p:tgtEl>
                                        <p:attrNameLst>
                                          <p:attrName>fill.type</p:attrName>
                                        </p:attrNameLst>
                                      </p:cBhvr>
                                      <p:to>
                                        <p:strVal val="solid"/>
                                      </p:to>
                                    </p:set>
                                    <p:set>
                                      <p:cBhvr>
                                        <p:cTn id="598" dur="250" autoRev="1" fill="remove"/>
                                        <p:tgtEl>
                                          <p:spTgt spid="161"/>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599" restart="whenNotActive" fill="hold" evtFilter="cancelBubble" nodeType="interactiveSeq">
                <p:stCondLst>
                  <p:cond evt="onClick" delay="0">
                    <p:tgtEl>
                      <p:spTgt spid="162"/>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62"/>
                                        </p:tgtEl>
                                        <p:attrNameLst>
                                          <p:attrName>style.color</p:attrName>
                                        </p:attrNameLst>
                                      </p:cBhvr>
                                      <p:to>
                                        <a:srgbClr val="FF3399"/>
                                      </p:to>
                                    </p:animClr>
                                    <p:animClr clrSpc="rgb" dir="cw">
                                      <p:cBhvr>
                                        <p:cTn id="604" dur="250" autoRev="1" fill="remove"/>
                                        <p:tgtEl>
                                          <p:spTgt spid="162"/>
                                        </p:tgtEl>
                                        <p:attrNameLst>
                                          <p:attrName>fillcolor</p:attrName>
                                        </p:attrNameLst>
                                      </p:cBhvr>
                                      <p:to>
                                        <a:srgbClr val="FF3399"/>
                                      </p:to>
                                    </p:animClr>
                                    <p:set>
                                      <p:cBhvr>
                                        <p:cTn id="605" dur="250" autoRev="1" fill="remove"/>
                                        <p:tgtEl>
                                          <p:spTgt spid="162"/>
                                        </p:tgtEl>
                                        <p:attrNameLst>
                                          <p:attrName>fill.type</p:attrName>
                                        </p:attrNameLst>
                                      </p:cBhvr>
                                      <p:to>
                                        <p:strVal val="solid"/>
                                      </p:to>
                                    </p:set>
                                    <p:set>
                                      <p:cBhvr>
                                        <p:cTn id="606" dur="250" autoRev="1" fill="remove"/>
                                        <p:tgtEl>
                                          <p:spTgt spid="162"/>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607" restart="whenNotActive" fill="hold" evtFilter="cancelBubble" nodeType="interactiveSeq">
                <p:stCondLst>
                  <p:cond evt="onClick" delay="0">
                    <p:tgtEl>
                      <p:spTgt spid="163"/>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63"/>
                                        </p:tgtEl>
                                        <p:attrNameLst>
                                          <p:attrName>style.color</p:attrName>
                                        </p:attrNameLst>
                                      </p:cBhvr>
                                      <p:to>
                                        <a:srgbClr val="FF3399"/>
                                      </p:to>
                                    </p:animClr>
                                    <p:animClr clrSpc="rgb" dir="cw">
                                      <p:cBhvr>
                                        <p:cTn id="612" dur="250" autoRev="1" fill="remove"/>
                                        <p:tgtEl>
                                          <p:spTgt spid="163"/>
                                        </p:tgtEl>
                                        <p:attrNameLst>
                                          <p:attrName>fillcolor</p:attrName>
                                        </p:attrNameLst>
                                      </p:cBhvr>
                                      <p:to>
                                        <a:srgbClr val="FF3399"/>
                                      </p:to>
                                    </p:animClr>
                                    <p:set>
                                      <p:cBhvr>
                                        <p:cTn id="613" dur="250" autoRev="1" fill="remove"/>
                                        <p:tgtEl>
                                          <p:spTgt spid="163"/>
                                        </p:tgtEl>
                                        <p:attrNameLst>
                                          <p:attrName>fill.type</p:attrName>
                                        </p:attrNameLst>
                                      </p:cBhvr>
                                      <p:to>
                                        <p:strVal val="solid"/>
                                      </p:to>
                                    </p:set>
                                    <p:set>
                                      <p:cBhvr>
                                        <p:cTn id="614" dur="250" autoRev="1" fill="remove"/>
                                        <p:tgtEl>
                                          <p:spTgt spid="163"/>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615" restart="whenNotActive" fill="hold" evtFilter="cancelBubble" nodeType="interactiveSeq">
                <p:stCondLst>
                  <p:cond evt="onClick" delay="0">
                    <p:tgtEl>
                      <p:spTgt spid="164"/>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64"/>
                                        </p:tgtEl>
                                        <p:attrNameLst>
                                          <p:attrName>style.color</p:attrName>
                                        </p:attrNameLst>
                                      </p:cBhvr>
                                      <p:to>
                                        <a:srgbClr val="FF3399"/>
                                      </p:to>
                                    </p:animClr>
                                    <p:animClr clrSpc="rgb" dir="cw">
                                      <p:cBhvr>
                                        <p:cTn id="620" dur="250" autoRev="1" fill="remove"/>
                                        <p:tgtEl>
                                          <p:spTgt spid="164"/>
                                        </p:tgtEl>
                                        <p:attrNameLst>
                                          <p:attrName>fillcolor</p:attrName>
                                        </p:attrNameLst>
                                      </p:cBhvr>
                                      <p:to>
                                        <a:srgbClr val="FF3399"/>
                                      </p:to>
                                    </p:animClr>
                                    <p:set>
                                      <p:cBhvr>
                                        <p:cTn id="621" dur="250" autoRev="1" fill="remove"/>
                                        <p:tgtEl>
                                          <p:spTgt spid="164"/>
                                        </p:tgtEl>
                                        <p:attrNameLst>
                                          <p:attrName>fill.type</p:attrName>
                                        </p:attrNameLst>
                                      </p:cBhvr>
                                      <p:to>
                                        <p:strVal val="solid"/>
                                      </p:to>
                                    </p:set>
                                    <p:set>
                                      <p:cBhvr>
                                        <p:cTn id="622" dur="250" autoRev="1" fill="remove"/>
                                        <p:tgtEl>
                                          <p:spTgt spid="164"/>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623" restart="whenNotActive" fill="hold" evtFilter="cancelBubble" nodeType="interactiveSeq">
                <p:stCondLst>
                  <p:cond evt="onClick" delay="0">
                    <p:tgtEl>
                      <p:spTgt spid="165"/>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65"/>
                                        </p:tgtEl>
                                        <p:attrNameLst>
                                          <p:attrName>style.color</p:attrName>
                                        </p:attrNameLst>
                                      </p:cBhvr>
                                      <p:to>
                                        <a:srgbClr val="FF3399"/>
                                      </p:to>
                                    </p:animClr>
                                    <p:animClr clrSpc="rgb" dir="cw">
                                      <p:cBhvr>
                                        <p:cTn id="628" dur="250" autoRev="1" fill="remove"/>
                                        <p:tgtEl>
                                          <p:spTgt spid="165"/>
                                        </p:tgtEl>
                                        <p:attrNameLst>
                                          <p:attrName>fillcolor</p:attrName>
                                        </p:attrNameLst>
                                      </p:cBhvr>
                                      <p:to>
                                        <a:srgbClr val="FF3399"/>
                                      </p:to>
                                    </p:animClr>
                                    <p:set>
                                      <p:cBhvr>
                                        <p:cTn id="629" dur="250" autoRev="1" fill="remove"/>
                                        <p:tgtEl>
                                          <p:spTgt spid="165"/>
                                        </p:tgtEl>
                                        <p:attrNameLst>
                                          <p:attrName>fill.type</p:attrName>
                                        </p:attrNameLst>
                                      </p:cBhvr>
                                      <p:to>
                                        <p:strVal val="solid"/>
                                      </p:to>
                                    </p:set>
                                    <p:set>
                                      <p:cBhvr>
                                        <p:cTn id="630" dur="250" autoRev="1" fill="remove"/>
                                        <p:tgtEl>
                                          <p:spTgt spid="165"/>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631" restart="whenNotActive" fill="hold" evtFilter="cancelBubble" nodeType="interactiveSeq">
                <p:stCondLst>
                  <p:cond evt="onClick" delay="0">
                    <p:tgtEl>
                      <p:spTgt spid="166"/>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66"/>
                                        </p:tgtEl>
                                        <p:attrNameLst>
                                          <p:attrName>style.color</p:attrName>
                                        </p:attrNameLst>
                                      </p:cBhvr>
                                      <p:to>
                                        <a:srgbClr val="FF3399"/>
                                      </p:to>
                                    </p:animClr>
                                    <p:animClr clrSpc="rgb" dir="cw">
                                      <p:cBhvr>
                                        <p:cTn id="636" dur="250" autoRev="1" fill="remove"/>
                                        <p:tgtEl>
                                          <p:spTgt spid="166"/>
                                        </p:tgtEl>
                                        <p:attrNameLst>
                                          <p:attrName>fillcolor</p:attrName>
                                        </p:attrNameLst>
                                      </p:cBhvr>
                                      <p:to>
                                        <a:srgbClr val="FF3399"/>
                                      </p:to>
                                    </p:animClr>
                                    <p:set>
                                      <p:cBhvr>
                                        <p:cTn id="637" dur="250" autoRev="1" fill="remove"/>
                                        <p:tgtEl>
                                          <p:spTgt spid="166"/>
                                        </p:tgtEl>
                                        <p:attrNameLst>
                                          <p:attrName>fill.type</p:attrName>
                                        </p:attrNameLst>
                                      </p:cBhvr>
                                      <p:to>
                                        <p:strVal val="solid"/>
                                      </p:to>
                                    </p:set>
                                    <p:set>
                                      <p:cBhvr>
                                        <p:cTn id="638" dur="250" autoRev="1" fill="remove"/>
                                        <p:tgtEl>
                                          <p:spTgt spid="166"/>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639" restart="whenNotActive" fill="hold" evtFilter="cancelBubble" nodeType="interactiveSeq">
                <p:stCondLst>
                  <p:cond evt="onClick" delay="0">
                    <p:tgtEl>
                      <p:spTgt spid="167"/>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67"/>
                                        </p:tgtEl>
                                        <p:attrNameLst>
                                          <p:attrName>style.color</p:attrName>
                                        </p:attrNameLst>
                                      </p:cBhvr>
                                      <p:to>
                                        <a:srgbClr val="FF3399"/>
                                      </p:to>
                                    </p:animClr>
                                    <p:animClr clrSpc="rgb" dir="cw">
                                      <p:cBhvr>
                                        <p:cTn id="644" dur="250" autoRev="1" fill="remove"/>
                                        <p:tgtEl>
                                          <p:spTgt spid="167"/>
                                        </p:tgtEl>
                                        <p:attrNameLst>
                                          <p:attrName>fillcolor</p:attrName>
                                        </p:attrNameLst>
                                      </p:cBhvr>
                                      <p:to>
                                        <a:srgbClr val="FF3399"/>
                                      </p:to>
                                    </p:animClr>
                                    <p:set>
                                      <p:cBhvr>
                                        <p:cTn id="645" dur="250" autoRev="1" fill="remove"/>
                                        <p:tgtEl>
                                          <p:spTgt spid="167"/>
                                        </p:tgtEl>
                                        <p:attrNameLst>
                                          <p:attrName>fill.type</p:attrName>
                                        </p:attrNameLst>
                                      </p:cBhvr>
                                      <p:to>
                                        <p:strVal val="solid"/>
                                      </p:to>
                                    </p:set>
                                    <p:set>
                                      <p:cBhvr>
                                        <p:cTn id="646" dur="250" autoRev="1" fill="remove"/>
                                        <p:tgtEl>
                                          <p:spTgt spid="167"/>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647" restart="whenNotActive" fill="hold" evtFilter="cancelBubble" nodeType="interactiveSeq">
                <p:stCondLst>
                  <p:cond evt="onClick" delay="0">
                    <p:tgtEl>
                      <p:spTgt spid="168"/>
                    </p:tgtEl>
                  </p:cond>
                </p:stCondLst>
                <p:endSync evt="end" delay="0">
                  <p:rtn val="all"/>
                </p:endSync>
                <p:childTnLst>
                  <p:par>
                    <p:cTn id="648" fill="hold">
                      <p:stCondLst>
                        <p:cond delay="0"/>
                      </p:stCondLst>
                      <p:childTnLst>
                        <p:par>
                          <p:cTn id="649" fill="hold">
                            <p:stCondLst>
                              <p:cond delay="0"/>
                            </p:stCondLst>
                            <p:childTnLst>
                              <p:par>
                                <p:cTn id="6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1" dur="250" autoRev="1" fill="remove"/>
                                        <p:tgtEl>
                                          <p:spTgt spid="168"/>
                                        </p:tgtEl>
                                        <p:attrNameLst>
                                          <p:attrName>style.color</p:attrName>
                                        </p:attrNameLst>
                                      </p:cBhvr>
                                      <p:to>
                                        <a:srgbClr val="FF3399"/>
                                      </p:to>
                                    </p:animClr>
                                    <p:animClr clrSpc="rgb" dir="cw">
                                      <p:cBhvr>
                                        <p:cTn id="652" dur="250" autoRev="1" fill="remove"/>
                                        <p:tgtEl>
                                          <p:spTgt spid="168"/>
                                        </p:tgtEl>
                                        <p:attrNameLst>
                                          <p:attrName>fillcolor</p:attrName>
                                        </p:attrNameLst>
                                      </p:cBhvr>
                                      <p:to>
                                        <a:srgbClr val="FF3399"/>
                                      </p:to>
                                    </p:animClr>
                                    <p:set>
                                      <p:cBhvr>
                                        <p:cTn id="653" dur="250" autoRev="1" fill="remove"/>
                                        <p:tgtEl>
                                          <p:spTgt spid="168"/>
                                        </p:tgtEl>
                                        <p:attrNameLst>
                                          <p:attrName>fill.type</p:attrName>
                                        </p:attrNameLst>
                                      </p:cBhvr>
                                      <p:to>
                                        <p:strVal val="solid"/>
                                      </p:to>
                                    </p:set>
                                    <p:set>
                                      <p:cBhvr>
                                        <p:cTn id="654" dur="250" autoRev="1" fill="remove"/>
                                        <p:tgtEl>
                                          <p:spTgt spid="168"/>
                                        </p:tgtEl>
                                        <p:attrNameLst>
                                          <p:attrName>fill.on</p:attrName>
                                        </p:attrNameLst>
                                      </p:cBhvr>
                                      <p:to>
                                        <p:strVal val="true"/>
                                      </p:to>
                                    </p:set>
                                  </p:childTnLst>
                                  <p:subTnLst>
                                    <p:audio>
                                      <p:cMediaNode>
                                        <p:cTn display="0" masterRel="sameClick">
                                          <p:stCondLst>
                                            <p:cond evt="begin" delay="0">
                                              <p:tn val="6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8"/>
                  </p:tgtEl>
                </p:cond>
              </p:nextCondLst>
            </p:seq>
            <p:seq concurrent="1" nextAc="seek">
              <p:cTn id="655" restart="whenNotActive" fill="hold" evtFilter="cancelBubble" nodeType="interactiveSeq">
                <p:stCondLst>
                  <p:cond evt="onClick" delay="0">
                    <p:tgtEl>
                      <p:spTgt spid="169"/>
                    </p:tgtEl>
                  </p:cond>
                </p:stCondLst>
                <p:endSync evt="end" delay="0">
                  <p:rtn val="all"/>
                </p:endSync>
                <p:childTnLst>
                  <p:par>
                    <p:cTn id="656" fill="hold">
                      <p:stCondLst>
                        <p:cond delay="0"/>
                      </p:stCondLst>
                      <p:childTnLst>
                        <p:par>
                          <p:cTn id="657" fill="hold">
                            <p:stCondLst>
                              <p:cond delay="0"/>
                            </p:stCondLst>
                            <p:childTnLst>
                              <p:par>
                                <p:cTn id="6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9" dur="250" autoRev="1" fill="remove"/>
                                        <p:tgtEl>
                                          <p:spTgt spid="169"/>
                                        </p:tgtEl>
                                        <p:attrNameLst>
                                          <p:attrName>style.color</p:attrName>
                                        </p:attrNameLst>
                                      </p:cBhvr>
                                      <p:to>
                                        <a:srgbClr val="FF3399"/>
                                      </p:to>
                                    </p:animClr>
                                    <p:animClr clrSpc="rgb" dir="cw">
                                      <p:cBhvr>
                                        <p:cTn id="660" dur="250" autoRev="1" fill="remove"/>
                                        <p:tgtEl>
                                          <p:spTgt spid="169"/>
                                        </p:tgtEl>
                                        <p:attrNameLst>
                                          <p:attrName>fillcolor</p:attrName>
                                        </p:attrNameLst>
                                      </p:cBhvr>
                                      <p:to>
                                        <a:srgbClr val="FF3399"/>
                                      </p:to>
                                    </p:animClr>
                                    <p:set>
                                      <p:cBhvr>
                                        <p:cTn id="661" dur="250" autoRev="1" fill="remove"/>
                                        <p:tgtEl>
                                          <p:spTgt spid="169"/>
                                        </p:tgtEl>
                                        <p:attrNameLst>
                                          <p:attrName>fill.type</p:attrName>
                                        </p:attrNameLst>
                                      </p:cBhvr>
                                      <p:to>
                                        <p:strVal val="solid"/>
                                      </p:to>
                                    </p:set>
                                    <p:set>
                                      <p:cBhvr>
                                        <p:cTn id="662" dur="250" autoRev="1" fill="remove"/>
                                        <p:tgtEl>
                                          <p:spTgt spid="169"/>
                                        </p:tgtEl>
                                        <p:attrNameLst>
                                          <p:attrName>fill.on</p:attrName>
                                        </p:attrNameLst>
                                      </p:cBhvr>
                                      <p:to>
                                        <p:strVal val="true"/>
                                      </p:to>
                                    </p:set>
                                  </p:childTnLst>
                                  <p:subTnLst>
                                    <p:audio>
                                      <p:cMediaNode>
                                        <p:cTn display="0" masterRel="sameClick">
                                          <p:stCondLst>
                                            <p:cond evt="begin" delay="0">
                                              <p:tn val="6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9"/>
                  </p:tgtEl>
                </p:cond>
              </p:nextCondLst>
            </p:seq>
            <p:seq concurrent="1" nextAc="seek">
              <p:cTn id="663" restart="whenNotActive" fill="hold" evtFilter="cancelBubble" nodeType="interactiveSeq">
                <p:stCondLst>
                  <p:cond evt="onClick" delay="0">
                    <p:tgtEl>
                      <p:spTgt spid="170"/>
                    </p:tgtEl>
                  </p:cond>
                </p:stCondLst>
                <p:endSync evt="end" delay="0">
                  <p:rtn val="all"/>
                </p:endSync>
                <p:childTnLst>
                  <p:par>
                    <p:cTn id="664" fill="hold">
                      <p:stCondLst>
                        <p:cond delay="0"/>
                      </p:stCondLst>
                      <p:childTnLst>
                        <p:par>
                          <p:cTn id="665" fill="hold">
                            <p:stCondLst>
                              <p:cond delay="0"/>
                            </p:stCondLst>
                            <p:childTnLst>
                              <p:par>
                                <p:cTn id="6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7" dur="250" autoRev="1" fill="remove"/>
                                        <p:tgtEl>
                                          <p:spTgt spid="170"/>
                                        </p:tgtEl>
                                        <p:attrNameLst>
                                          <p:attrName>style.color</p:attrName>
                                        </p:attrNameLst>
                                      </p:cBhvr>
                                      <p:to>
                                        <a:srgbClr val="FF3399"/>
                                      </p:to>
                                    </p:animClr>
                                    <p:animClr clrSpc="rgb" dir="cw">
                                      <p:cBhvr>
                                        <p:cTn id="668" dur="250" autoRev="1" fill="remove"/>
                                        <p:tgtEl>
                                          <p:spTgt spid="170"/>
                                        </p:tgtEl>
                                        <p:attrNameLst>
                                          <p:attrName>fillcolor</p:attrName>
                                        </p:attrNameLst>
                                      </p:cBhvr>
                                      <p:to>
                                        <a:srgbClr val="FF3399"/>
                                      </p:to>
                                    </p:animClr>
                                    <p:set>
                                      <p:cBhvr>
                                        <p:cTn id="669" dur="250" autoRev="1" fill="remove"/>
                                        <p:tgtEl>
                                          <p:spTgt spid="170"/>
                                        </p:tgtEl>
                                        <p:attrNameLst>
                                          <p:attrName>fill.type</p:attrName>
                                        </p:attrNameLst>
                                      </p:cBhvr>
                                      <p:to>
                                        <p:strVal val="solid"/>
                                      </p:to>
                                    </p:set>
                                    <p:set>
                                      <p:cBhvr>
                                        <p:cTn id="670" dur="250" autoRev="1" fill="remove"/>
                                        <p:tgtEl>
                                          <p:spTgt spid="170"/>
                                        </p:tgtEl>
                                        <p:attrNameLst>
                                          <p:attrName>fill.on</p:attrName>
                                        </p:attrNameLst>
                                      </p:cBhvr>
                                      <p:to>
                                        <p:strVal val="true"/>
                                      </p:to>
                                    </p:set>
                                  </p:childTnLst>
                                  <p:subTnLst>
                                    <p:audio>
                                      <p:cMediaNode>
                                        <p:cTn display="0" masterRel="sameClick">
                                          <p:stCondLst>
                                            <p:cond evt="begin" delay="0">
                                              <p:tn val="6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0"/>
                  </p:tgtEl>
                </p:cond>
              </p:nextCondLst>
            </p:seq>
            <p:seq concurrent="1" nextAc="seek">
              <p:cTn id="671" restart="whenNotActive" fill="hold" evtFilter="cancelBubble" nodeType="interactiveSeq">
                <p:stCondLst>
                  <p:cond evt="onClick" delay="0">
                    <p:tgtEl>
                      <p:spTgt spid="171"/>
                    </p:tgtEl>
                  </p:cond>
                </p:stCondLst>
                <p:endSync evt="end" delay="0">
                  <p:rtn val="all"/>
                </p:endSync>
                <p:childTnLst>
                  <p:par>
                    <p:cTn id="672" fill="hold">
                      <p:stCondLst>
                        <p:cond delay="0"/>
                      </p:stCondLst>
                      <p:childTnLst>
                        <p:par>
                          <p:cTn id="673" fill="hold">
                            <p:stCondLst>
                              <p:cond delay="0"/>
                            </p:stCondLst>
                            <p:childTnLst>
                              <p:par>
                                <p:cTn id="6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5" dur="250" autoRev="1" fill="remove"/>
                                        <p:tgtEl>
                                          <p:spTgt spid="171"/>
                                        </p:tgtEl>
                                        <p:attrNameLst>
                                          <p:attrName>style.color</p:attrName>
                                        </p:attrNameLst>
                                      </p:cBhvr>
                                      <p:to>
                                        <a:srgbClr val="FF3399"/>
                                      </p:to>
                                    </p:animClr>
                                    <p:animClr clrSpc="rgb" dir="cw">
                                      <p:cBhvr>
                                        <p:cTn id="676" dur="250" autoRev="1" fill="remove"/>
                                        <p:tgtEl>
                                          <p:spTgt spid="171"/>
                                        </p:tgtEl>
                                        <p:attrNameLst>
                                          <p:attrName>fillcolor</p:attrName>
                                        </p:attrNameLst>
                                      </p:cBhvr>
                                      <p:to>
                                        <a:srgbClr val="FF3399"/>
                                      </p:to>
                                    </p:animClr>
                                    <p:set>
                                      <p:cBhvr>
                                        <p:cTn id="677" dur="250" autoRev="1" fill="remove"/>
                                        <p:tgtEl>
                                          <p:spTgt spid="171"/>
                                        </p:tgtEl>
                                        <p:attrNameLst>
                                          <p:attrName>fill.type</p:attrName>
                                        </p:attrNameLst>
                                      </p:cBhvr>
                                      <p:to>
                                        <p:strVal val="solid"/>
                                      </p:to>
                                    </p:set>
                                    <p:set>
                                      <p:cBhvr>
                                        <p:cTn id="678" dur="250" autoRev="1" fill="remove"/>
                                        <p:tgtEl>
                                          <p:spTgt spid="171"/>
                                        </p:tgtEl>
                                        <p:attrNameLst>
                                          <p:attrName>fill.on</p:attrName>
                                        </p:attrNameLst>
                                      </p:cBhvr>
                                      <p:to>
                                        <p:strVal val="true"/>
                                      </p:to>
                                    </p:set>
                                  </p:childTnLst>
                                  <p:subTnLst>
                                    <p:audio>
                                      <p:cMediaNode>
                                        <p:cTn display="0" masterRel="sameClick">
                                          <p:stCondLst>
                                            <p:cond evt="begin" delay="0">
                                              <p:tn val="6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1"/>
                  </p:tgtEl>
                </p:cond>
              </p:nextCondLst>
            </p:seq>
            <p:seq concurrent="1" nextAc="seek">
              <p:cTn id="679" restart="whenNotActive" fill="hold" evtFilter="cancelBubble" nodeType="interactiveSeq">
                <p:stCondLst>
                  <p:cond evt="onClick" delay="0">
                    <p:tgtEl>
                      <p:spTgt spid="172"/>
                    </p:tgtEl>
                  </p:cond>
                </p:stCondLst>
                <p:endSync evt="end" delay="0">
                  <p:rtn val="all"/>
                </p:endSync>
                <p:childTnLst>
                  <p:par>
                    <p:cTn id="680" fill="hold">
                      <p:stCondLst>
                        <p:cond delay="0"/>
                      </p:stCondLst>
                      <p:childTnLst>
                        <p:par>
                          <p:cTn id="681" fill="hold">
                            <p:stCondLst>
                              <p:cond delay="0"/>
                            </p:stCondLst>
                            <p:childTnLst>
                              <p:par>
                                <p:cTn id="6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3" dur="250" autoRev="1" fill="remove"/>
                                        <p:tgtEl>
                                          <p:spTgt spid="172"/>
                                        </p:tgtEl>
                                        <p:attrNameLst>
                                          <p:attrName>style.color</p:attrName>
                                        </p:attrNameLst>
                                      </p:cBhvr>
                                      <p:to>
                                        <a:srgbClr val="FF3399"/>
                                      </p:to>
                                    </p:animClr>
                                    <p:animClr clrSpc="rgb" dir="cw">
                                      <p:cBhvr>
                                        <p:cTn id="684" dur="250" autoRev="1" fill="remove"/>
                                        <p:tgtEl>
                                          <p:spTgt spid="172"/>
                                        </p:tgtEl>
                                        <p:attrNameLst>
                                          <p:attrName>fillcolor</p:attrName>
                                        </p:attrNameLst>
                                      </p:cBhvr>
                                      <p:to>
                                        <a:srgbClr val="FF3399"/>
                                      </p:to>
                                    </p:animClr>
                                    <p:set>
                                      <p:cBhvr>
                                        <p:cTn id="685" dur="250" autoRev="1" fill="remove"/>
                                        <p:tgtEl>
                                          <p:spTgt spid="172"/>
                                        </p:tgtEl>
                                        <p:attrNameLst>
                                          <p:attrName>fill.type</p:attrName>
                                        </p:attrNameLst>
                                      </p:cBhvr>
                                      <p:to>
                                        <p:strVal val="solid"/>
                                      </p:to>
                                    </p:set>
                                    <p:set>
                                      <p:cBhvr>
                                        <p:cTn id="686" dur="250" autoRev="1" fill="remove"/>
                                        <p:tgtEl>
                                          <p:spTgt spid="172"/>
                                        </p:tgtEl>
                                        <p:attrNameLst>
                                          <p:attrName>fill.on</p:attrName>
                                        </p:attrNameLst>
                                      </p:cBhvr>
                                      <p:to>
                                        <p:strVal val="true"/>
                                      </p:to>
                                    </p:set>
                                  </p:childTnLst>
                                  <p:subTnLst>
                                    <p:audio>
                                      <p:cMediaNode>
                                        <p:cTn display="0" masterRel="sameClick">
                                          <p:stCondLst>
                                            <p:cond evt="begin" delay="0">
                                              <p:tn val="6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2"/>
                  </p:tgtEl>
                </p:cond>
              </p:nextCondLst>
            </p:seq>
            <p:seq concurrent="1" nextAc="seek">
              <p:cTn id="687" restart="whenNotActive" fill="hold" evtFilter="cancelBubble" nodeType="interactiveSeq">
                <p:stCondLst>
                  <p:cond evt="onClick" delay="0">
                    <p:tgtEl>
                      <p:spTgt spid="173"/>
                    </p:tgtEl>
                  </p:cond>
                </p:stCondLst>
                <p:endSync evt="end" delay="0">
                  <p:rtn val="all"/>
                </p:endSync>
                <p:childTnLst>
                  <p:par>
                    <p:cTn id="688" fill="hold">
                      <p:stCondLst>
                        <p:cond delay="0"/>
                      </p:stCondLst>
                      <p:childTnLst>
                        <p:par>
                          <p:cTn id="689" fill="hold">
                            <p:stCondLst>
                              <p:cond delay="0"/>
                            </p:stCondLst>
                            <p:childTnLst>
                              <p:par>
                                <p:cTn id="6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1" dur="250" autoRev="1" fill="remove"/>
                                        <p:tgtEl>
                                          <p:spTgt spid="173"/>
                                        </p:tgtEl>
                                        <p:attrNameLst>
                                          <p:attrName>style.color</p:attrName>
                                        </p:attrNameLst>
                                      </p:cBhvr>
                                      <p:to>
                                        <a:srgbClr val="FF3399"/>
                                      </p:to>
                                    </p:animClr>
                                    <p:animClr clrSpc="rgb" dir="cw">
                                      <p:cBhvr>
                                        <p:cTn id="692" dur="250" autoRev="1" fill="remove"/>
                                        <p:tgtEl>
                                          <p:spTgt spid="173"/>
                                        </p:tgtEl>
                                        <p:attrNameLst>
                                          <p:attrName>fillcolor</p:attrName>
                                        </p:attrNameLst>
                                      </p:cBhvr>
                                      <p:to>
                                        <a:srgbClr val="FF3399"/>
                                      </p:to>
                                    </p:animClr>
                                    <p:set>
                                      <p:cBhvr>
                                        <p:cTn id="693" dur="250" autoRev="1" fill="remove"/>
                                        <p:tgtEl>
                                          <p:spTgt spid="173"/>
                                        </p:tgtEl>
                                        <p:attrNameLst>
                                          <p:attrName>fill.type</p:attrName>
                                        </p:attrNameLst>
                                      </p:cBhvr>
                                      <p:to>
                                        <p:strVal val="solid"/>
                                      </p:to>
                                    </p:set>
                                    <p:set>
                                      <p:cBhvr>
                                        <p:cTn id="694" dur="250" autoRev="1" fill="remove"/>
                                        <p:tgtEl>
                                          <p:spTgt spid="173"/>
                                        </p:tgtEl>
                                        <p:attrNameLst>
                                          <p:attrName>fill.on</p:attrName>
                                        </p:attrNameLst>
                                      </p:cBhvr>
                                      <p:to>
                                        <p:strVal val="true"/>
                                      </p:to>
                                    </p:set>
                                  </p:childTnLst>
                                  <p:subTnLst>
                                    <p:audio>
                                      <p:cMediaNode>
                                        <p:cTn display="0" masterRel="sameClick">
                                          <p:stCondLst>
                                            <p:cond evt="begin" delay="0">
                                              <p:tn val="6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3"/>
                  </p:tgtEl>
                </p:cond>
              </p:nextCondLst>
            </p:seq>
            <p:seq concurrent="1" nextAc="seek">
              <p:cTn id="695" restart="whenNotActive" fill="hold" evtFilter="cancelBubble" nodeType="interactiveSeq">
                <p:stCondLst>
                  <p:cond evt="onClick" delay="0">
                    <p:tgtEl>
                      <p:spTgt spid="174"/>
                    </p:tgtEl>
                  </p:cond>
                </p:stCondLst>
                <p:endSync evt="end" delay="0">
                  <p:rtn val="all"/>
                </p:endSync>
                <p:childTnLst>
                  <p:par>
                    <p:cTn id="696" fill="hold">
                      <p:stCondLst>
                        <p:cond delay="0"/>
                      </p:stCondLst>
                      <p:childTnLst>
                        <p:par>
                          <p:cTn id="697" fill="hold">
                            <p:stCondLst>
                              <p:cond delay="0"/>
                            </p:stCondLst>
                            <p:childTnLst>
                              <p:par>
                                <p:cTn id="6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9" dur="250" autoRev="1" fill="remove"/>
                                        <p:tgtEl>
                                          <p:spTgt spid="174"/>
                                        </p:tgtEl>
                                        <p:attrNameLst>
                                          <p:attrName>style.color</p:attrName>
                                        </p:attrNameLst>
                                      </p:cBhvr>
                                      <p:to>
                                        <a:srgbClr val="FF3399"/>
                                      </p:to>
                                    </p:animClr>
                                    <p:animClr clrSpc="rgb" dir="cw">
                                      <p:cBhvr>
                                        <p:cTn id="700" dur="250" autoRev="1" fill="remove"/>
                                        <p:tgtEl>
                                          <p:spTgt spid="174"/>
                                        </p:tgtEl>
                                        <p:attrNameLst>
                                          <p:attrName>fillcolor</p:attrName>
                                        </p:attrNameLst>
                                      </p:cBhvr>
                                      <p:to>
                                        <a:srgbClr val="FF3399"/>
                                      </p:to>
                                    </p:animClr>
                                    <p:set>
                                      <p:cBhvr>
                                        <p:cTn id="701" dur="250" autoRev="1" fill="remove"/>
                                        <p:tgtEl>
                                          <p:spTgt spid="174"/>
                                        </p:tgtEl>
                                        <p:attrNameLst>
                                          <p:attrName>fill.type</p:attrName>
                                        </p:attrNameLst>
                                      </p:cBhvr>
                                      <p:to>
                                        <p:strVal val="solid"/>
                                      </p:to>
                                    </p:set>
                                    <p:set>
                                      <p:cBhvr>
                                        <p:cTn id="702" dur="250" autoRev="1" fill="remove"/>
                                        <p:tgtEl>
                                          <p:spTgt spid="174"/>
                                        </p:tgtEl>
                                        <p:attrNameLst>
                                          <p:attrName>fill.on</p:attrName>
                                        </p:attrNameLst>
                                      </p:cBhvr>
                                      <p:to>
                                        <p:strVal val="true"/>
                                      </p:to>
                                    </p:set>
                                  </p:childTnLst>
                                  <p:subTnLst>
                                    <p:audio>
                                      <p:cMediaNode>
                                        <p:cTn display="0" masterRel="sameClick">
                                          <p:stCondLst>
                                            <p:cond evt="begin" delay="0">
                                              <p:tn val="6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703" restart="whenNotActive" fill="hold" evtFilter="cancelBubble" nodeType="interactiveSeq">
                <p:stCondLst>
                  <p:cond evt="onClick" delay="0">
                    <p:tgtEl>
                      <p:spTgt spid="175"/>
                    </p:tgtEl>
                  </p:cond>
                </p:stCondLst>
                <p:endSync evt="end" delay="0">
                  <p:rtn val="all"/>
                </p:endSync>
                <p:childTnLst>
                  <p:par>
                    <p:cTn id="704" fill="hold">
                      <p:stCondLst>
                        <p:cond delay="0"/>
                      </p:stCondLst>
                      <p:childTnLst>
                        <p:par>
                          <p:cTn id="705" fill="hold">
                            <p:stCondLst>
                              <p:cond delay="0"/>
                            </p:stCondLst>
                            <p:childTnLst>
                              <p:par>
                                <p:cTn id="7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7" dur="250" autoRev="1" fill="remove"/>
                                        <p:tgtEl>
                                          <p:spTgt spid="175"/>
                                        </p:tgtEl>
                                        <p:attrNameLst>
                                          <p:attrName>style.color</p:attrName>
                                        </p:attrNameLst>
                                      </p:cBhvr>
                                      <p:to>
                                        <a:srgbClr val="FF3399"/>
                                      </p:to>
                                    </p:animClr>
                                    <p:animClr clrSpc="rgb" dir="cw">
                                      <p:cBhvr>
                                        <p:cTn id="708" dur="250" autoRev="1" fill="remove"/>
                                        <p:tgtEl>
                                          <p:spTgt spid="175"/>
                                        </p:tgtEl>
                                        <p:attrNameLst>
                                          <p:attrName>fillcolor</p:attrName>
                                        </p:attrNameLst>
                                      </p:cBhvr>
                                      <p:to>
                                        <a:srgbClr val="FF3399"/>
                                      </p:to>
                                    </p:animClr>
                                    <p:set>
                                      <p:cBhvr>
                                        <p:cTn id="709" dur="250" autoRev="1" fill="remove"/>
                                        <p:tgtEl>
                                          <p:spTgt spid="175"/>
                                        </p:tgtEl>
                                        <p:attrNameLst>
                                          <p:attrName>fill.type</p:attrName>
                                        </p:attrNameLst>
                                      </p:cBhvr>
                                      <p:to>
                                        <p:strVal val="solid"/>
                                      </p:to>
                                    </p:set>
                                    <p:set>
                                      <p:cBhvr>
                                        <p:cTn id="710" dur="250" autoRev="1" fill="remove"/>
                                        <p:tgtEl>
                                          <p:spTgt spid="175"/>
                                        </p:tgtEl>
                                        <p:attrNameLst>
                                          <p:attrName>fill.on</p:attrName>
                                        </p:attrNameLst>
                                      </p:cBhvr>
                                      <p:to>
                                        <p:strVal val="true"/>
                                      </p:to>
                                    </p:set>
                                  </p:childTnLst>
                                  <p:subTnLst>
                                    <p:audio>
                                      <p:cMediaNode>
                                        <p:cTn display="0" masterRel="sameClick">
                                          <p:stCondLst>
                                            <p:cond evt="begin" delay="0">
                                              <p:tn val="7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711" restart="whenNotActive" fill="hold" evtFilter="cancelBubble" nodeType="interactiveSeq">
                <p:stCondLst>
                  <p:cond evt="onClick" delay="0">
                    <p:tgtEl>
                      <p:spTgt spid="176"/>
                    </p:tgtEl>
                  </p:cond>
                </p:stCondLst>
                <p:endSync evt="end" delay="0">
                  <p:rtn val="all"/>
                </p:endSync>
                <p:childTnLst>
                  <p:par>
                    <p:cTn id="712" fill="hold">
                      <p:stCondLst>
                        <p:cond delay="0"/>
                      </p:stCondLst>
                      <p:childTnLst>
                        <p:par>
                          <p:cTn id="713" fill="hold">
                            <p:stCondLst>
                              <p:cond delay="0"/>
                            </p:stCondLst>
                            <p:childTnLst>
                              <p:par>
                                <p:cTn id="7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5" dur="250" autoRev="1" fill="remove"/>
                                        <p:tgtEl>
                                          <p:spTgt spid="176"/>
                                        </p:tgtEl>
                                        <p:attrNameLst>
                                          <p:attrName>style.color</p:attrName>
                                        </p:attrNameLst>
                                      </p:cBhvr>
                                      <p:to>
                                        <a:srgbClr val="FF3399"/>
                                      </p:to>
                                    </p:animClr>
                                    <p:animClr clrSpc="rgb" dir="cw">
                                      <p:cBhvr>
                                        <p:cTn id="716" dur="250" autoRev="1" fill="remove"/>
                                        <p:tgtEl>
                                          <p:spTgt spid="176"/>
                                        </p:tgtEl>
                                        <p:attrNameLst>
                                          <p:attrName>fillcolor</p:attrName>
                                        </p:attrNameLst>
                                      </p:cBhvr>
                                      <p:to>
                                        <a:srgbClr val="FF3399"/>
                                      </p:to>
                                    </p:animClr>
                                    <p:set>
                                      <p:cBhvr>
                                        <p:cTn id="717" dur="250" autoRev="1" fill="remove"/>
                                        <p:tgtEl>
                                          <p:spTgt spid="176"/>
                                        </p:tgtEl>
                                        <p:attrNameLst>
                                          <p:attrName>fill.type</p:attrName>
                                        </p:attrNameLst>
                                      </p:cBhvr>
                                      <p:to>
                                        <p:strVal val="solid"/>
                                      </p:to>
                                    </p:set>
                                    <p:set>
                                      <p:cBhvr>
                                        <p:cTn id="718" dur="250" autoRev="1" fill="remove"/>
                                        <p:tgtEl>
                                          <p:spTgt spid="176"/>
                                        </p:tgtEl>
                                        <p:attrNameLst>
                                          <p:attrName>fill.on</p:attrName>
                                        </p:attrNameLst>
                                      </p:cBhvr>
                                      <p:to>
                                        <p:strVal val="true"/>
                                      </p:to>
                                    </p:set>
                                  </p:childTnLst>
                                  <p:subTnLst>
                                    <p:audio>
                                      <p:cMediaNode>
                                        <p:cTn display="0" masterRel="sameClick">
                                          <p:stCondLst>
                                            <p:cond evt="begin" delay="0">
                                              <p:tn val="7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719" restart="whenNotActive" fill="hold" evtFilter="cancelBubble" nodeType="interactiveSeq">
                <p:stCondLst>
                  <p:cond evt="onClick" delay="0">
                    <p:tgtEl>
                      <p:spTgt spid="177"/>
                    </p:tgtEl>
                  </p:cond>
                </p:stCondLst>
                <p:endSync evt="end" delay="0">
                  <p:rtn val="all"/>
                </p:endSync>
                <p:childTnLst>
                  <p:par>
                    <p:cTn id="720" fill="hold">
                      <p:stCondLst>
                        <p:cond delay="0"/>
                      </p:stCondLst>
                      <p:childTnLst>
                        <p:par>
                          <p:cTn id="721" fill="hold">
                            <p:stCondLst>
                              <p:cond delay="0"/>
                            </p:stCondLst>
                            <p:childTnLst>
                              <p:par>
                                <p:cTn id="7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3" dur="250" autoRev="1" fill="remove"/>
                                        <p:tgtEl>
                                          <p:spTgt spid="177"/>
                                        </p:tgtEl>
                                        <p:attrNameLst>
                                          <p:attrName>style.color</p:attrName>
                                        </p:attrNameLst>
                                      </p:cBhvr>
                                      <p:to>
                                        <a:srgbClr val="FF3399"/>
                                      </p:to>
                                    </p:animClr>
                                    <p:animClr clrSpc="rgb" dir="cw">
                                      <p:cBhvr>
                                        <p:cTn id="724" dur="250" autoRev="1" fill="remove"/>
                                        <p:tgtEl>
                                          <p:spTgt spid="177"/>
                                        </p:tgtEl>
                                        <p:attrNameLst>
                                          <p:attrName>fillcolor</p:attrName>
                                        </p:attrNameLst>
                                      </p:cBhvr>
                                      <p:to>
                                        <a:srgbClr val="FF3399"/>
                                      </p:to>
                                    </p:animClr>
                                    <p:set>
                                      <p:cBhvr>
                                        <p:cTn id="725" dur="250" autoRev="1" fill="remove"/>
                                        <p:tgtEl>
                                          <p:spTgt spid="177"/>
                                        </p:tgtEl>
                                        <p:attrNameLst>
                                          <p:attrName>fill.type</p:attrName>
                                        </p:attrNameLst>
                                      </p:cBhvr>
                                      <p:to>
                                        <p:strVal val="solid"/>
                                      </p:to>
                                    </p:set>
                                    <p:set>
                                      <p:cBhvr>
                                        <p:cTn id="726" dur="250" autoRev="1" fill="remove"/>
                                        <p:tgtEl>
                                          <p:spTgt spid="177"/>
                                        </p:tgtEl>
                                        <p:attrNameLst>
                                          <p:attrName>fill.on</p:attrName>
                                        </p:attrNameLst>
                                      </p:cBhvr>
                                      <p:to>
                                        <p:strVal val="true"/>
                                      </p:to>
                                    </p:set>
                                  </p:childTnLst>
                                  <p:subTnLst>
                                    <p:audio>
                                      <p:cMediaNode>
                                        <p:cTn display="0" masterRel="sameClick">
                                          <p:stCondLst>
                                            <p:cond evt="begin" delay="0">
                                              <p:tn val="7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727" restart="whenNotActive" fill="hold" evtFilter="cancelBubble" nodeType="interactiveSeq">
                <p:stCondLst>
                  <p:cond evt="onClick" delay="0">
                    <p:tgtEl>
                      <p:spTgt spid="178"/>
                    </p:tgtEl>
                  </p:cond>
                </p:stCondLst>
                <p:endSync evt="end" delay="0">
                  <p:rtn val="all"/>
                </p:endSync>
                <p:childTnLst>
                  <p:par>
                    <p:cTn id="728" fill="hold">
                      <p:stCondLst>
                        <p:cond delay="0"/>
                      </p:stCondLst>
                      <p:childTnLst>
                        <p:par>
                          <p:cTn id="729" fill="hold">
                            <p:stCondLst>
                              <p:cond delay="0"/>
                            </p:stCondLst>
                            <p:childTnLst>
                              <p:par>
                                <p:cTn id="7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1" dur="250" autoRev="1" fill="remove"/>
                                        <p:tgtEl>
                                          <p:spTgt spid="178"/>
                                        </p:tgtEl>
                                        <p:attrNameLst>
                                          <p:attrName>style.color</p:attrName>
                                        </p:attrNameLst>
                                      </p:cBhvr>
                                      <p:to>
                                        <a:srgbClr val="FF3399"/>
                                      </p:to>
                                    </p:animClr>
                                    <p:animClr clrSpc="rgb" dir="cw">
                                      <p:cBhvr>
                                        <p:cTn id="732" dur="250" autoRev="1" fill="remove"/>
                                        <p:tgtEl>
                                          <p:spTgt spid="178"/>
                                        </p:tgtEl>
                                        <p:attrNameLst>
                                          <p:attrName>fillcolor</p:attrName>
                                        </p:attrNameLst>
                                      </p:cBhvr>
                                      <p:to>
                                        <a:srgbClr val="FF3399"/>
                                      </p:to>
                                    </p:animClr>
                                    <p:set>
                                      <p:cBhvr>
                                        <p:cTn id="733" dur="250" autoRev="1" fill="remove"/>
                                        <p:tgtEl>
                                          <p:spTgt spid="178"/>
                                        </p:tgtEl>
                                        <p:attrNameLst>
                                          <p:attrName>fill.type</p:attrName>
                                        </p:attrNameLst>
                                      </p:cBhvr>
                                      <p:to>
                                        <p:strVal val="solid"/>
                                      </p:to>
                                    </p:set>
                                    <p:set>
                                      <p:cBhvr>
                                        <p:cTn id="734" dur="250" autoRev="1" fill="remove"/>
                                        <p:tgtEl>
                                          <p:spTgt spid="178"/>
                                        </p:tgtEl>
                                        <p:attrNameLst>
                                          <p:attrName>fill.on</p:attrName>
                                        </p:attrNameLst>
                                      </p:cBhvr>
                                      <p:to>
                                        <p:strVal val="true"/>
                                      </p:to>
                                    </p:set>
                                  </p:childTnLst>
                                  <p:subTnLst>
                                    <p:audio>
                                      <p:cMediaNode>
                                        <p:cTn display="0" masterRel="sameClick">
                                          <p:stCondLst>
                                            <p:cond evt="begin" delay="0">
                                              <p:tn val="7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735" restart="whenNotActive" fill="hold" evtFilter="cancelBubble" nodeType="interactiveSeq">
                <p:stCondLst>
                  <p:cond evt="onClick" delay="0">
                    <p:tgtEl>
                      <p:spTgt spid="179"/>
                    </p:tgtEl>
                  </p:cond>
                </p:stCondLst>
                <p:endSync evt="end" delay="0">
                  <p:rtn val="all"/>
                </p:endSync>
                <p:childTnLst>
                  <p:par>
                    <p:cTn id="736" fill="hold">
                      <p:stCondLst>
                        <p:cond delay="0"/>
                      </p:stCondLst>
                      <p:childTnLst>
                        <p:par>
                          <p:cTn id="737" fill="hold">
                            <p:stCondLst>
                              <p:cond delay="0"/>
                            </p:stCondLst>
                            <p:childTnLst>
                              <p:par>
                                <p:cTn id="7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9" dur="250" autoRev="1" fill="remove"/>
                                        <p:tgtEl>
                                          <p:spTgt spid="179"/>
                                        </p:tgtEl>
                                        <p:attrNameLst>
                                          <p:attrName>style.color</p:attrName>
                                        </p:attrNameLst>
                                      </p:cBhvr>
                                      <p:to>
                                        <a:srgbClr val="FF3399"/>
                                      </p:to>
                                    </p:animClr>
                                    <p:animClr clrSpc="rgb" dir="cw">
                                      <p:cBhvr>
                                        <p:cTn id="740" dur="250" autoRev="1" fill="remove"/>
                                        <p:tgtEl>
                                          <p:spTgt spid="179"/>
                                        </p:tgtEl>
                                        <p:attrNameLst>
                                          <p:attrName>fillcolor</p:attrName>
                                        </p:attrNameLst>
                                      </p:cBhvr>
                                      <p:to>
                                        <a:srgbClr val="FF3399"/>
                                      </p:to>
                                    </p:animClr>
                                    <p:set>
                                      <p:cBhvr>
                                        <p:cTn id="741" dur="250" autoRev="1" fill="remove"/>
                                        <p:tgtEl>
                                          <p:spTgt spid="179"/>
                                        </p:tgtEl>
                                        <p:attrNameLst>
                                          <p:attrName>fill.type</p:attrName>
                                        </p:attrNameLst>
                                      </p:cBhvr>
                                      <p:to>
                                        <p:strVal val="solid"/>
                                      </p:to>
                                    </p:set>
                                    <p:set>
                                      <p:cBhvr>
                                        <p:cTn id="742" dur="250" autoRev="1" fill="remove"/>
                                        <p:tgtEl>
                                          <p:spTgt spid="179"/>
                                        </p:tgtEl>
                                        <p:attrNameLst>
                                          <p:attrName>fill.on</p:attrName>
                                        </p:attrNameLst>
                                      </p:cBhvr>
                                      <p:to>
                                        <p:strVal val="true"/>
                                      </p:to>
                                    </p:set>
                                  </p:childTnLst>
                                  <p:subTnLst>
                                    <p:audio>
                                      <p:cMediaNode>
                                        <p:cTn display="0" masterRel="sameClick">
                                          <p:stCondLst>
                                            <p:cond evt="begin" delay="0">
                                              <p:tn val="7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743" restart="whenNotActive" fill="hold" evtFilter="cancelBubble" nodeType="interactiveSeq">
                <p:stCondLst>
                  <p:cond evt="onClick" delay="0">
                    <p:tgtEl>
                      <p:spTgt spid="180"/>
                    </p:tgtEl>
                  </p:cond>
                </p:stCondLst>
                <p:endSync evt="end" delay="0">
                  <p:rtn val="all"/>
                </p:endSync>
                <p:childTnLst>
                  <p:par>
                    <p:cTn id="744" fill="hold">
                      <p:stCondLst>
                        <p:cond delay="0"/>
                      </p:stCondLst>
                      <p:childTnLst>
                        <p:par>
                          <p:cTn id="745" fill="hold">
                            <p:stCondLst>
                              <p:cond delay="0"/>
                            </p:stCondLst>
                            <p:childTnLst>
                              <p:par>
                                <p:cTn id="7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7" dur="250" autoRev="1" fill="remove"/>
                                        <p:tgtEl>
                                          <p:spTgt spid="180"/>
                                        </p:tgtEl>
                                        <p:attrNameLst>
                                          <p:attrName>style.color</p:attrName>
                                        </p:attrNameLst>
                                      </p:cBhvr>
                                      <p:to>
                                        <a:srgbClr val="FF3399"/>
                                      </p:to>
                                    </p:animClr>
                                    <p:animClr clrSpc="rgb" dir="cw">
                                      <p:cBhvr>
                                        <p:cTn id="748" dur="250" autoRev="1" fill="remove"/>
                                        <p:tgtEl>
                                          <p:spTgt spid="180"/>
                                        </p:tgtEl>
                                        <p:attrNameLst>
                                          <p:attrName>fillcolor</p:attrName>
                                        </p:attrNameLst>
                                      </p:cBhvr>
                                      <p:to>
                                        <a:srgbClr val="FF3399"/>
                                      </p:to>
                                    </p:animClr>
                                    <p:set>
                                      <p:cBhvr>
                                        <p:cTn id="749" dur="250" autoRev="1" fill="remove"/>
                                        <p:tgtEl>
                                          <p:spTgt spid="180"/>
                                        </p:tgtEl>
                                        <p:attrNameLst>
                                          <p:attrName>fill.type</p:attrName>
                                        </p:attrNameLst>
                                      </p:cBhvr>
                                      <p:to>
                                        <p:strVal val="solid"/>
                                      </p:to>
                                    </p:set>
                                    <p:set>
                                      <p:cBhvr>
                                        <p:cTn id="750" dur="250" autoRev="1" fill="remove"/>
                                        <p:tgtEl>
                                          <p:spTgt spid="180"/>
                                        </p:tgtEl>
                                        <p:attrNameLst>
                                          <p:attrName>fill.on</p:attrName>
                                        </p:attrNameLst>
                                      </p:cBhvr>
                                      <p:to>
                                        <p:strVal val="true"/>
                                      </p:to>
                                    </p:set>
                                  </p:childTnLst>
                                  <p:subTnLst>
                                    <p:audio>
                                      <p:cMediaNode>
                                        <p:cTn display="0" masterRel="sameClick">
                                          <p:stCondLst>
                                            <p:cond evt="begin" delay="0">
                                              <p:tn val="7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751" restart="whenNotActive" fill="hold" evtFilter="cancelBubble" nodeType="interactiveSeq">
                <p:stCondLst>
                  <p:cond evt="onClick" delay="0">
                    <p:tgtEl>
                      <p:spTgt spid="181"/>
                    </p:tgtEl>
                  </p:cond>
                </p:stCondLst>
                <p:endSync evt="end" delay="0">
                  <p:rtn val="all"/>
                </p:endSync>
                <p:childTnLst>
                  <p:par>
                    <p:cTn id="752" fill="hold">
                      <p:stCondLst>
                        <p:cond delay="0"/>
                      </p:stCondLst>
                      <p:childTnLst>
                        <p:par>
                          <p:cTn id="753" fill="hold">
                            <p:stCondLst>
                              <p:cond delay="0"/>
                            </p:stCondLst>
                            <p:childTnLst>
                              <p:par>
                                <p:cTn id="7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5" dur="250" autoRev="1" fill="remove"/>
                                        <p:tgtEl>
                                          <p:spTgt spid="181"/>
                                        </p:tgtEl>
                                        <p:attrNameLst>
                                          <p:attrName>style.color</p:attrName>
                                        </p:attrNameLst>
                                      </p:cBhvr>
                                      <p:to>
                                        <a:srgbClr val="FF3399"/>
                                      </p:to>
                                    </p:animClr>
                                    <p:animClr clrSpc="rgb" dir="cw">
                                      <p:cBhvr>
                                        <p:cTn id="756" dur="250" autoRev="1" fill="remove"/>
                                        <p:tgtEl>
                                          <p:spTgt spid="181"/>
                                        </p:tgtEl>
                                        <p:attrNameLst>
                                          <p:attrName>fillcolor</p:attrName>
                                        </p:attrNameLst>
                                      </p:cBhvr>
                                      <p:to>
                                        <a:srgbClr val="FF3399"/>
                                      </p:to>
                                    </p:animClr>
                                    <p:set>
                                      <p:cBhvr>
                                        <p:cTn id="757" dur="250" autoRev="1" fill="remove"/>
                                        <p:tgtEl>
                                          <p:spTgt spid="181"/>
                                        </p:tgtEl>
                                        <p:attrNameLst>
                                          <p:attrName>fill.type</p:attrName>
                                        </p:attrNameLst>
                                      </p:cBhvr>
                                      <p:to>
                                        <p:strVal val="solid"/>
                                      </p:to>
                                    </p:set>
                                    <p:set>
                                      <p:cBhvr>
                                        <p:cTn id="758" dur="250" autoRev="1" fill="remove"/>
                                        <p:tgtEl>
                                          <p:spTgt spid="181"/>
                                        </p:tgtEl>
                                        <p:attrNameLst>
                                          <p:attrName>fill.on</p:attrName>
                                        </p:attrNameLst>
                                      </p:cBhvr>
                                      <p:to>
                                        <p:strVal val="true"/>
                                      </p:to>
                                    </p:set>
                                  </p:childTnLst>
                                  <p:subTnLst>
                                    <p:audio>
                                      <p:cMediaNode>
                                        <p:cTn display="0" masterRel="sameClick">
                                          <p:stCondLst>
                                            <p:cond evt="begin" delay="0">
                                              <p:tn val="7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759" restart="whenNotActive" fill="hold" evtFilter="cancelBubble" nodeType="interactiveSeq">
                <p:stCondLst>
                  <p:cond evt="onClick" delay="0">
                    <p:tgtEl>
                      <p:spTgt spid="182"/>
                    </p:tgtEl>
                  </p:cond>
                </p:stCondLst>
                <p:endSync evt="end" delay="0">
                  <p:rtn val="all"/>
                </p:endSync>
                <p:childTnLst>
                  <p:par>
                    <p:cTn id="760" fill="hold">
                      <p:stCondLst>
                        <p:cond delay="0"/>
                      </p:stCondLst>
                      <p:childTnLst>
                        <p:par>
                          <p:cTn id="761" fill="hold">
                            <p:stCondLst>
                              <p:cond delay="0"/>
                            </p:stCondLst>
                            <p:childTnLst>
                              <p:par>
                                <p:cTn id="7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3" dur="250" autoRev="1" fill="remove"/>
                                        <p:tgtEl>
                                          <p:spTgt spid="182"/>
                                        </p:tgtEl>
                                        <p:attrNameLst>
                                          <p:attrName>style.color</p:attrName>
                                        </p:attrNameLst>
                                      </p:cBhvr>
                                      <p:to>
                                        <a:srgbClr val="FF3399"/>
                                      </p:to>
                                    </p:animClr>
                                    <p:animClr clrSpc="rgb" dir="cw">
                                      <p:cBhvr>
                                        <p:cTn id="764" dur="250" autoRev="1" fill="remove"/>
                                        <p:tgtEl>
                                          <p:spTgt spid="182"/>
                                        </p:tgtEl>
                                        <p:attrNameLst>
                                          <p:attrName>fillcolor</p:attrName>
                                        </p:attrNameLst>
                                      </p:cBhvr>
                                      <p:to>
                                        <a:srgbClr val="FF3399"/>
                                      </p:to>
                                    </p:animClr>
                                    <p:set>
                                      <p:cBhvr>
                                        <p:cTn id="765" dur="250" autoRev="1" fill="remove"/>
                                        <p:tgtEl>
                                          <p:spTgt spid="182"/>
                                        </p:tgtEl>
                                        <p:attrNameLst>
                                          <p:attrName>fill.type</p:attrName>
                                        </p:attrNameLst>
                                      </p:cBhvr>
                                      <p:to>
                                        <p:strVal val="solid"/>
                                      </p:to>
                                    </p:set>
                                    <p:set>
                                      <p:cBhvr>
                                        <p:cTn id="766" dur="250" autoRev="1" fill="remove"/>
                                        <p:tgtEl>
                                          <p:spTgt spid="182"/>
                                        </p:tgtEl>
                                        <p:attrNameLst>
                                          <p:attrName>fill.on</p:attrName>
                                        </p:attrNameLst>
                                      </p:cBhvr>
                                      <p:to>
                                        <p:strVal val="true"/>
                                      </p:to>
                                    </p:set>
                                  </p:childTnLst>
                                  <p:subTnLst>
                                    <p:audio>
                                      <p:cMediaNode>
                                        <p:cTn display="0" masterRel="sameClick">
                                          <p:stCondLst>
                                            <p:cond evt="begin" delay="0">
                                              <p:tn val="7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767" restart="whenNotActive" fill="hold" evtFilter="cancelBubble" nodeType="interactiveSeq">
                <p:stCondLst>
                  <p:cond evt="onClick" delay="0">
                    <p:tgtEl>
                      <p:spTgt spid="183"/>
                    </p:tgtEl>
                  </p:cond>
                </p:stCondLst>
                <p:endSync evt="end" delay="0">
                  <p:rtn val="all"/>
                </p:endSync>
                <p:childTnLst>
                  <p:par>
                    <p:cTn id="768" fill="hold">
                      <p:stCondLst>
                        <p:cond delay="0"/>
                      </p:stCondLst>
                      <p:childTnLst>
                        <p:par>
                          <p:cTn id="769" fill="hold">
                            <p:stCondLst>
                              <p:cond delay="0"/>
                            </p:stCondLst>
                            <p:childTnLst>
                              <p:par>
                                <p:cTn id="7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1" dur="250" autoRev="1" fill="remove"/>
                                        <p:tgtEl>
                                          <p:spTgt spid="183"/>
                                        </p:tgtEl>
                                        <p:attrNameLst>
                                          <p:attrName>style.color</p:attrName>
                                        </p:attrNameLst>
                                      </p:cBhvr>
                                      <p:to>
                                        <a:srgbClr val="FF3399"/>
                                      </p:to>
                                    </p:animClr>
                                    <p:animClr clrSpc="rgb" dir="cw">
                                      <p:cBhvr>
                                        <p:cTn id="772" dur="250" autoRev="1" fill="remove"/>
                                        <p:tgtEl>
                                          <p:spTgt spid="183"/>
                                        </p:tgtEl>
                                        <p:attrNameLst>
                                          <p:attrName>fillcolor</p:attrName>
                                        </p:attrNameLst>
                                      </p:cBhvr>
                                      <p:to>
                                        <a:srgbClr val="FF3399"/>
                                      </p:to>
                                    </p:animClr>
                                    <p:set>
                                      <p:cBhvr>
                                        <p:cTn id="773" dur="250" autoRev="1" fill="remove"/>
                                        <p:tgtEl>
                                          <p:spTgt spid="183"/>
                                        </p:tgtEl>
                                        <p:attrNameLst>
                                          <p:attrName>fill.type</p:attrName>
                                        </p:attrNameLst>
                                      </p:cBhvr>
                                      <p:to>
                                        <p:strVal val="solid"/>
                                      </p:to>
                                    </p:set>
                                    <p:set>
                                      <p:cBhvr>
                                        <p:cTn id="774" dur="250" autoRev="1" fill="remove"/>
                                        <p:tgtEl>
                                          <p:spTgt spid="183"/>
                                        </p:tgtEl>
                                        <p:attrNameLst>
                                          <p:attrName>fill.on</p:attrName>
                                        </p:attrNameLst>
                                      </p:cBhvr>
                                      <p:to>
                                        <p:strVal val="true"/>
                                      </p:to>
                                    </p:set>
                                  </p:childTnLst>
                                  <p:subTnLst>
                                    <p:audio>
                                      <p:cMediaNode>
                                        <p:cTn display="0" masterRel="sameClick">
                                          <p:stCondLst>
                                            <p:cond evt="begin" delay="0">
                                              <p:tn val="7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775" restart="whenNotActive" fill="hold" evtFilter="cancelBubble" nodeType="interactiveSeq">
                <p:stCondLst>
                  <p:cond evt="onClick" delay="0">
                    <p:tgtEl>
                      <p:spTgt spid="184"/>
                    </p:tgtEl>
                  </p:cond>
                </p:stCondLst>
                <p:endSync evt="end" delay="0">
                  <p:rtn val="all"/>
                </p:endSync>
                <p:childTnLst>
                  <p:par>
                    <p:cTn id="776" fill="hold">
                      <p:stCondLst>
                        <p:cond delay="0"/>
                      </p:stCondLst>
                      <p:childTnLst>
                        <p:par>
                          <p:cTn id="777" fill="hold">
                            <p:stCondLst>
                              <p:cond delay="0"/>
                            </p:stCondLst>
                            <p:childTnLst>
                              <p:par>
                                <p:cTn id="7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9" dur="250" autoRev="1" fill="remove"/>
                                        <p:tgtEl>
                                          <p:spTgt spid="184"/>
                                        </p:tgtEl>
                                        <p:attrNameLst>
                                          <p:attrName>style.color</p:attrName>
                                        </p:attrNameLst>
                                      </p:cBhvr>
                                      <p:to>
                                        <a:srgbClr val="FF3399"/>
                                      </p:to>
                                    </p:animClr>
                                    <p:animClr clrSpc="rgb" dir="cw">
                                      <p:cBhvr>
                                        <p:cTn id="780" dur="250" autoRev="1" fill="remove"/>
                                        <p:tgtEl>
                                          <p:spTgt spid="184"/>
                                        </p:tgtEl>
                                        <p:attrNameLst>
                                          <p:attrName>fillcolor</p:attrName>
                                        </p:attrNameLst>
                                      </p:cBhvr>
                                      <p:to>
                                        <a:srgbClr val="FF3399"/>
                                      </p:to>
                                    </p:animClr>
                                    <p:set>
                                      <p:cBhvr>
                                        <p:cTn id="781" dur="250" autoRev="1" fill="remove"/>
                                        <p:tgtEl>
                                          <p:spTgt spid="184"/>
                                        </p:tgtEl>
                                        <p:attrNameLst>
                                          <p:attrName>fill.type</p:attrName>
                                        </p:attrNameLst>
                                      </p:cBhvr>
                                      <p:to>
                                        <p:strVal val="solid"/>
                                      </p:to>
                                    </p:set>
                                    <p:set>
                                      <p:cBhvr>
                                        <p:cTn id="782" dur="250" autoRev="1" fill="remove"/>
                                        <p:tgtEl>
                                          <p:spTgt spid="184"/>
                                        </p:tgtEl>
                                        <p:attrNameLst>
                                          <p:attrName>fill.on</p:attrName>
                                        </p:attrNameLst>
                                      </p:cBhvr>
                                      <p:to>
                                        <p:strVal val="true"/>
                                      </p:to>
                                    </p:set>
                                  </p:childTnLst>
                                  <p:subTnLst>
                                    <p:audio>
                                      <p:cMediaNode>
                                        <p:cTn display="0" masterRel="sameClick">
                                          <p:stCondLst>
                                            <p:cond evt="begin" delay="0">
                                              <p:tn val="7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783" restart="whenNotActive" fill="hold" evtFilter="cancelBubble" nodeType="interactiveSeq">
                <p:stCondLst>
                  <p:cond evt="onClick" delay="0">
                    <p:tgtEl>
                      <p:spTgt spid="185"/>
                    </p:tgtEl>
                  </p:cond>
                </p:stCondLst>
                <p:endSync evt="end" delay="0">
                  <p:rtn val="all"/>
                </p:endSync>
                <p:childTnLst>
                  <p:par>
                    <p:cTn id="784" fill="hold">
                      <p:stCondLst>
                        <p:cond delay="0"/>
                      </p:stCondLst>
                      <p:childTnLst>
                        <p:par>
                          <p:cTn id="785" fill="hold">
                            <p:stCondLst>
                              <p:cond delay="0"/>
                            </p:stCondLst>
                            <p:childTnLst>
                              <p:par>
                                <p:cTn id="7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7" dur="250" autoRev="1" fill="remove"/>
                                        <p:tgtEl>
                                          <p:spTgt spid="185"/>
                                        </p:tgtEl>
                                        <p:attrNameLst>
                                          <p:attrName>style.color</p:attrName>
                                        </p:attrNameLst>
                                      </p:cBhvr>
                                      <p:to>
                                        <a:srgbClr val="FF3399"/>
                                      </p:to>
                                    </p:animClr>
                                    <p:animClr clrSpc="rgb" dir="cw">
                                      <p:cBhvr>
                                        <p:cTn id="788" dur="250" autoRev="1" fill="remove"/>
                                        <p:tgtEl>
                                          <p:spTgt spid="185"/>
                                        </p:tgtEl>
                                        <p:attrNameLst>
                                          <p:attrName>fillcolor</p:attrName>
                                        </p:attrNameLst>
                                      </p:cBhvr>
                                      <p:to>
                                        <a:srgbClr val="FF3399"/>
                                      </p:to>
                                    </p:animClr>
                                    <p:set>
                                      <p:cBhvr>
                                        <p:cTn id="789" dur="250" autoRev="1" fill="remove"/>
                                        <p:tgtEl>
                                          <p:spTgt spid="185"/>
                                        </p:tgtEl>
                                        <p:attrNameLst>
                                          <p:attrName>fill.type</p:attrName>
                                        </p:attrNameLst>
                                      </p:cBhvr>
                                      <p:to>
                                        <p:strVal val="solid"/>
                                      </p:to>
                                    </p:set>
                                    <p:set>
                                      <p:cBhvr>
                                        <p:cTn id="790" dur="250" autoRev="1" fill="remove"/>
                                        <p:tgtEl>
                                          <p:spTgt spid="185"/>
                                        </p:tgtEl>
                                        <p:attrNameLst>
                                          <p:attrName>fill.on</p:attrName>
                                        </p:attrNameLst>
                                      </p:cBhvr>
                                      <p:to>
                                        <p:strVal val="true"/>
                                      </p:to>
                                    </p:set>
                                  </p:childTnLst>
                                  <p:subTnLst>
                                    <p:audio>
                                      <p:cMediaNode>
                                        <p:cTn display="0" masterRel="sameClick">
                                          <p:stCondLst>
                                            <p:cond evt="begin" delay="0">
                                              <p:tn val="7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791" restart="whenNotActive" fill="hold" evtFilter="cancelBubble" nodeType="interactiveSeq">
                <p:stCondLst>
                  <p:cond evt="onClick" delay="0">
                    <p:tgtEl>
                      <p:spTgt spid="186"/>
                    </p:tgtEl>
                  </p:cond>
                </p:stCondLst>
                <p:endSync evt="end" delay="0">
                  <p:rtn val="all"/>
                </p:endSync>
                <p:childTnLst>
                  <p:par>
                    <p:cTn id="792" fill="hold">
                      <p:stCondLst>
                        <p:cond delay="0"/>
                      </p:stCondLst>
                      <p:childTnLst>
                        <p:par>
                          <p:cTn id="793" fill="hold">
                            <p:stCondLst>
                              <p:cond delay="0"/>
                            </p:stCondLst>
                            <p:childTnLst>
                              <p:par>
                                <p:cTn id="7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5" dur="250" autoRev="1" fill="remove"/>
                                        <p:tgtEl>
                                          <p:spTgt spid="186"/>
                                        </p:tgtEl>
                                        <p:attrNameLst>
                                          <p:attrName>style.color</p:attrName>
                                        </p:attrNameLst>
                                      </p:cBhvr>
                                      <p:to>
                                        <a:srgbClr val="FF3399"/>
                                      </p:to>
                                    </p:animClr>
                                    <p:animClr clrSpc="rgb" dir="cw">
                                      <p:cBhvr>
                                        <p:cTn id="796" dur="250" autoRev="1" fill="remove"/>
                                        <p:tgtEl>
                                          <p:spTgt spid="186"/>
                                        </p:tgtEl>
                                        <p:attrNameLst>
                                          <p:attrName>fillcolor</p:attrName>
                                        </p:attrNameLst>
                                      </p:cBhvr>
                                      <p:to>
                                        <a:srgbClr val="FF3399"/>
                                      </p:to>
                                    </p:animClr>
                                    <p:set>
                                      <p:cBhvr>
                                        <p:cTn id="797" dur="250" autoRev="1" fill="remove"/>
                                        <p:tgtEl>
                                          <p:spTgt spid="186"/>
                                        </p:tgtEl>
                                        <p:attrNameLst>
                                          <p:attrName>fill.type</p:attrName>
                                        </p:attrNameLst>
                                      </p:cBhvr>
                                      <p:to>
                                        <p:strVal val="solid"/>
                                      </p:to>
                                    </p:set>
                                    <p:set>
                                      <p:cBhvr>
                                        <p:cTn id="798" dur="250" autoRev="1" fill="remove"/>
                                        <p:tgtEl>
                                          <p:spTgt spid="186"/>
                                        </p:tgtEl>
                                        <p:attrNameLst>
                                          <p:attrName>fill.on</p:attrName>
                                        </p:attrNameLst>
                                      </p:cBhvr>
                                      <p:to>
                                        <p:strVal val="true"/>
                                      </p:to>
                                    </p:set>
                                  </p:childTnLst>
                                  <p:subTnLst>
                                    <p:audio>
                                      <p:cMediaNode>
                                        <p:cTn display="0" masterRel="sameClick">
                                          <p:stCondLst>
                                            <p:cond evt="begin" delay="0">
                                              <p:tn val="7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799" restart="whenNotActive" fill="hold" evtFilter="cancelBubble" nodeType="interactiveSeq">
                <p:stCondLst>
                  <p:cond evt="onClick" delay="0">
                    <p:tgtEl>
                      <p:spTgt spid="187"/>
                    </p:tgtEl>
                  </p:cond>
                </p:stCondLst>
                <p:endSync evt="end" delay="0">
                  <p:rtn val="all"/>
                </p:endSync>
                <p:childTnLst>
                  <p:par>
                    <p:cTn id="800" fill="hold">
                      <p:stCondLst>
                        <p:cond delay="0"/>
                      </p:stCondLst>
                      <p:childTnLst>
                        <p:par>
                          <p:cTn id="801" fill="hold">
                            <p:stCondLst>
                              <p:cond delay="0"/>
                            </p:stCondLst>
                            <p:childTnLst>
                              <p:par>
                                <p:cTn id="8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3" dur="250" autoRev="1" fill="remove"/>
                                        <p:tgtEl>
                                          <p:spTgt spid="187"/>
                                        </p:tgtEl>
                                        <p:attrNameLst>
                                          <p:attrName>style.color</p:attrName>
                                        </p:attrNameLst>
                                      </p:cBhvr>
                                      <p:to>
                                        <a:srgbClr val="FF3399"/>
                                      </p:to>
                                    </p:animClr>
                                    <p:animClr clrSpc="rgb" dir="cw">
                                      <p:cBhvr>
                                        <p:cTn id="804" dur="250" autoRev="1" fill="remove"/>
                                        <p:tgtEl>
                                          <p:spTgt spid="187"/>
                                        </p:tgtEl>
                                        <p:attrNameLst>
                                          <p:attrName>fillcolor</p:attrName>
                                        </p:attrNameLst>
                                      </p:cBhvr>
                                      <p:to>
                                        <a:srgbClr val="FF3399"/>
                                      </p:to>
                                    </p:animClr>
                                    <p:set>
                                      <p:cBhvr>
                                        <p:cTn id="805" dur="250" autoRev="1" fill="remove"/>
                                        <p:tgtEl>
                                          <p:spTgt spid="187"/>
                                        </p:tgtEl>
                                        <p:attrNameLst>
                                          <p:attrName>fill.type</p:attrName>
                                        </p:attrNameLst>
                                      </p:cBhvr>
                                      <p:to>
                                        <p:strVal val="solid"/>
                                      </p:to>
                                    </p:set>
                                    <p:set>
                                      <p:cBhvr>
                                        <p:cTn id="806" dur="250" autoRev="1" fill="remove"/>
                                        <p:tgtEl>
                                          <p:spTgt spid="187"/>
                                        </p:tgtEl>
                                        <p:attrNameLst>
                                          <p:attrName>fill.on</p:attrName>
                                        </p:attrNameLst>
                                      </p:cBhvr>
                                      <p:to>
                                        <p:strVal val="true"/>
                                      </p:to>
                                    </p:set>
                                  </p:childTnLst>
                                  <p:subTnLst>
                                    <p:audio>
                                      <p:cMediaNode>
                                        <p:cTn display="0" masterRel="sameClick">
                                          <p:stCondLst>
                                            <p:cond evt="begin" delay="0">
                                              <p:tn val="8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807" restart="whenNotActive" fill="hold" evtFilter="cancelBubble" nodeType="interactiveSeq">
                <p:stCondLst>
                  <p:cond evt="onClick" delay="0">
                    <p:tgtEl>
                      <p:spTgt spid="188"/>
                    </p:tgtEl>
                  </p:cond>
                </p:stCondLst>
                <p:endSync evt="end" delay="0">
                  <p:rtn val="all"/>
                </p:endSync>
                <p:childTnLst>
                  <p:par>
                    <p:cTn id="808" fill="hold">
                      <p:stCondLst>
                        <p:cond delay="0"/>
                      </p:stCondLst>
                      <p:childTnLst>
                        <p:par>
                          <p:cTn id="809" fill="hold">
                            <p:stCondLst>
                              <p:cond delay="0"/>
                            </p:stCondLst>
                            <p:childTnLst>
                              <p:par>
                                <p:cTn id="8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1" dur="250" autoRev="1" fill="remove"/>
                                        <p:tgtEl>
                                          <p:spTgt spid="188"/>
                                        </p:tgtEl>
                                        <p:attrNameLst>
                                          <p:attrName>style.color</p:attrName>
                                        </p:attrNameLst>
                                      </p:cBhvr>
                                      <p:to>
                                        <a:srgbClr val="FF3399"/>
                                      </p:to>
                                    </p:animClr>
                                    <p:animClr clrSpc="rgb" dir="cw">
                                      <p:cBhvr>
                                        <p:cTn id="812" dur="250" autoRev="1" fill="remove"/>
                                        <p:tgtEl>
                                          <p:spTgt spid="188"/>
                                        </p:tgtEl>
                                        <p:attrNameLst>
                                          <p:attrName>fillcolor</p:attrName>
                                        </p:attrNameLst>
                                      </p:cBhvr>
                                      <p:to>
                                        <a:srgbClr val="FF3399"/>
                                      </p:to>
                                    </p:animClr>
                                    <p:set>
                                      <p:cBhvr>
                                        <p:cTn id="813" dur="250" autoRev="1" fill="remove"/>
                                        <p:tgtEl>
                                          <p:spTgt spid="188"/>
                                        </p:tgtEl>
                                        <p:attrNameLst>
                                          <p:attrName>fill.type</p:attrName>
                                        </p:attrNameLst>
                                      </p:cBhvr>
                                      <p:to>
                                        <p:strVal val="solid"/>
                                      </p:to>
                                    </p:set>
                                    <p:set>
                                      <p:cBhvr>
                                        <p:cTn id="814" dur="250" autoRev="1" fill="remove"/>
                                        <p:tgtEl>
                                          <p:spTgt spid="188"/>
                                        </p:tgtEl>
                                        <p:attrNameLst>
                                          <p:attrName>fill.on</p:attrName>
                                        </p:attrNameLst>
                                      </p:cBhvr>
                                      <p:to>
                                        <p:strVal val="true"/>
                                      </p:to>
                                    </p:set>
                                  </p:childTnLst>
                                  <p:subTnLst>
                                    <p:audio>
                                      <p:cMediaNode>
                                        <p:cTn display="0" masterRel="sameClick">
                                          <p:stCondLst>
                                            <p:cond evt="begin" delay="0">
                                              <p:tn val="8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815" restart="whenNotActive" fill="hold" evtFilter="cancelBubble" nodeType="interactiveSeq">
                <p:stCondLst>
                  <p:cond evt="onClick" delay="0">
                    <p:tgtEl>
                      <p:spTgt spid="189"/>
                    </p:tgtEl>
                  </p:cond>
                </p:stCondLst>
                <p:endSync evt="end" delay="0">
                  <p:rtn val="all"/>
                </p:endSync>
                <p:childTnLst>
                  <p:par>
                    <p:cTn id="816" fill="hold">
                      <p:stCondLst>
                        <p:cond delay="0"/>
                      </p:stCondLst>
                      <p:childTnLst>
                        <p:par>
                          <p:cTn id="817" fill="hold">
                            <p:stCondLst>
                              <p:cond delay="0"/>
                            </p:stCondLst>
                            <p:childTnLst>
                              <p:par>
                                <p:cTn id="8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9" dur="250" autoRev="1" fill="remove"/>
                                        <p:tgtEl>
                                          <p:spTgt spid="189"/>
                                        </p:tgtEl>
                                        <p:attrNameLst>
                                          <p:attrName>style.color</p:attrName>
                                        </p:attrNameLst>
                                      </p:cBhvr>
                                      <p:to>
                                        <a:srgbClr val="FF3399"/>
                                      </p:to>
                                    </p:animClr>
                                    <p:animClr clrSpc="rgb" dir="cw">
                                      <p:cBhvr>
                                        <p:cTn id="820" dur="250" autoRev="1" fill="remove"/>
                                        <p:tgtEl>
                                          <p:spTgt spid="189"/>
                                        </p:tgtEl>
                                        <p:attrNameLst>
                                          <p:attrName>fillcolor</p:attrName>
                                        </p:attrNameLst>
                                      </p:cBhvr>
                                      <p:to>
                                        <a:srgbClr val="FF3399"/>
                                      </p:to>
                                    </p:animClr>
                                    <p:set>
                                      <p:cBhvr>
                                        <p:cTn id="821" dur="250" autoRev="1" fill="remove"/>
                                        <p:tgtEl>
                                          <p:spTgt spid="189"/>
                                        </p:tgtEl>
                                        <p:attrNameLst>
                                          <p:attrName>fill.type</p:attrName>
                                        </p:attrNameLst>
                                      </p:cBhvr>
                                      <p:to>
                                        <p:strVal val="solid"/>
                                      </p:to>
                                    </p:set>
                                    <p:set>
                                      <p:cBhvr>
                                        <p:cTn id="822" dur="250" autoRev="1" fill="remove"/>
                                        <p:tgtEl>
                                          <p:spTgt spid="189"/>
                                        </p:tgtEl>
                                        <p:attrNameLst>
                                          <p:attrName>fill.on</p:attrName>
                                        </p:attrNameLst>
                                      </p:cBhvr>
                                      <p:to>
                                        <p:strVal val="true"/>
                                      </p:to>
                                    </p:set>
                                  </p:childTnLst>
                                  <p:subTnLst>
                                    <p:audio>
                                      <p:cMediaNode>
                                        <p:cTn display="0" masterRel="sameClick">
                                          <p:stCondLst>
                                            <p:cond evt="begin" delay="0">
                                              <p:tn val="8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823" restart="whenNotActive" fill="hold" evtFilter="cancelBubble" nodeType="interactiveSeq">
                <p:stCondLst>
                  <p:cond evt="onClick" delay="0">
                    <p:tgtEl>
                      <p:spTgt spid="190"/>
                    </p:tgtEl>
                  </p:cond>
                </p:stCondLst>
                <p:endSync evt="end" delay="0">
                  <p:rtn val="all"/>
                </p:endSync>
                <p:childTnLst>
                  <p:par>
                    <p:cTn id="824" fill="hold">
                      <p:stCondLst>
                        <p:cond delay="0"/>
                      </p:stCondLst>
                      <p:childTnLst>
                        <p:par>
                          <p:cTn id="825" fill="hold">
                            <p:stCondLst>
                              <p:cond delay="0"/>
                            </p:stCondLst>
                            <p:childTnLst>
                              <p:par>
                                <p:cTn id="8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7" dur="250" autoRev="1" fill="remove"/>
                                        <p:tgtEl>
                                          <p:spTgt spid="190"/>
                                        </p:tgtEl>
                                        <p:attrNameLst>
                                          <p:attrName>style.color</p:attrName>
                                        </p:attrNameLst>
                                      </p:cBhvr>
                                      <p:to>
                                        <a:srgbClr val="FF3399"/>
                                      </p:to>
                                    </p:animClr>
                                    <p:animClr clrSpc="rgb" dir="cw">
                                      <p:cBhvr>
                                        <p:cTn id="828" dur="250" autoRev="1" fill="remove"/>
                                        <p:tgtEl>
                                          <p:spTgt spid="190"/>
                                        </p:tgtEl>
                                        <p:attrNameLst>
                                          <p:attrName>fillcolor</p:attrName>
                                        </p:attrNameLst>
                                      </p:cBhvr>
                                      <p:to>
                                        <a:srgbClr val="FF3399"/>
                                      </p:to>
                                    </p:animClr>
                                    <p:set>
                                      <p:cBhvr>
                                        <p:cTn id="829" dur="250" autoRev="1" fill="remove"/>
                                        <p:tgtEl>
                                          <p:spTgt spid="190"/>
                                        </p:tgtEl>
                                        <p:attrNameLst>
                                          <p:attrName>fill.type</p:attrName>
                                        </p:attrNameLst>
                                      </p:cBhvr>
                                      <p:to>
                                        <p:strVal val="solid"/>
                                      </p:to>
                                    </p:set>
                                    <p:set>
                                      <p:cBhvr>
                                        <p:cTn id="830" dur="250" autoRev="1" fill="remove"/>
                                        <p:tgtEl>
                                          <p:spTgt spid="190"/>
                                        </p:tgtEl>
                                        <p:attrNameLst>
                                          <p:attrName>fill.on</p:attrName>
                                        </p:attrNameLst>
                                      </p:cBhvr>
                                      <p:to>
                                        <p:strVal val="true"/>
                                      </p:to>
                                    </p:set>
                                  </p:childTnLst>
                                  <p:subTnLst>
                                    <p:audio>
                                      <p:cMediaNode>
                                        <p:cTn display="0" masterRel="sameClick">
                                          <p:stCondLst>
                                            <p:cond evt="begin" delay="0">
                                              <p:tn val="8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831" restart="whenNotActive" fill="hold" evtFilter="cancelBubble" nodeType="interactiveSeq">
                <p:stCondLst>
                  <p:cond evt="onClick" delay="0">
                    <p:tgtEl>
                      <p:spTgt spid="191"/>
                    </p:tgtEl>
                  </p:cond>
                </p:stCondLst>
                <p:endSync evt="end" delay="0">
                  <p:rtn val="all"/>
                </p:endSync>
                <p:childTnLst>
                  <p:par>
                    <p:cTn id="832" fill="hold">
                      <p:stCondLst>
                        <p:cond delay="0"/>
                      </p:stCondLst>
                      <p:childTnLst>
                        <p:par>
                          <p:cTn id="833" fill="hold">
                            <p:stCondLst>
                              <p:cond delay="0"/>
                            </p:stCondLst>
                            <p:childTnLst>
                              <p:par>
                                <p:cTn id="8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5" dur="250" autoRev="1" fill="remove"/>
                                        <p:tgtEl>
                                          <p:spTgt spid="191"/>
                                        </p:tgtEl>
                                        <p:attrNameLst>
                                          <p:attrName>style.color</p:attrName>
                                        </p:attrNameLst>
                                      </p:cBhvr>
                                      <p:to>
                                        <a:srgbClr val="FF3399"/>
                                      </p:to>
                                    </p:animClr>
                                    <p:animClr clrSpc="rgb" dir="cw">
                                      <p:cBhvr>
                                        <p:cTn id="836" dur="250" autoRev="1" fill="remove"/>
                                        <p:tgtEl>
                                          <p:spTgt spid="191"/>
                                        </p:tgtEl>
                                        <p:attrNameLst>
                                          <p:attrName>fillcolor</p:attrName>
                                        </p:attrNameLst>
                                      </p:cBhvr>
                                      <p:to>
                                        <a:srgbClr val="FF3399"/>
                                      </p:to>
                                    </p:animClr>
                                    <p:set>
                                      <p:cBhvr>
                                        <p:cTn id="837" dur="250" autoRev="1" fill="remove"/>
                                        <p:tgtEl>
                                          <p:spTgt spid="191"/>
                                        </p:tgtEl>
                                        <p:attrNameLst>
                                          <p:attrName>fill.type</p:attrName>
                                        </p:attrNameLst>
                                      </p:cBhvr>
                                      <p:to>
                                        <p:strVal val="solid"/>
                                      </p:to>
                                    </p:set>
                                    <p:set>
                                      <p:cBhvr>
                                        <p:cTn id="838" dur="250" autoRev="1" fill="remove"/>
                                        <p:tgtEl>
                                          <p:spTgt spid="191"/>
                                        </p:tgtEl>
                                        <p:attrNameLst>
                                          <p:attrName>fill.on</p:attrName>
                                        </p:attrNameLst>
                                      </p:cBhvr>
                                      <p:to>
                                        <p:strVal val="true"/>
                                      </p:to>
                                    </p:set>
                                  </p:childTnLst>
                                  <p:subTnLst>
                                    <p:audio>
                                      <p:cMediaNode>
                                        <p:cTn display="0" masterRel="sameClick">
                                          <p:stCondLst>
                                            <p:cond evt="begin" delay="0">
                                              <p:tn val="8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839" restart="whenNotActive" fill="hold" evtFilter="cancelBubble" nodeType="interactiveSeq">
                <p:stCondLst>
                  <p:cond evt="onClick" delay="0">
                    <p:tgtEl>
                      <p:spTgt spid="192"/>
                    </p:tgtEl>
                  </p:cond>
                </p:stCondLst>
                <p:endSync evt="end" delay="0">
                  <p:rtn val="all"/>
                </p:endSync>
                <p:childTnLst>
                  <p:par>
                    <p:cTn id="840" fill="hold">
                      <p:stCondLst>
                        <p:cond delay="0"/>
                      </p:stCondLst>
                      <p:childTnLst>
                        <p:par>
                          <p:cTn id="841" fill="hold">
                            <p:stCondLst>
                              <p:cond delay="0"/>
                            </p:stCondLst>
                            <p:childTnLst>
                              <p:par>
                                <p:cTn id="8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3" dur="250" autoRev="1" fill="remove"/>
                                        <p:tgtEl>
                                          <p:spTgt spid="192"/>
                                        </p:tgtEl>
                                        <p:attrNameLst>
                                          <p:attrName>style.color</p:attrName>
                                        </p:attrNameLst>
                                      </p:cBhvr>
                                      <p:to>
                                        <a:srgbClr val="FF3399"/>
                                      </p:to>
                                    </p:animClr>
                                    <p:animClr clrSpc="rgb" dir="cw">
                                      <p:cBhvr>
                                        <p:cTn id="844" dur="250" autoRev="1" fill="remove"/>
                                        <p:tgtEl>
                                          <p:spTgt spid="192"/>
                                        </p:tgtEl>
                                        <p:attrNameLst>
                                          <p:attrName>fillcolor</p:attrName>
                                        </p:attrNameLst>
                                      </p:cBhvr>
                                      <p:to>
                                        <a:srgbClr val="FF3399"/>
                                      </p:to>
                                    </p:animClr>
                                    <p:set>
                                      <p:cBhvr>
                                        <p:cTn id="845" dur="250" autoRev="1" fill="remove"/>
                                        <p:tgtEl>
                                          <p:spTgt spid="192"/>
                                        </p:tgtEl>
                                        <p:attrNameLst>
                                          <p:attrName>fill.type</p:attrName>
                                        </p:attrNameLst>
                                      </p:cBhvr>
                                      <p:to>
                                        <p:strVal val="solid"/>
                                      </p:to>
                                    </p:set>
                                    <p:set>
                                      <p:cBhvr>
                                        <p:cTn id="846" dur="250" autoRev="1" fill="remove"/>
                                        <p:tgtEl>
                                          <p:spTgt spid="192"/>
                                        </p:tgtEl>
                                        <p:attrNameLst>
                                          <p:attrName>fill.on</p:attrName>
                                        </p:attrNameLst>
                                      </p:cBhvr>
                                      <p:to>
                                        <p:strVal val="true"/>
                                      </p:to>
                                    </p:set>
                                  </p:childTnLst>
                                  <p:subTnLst>
                                    <p:audio>
                                      <p:cMediaNode>
                                        <p:cTn display="0" masterRel="sameClick">
                                          <p:stCondLst>
                                            <p:cond evt="begin" delay="0">
                                              <p:tn val="8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847" restart="whenNotActive" fill="hold" evtFilter="cancelBubble" nodeType="interactiveSeq">
                <p:stCondLst>
                  <p:cond evt="onClick" delay="0">
                    <p:tgtEl>
                      <p:spTgt spid="193"/>
                    </p:tgtEl>
                  </p:cond>
                </p:stCondLst>
                <p:endSync evt="end" delay="0">
                  <p:rtn val="all"/>
                </p:endSync>
                <p:childTnLst>
                  <p:par>
                    <p:cTn id="848" fill="hold">
                      <p:stCondLst>
                        <p:cond delay="0"/>
                      </p:stCondLst>
                      <p:childTnLst>
                        <p:par>
                          <p:cTn id="849" fill="hold">
                            <p:stCondLst>
                              <p:cond delay="0"/>
                            </p:stCondLst>
                            <p:childTnLst>
                              <p:par>
                                <p:cTn id="8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1" dur="250" autoRev="1" fill="remove"/>
                                        <p:tgtEl>
                                          <p:spTgt spid="193"/>
                                        </p:tgtEl>
                                        <p:attrNameLst>
                                          <p:attrName>style.color</p:attrName>
                                        </p:attrNameLst>
                                      </p:cBhvr>
                                      <p:to>
                                        <a:srgbClr val="FF3399"/>
                                      </p:to>
                                    </p:animClr>
                                    <p:animClr clrSpc="rgb" dir="cw">
                                      <p:cBhvr>
                                        <p:cTn id="852" dur="250" autoRev="1" fill="remove"/>
                                        <p:tgtEl>
                                          <p:spTgt spid="193"/>
                                        </p:tgtEl>
                                        <p:attrNameLst>
                                          <p:attrName>fillcolor</p:attrName>
                                        </p:attrNameLst>
                                      </p:cBhvr>
                                      <p:to>
                                        <a:srgbClr val="FF3399"/>
                                      </p:to>
                                    </p:animClr>
                                    <p:set>
                                      <p:cBhvr>
                                        <p:cTn id="853" dur="250" autoRev="1" fill="remove"/>
                                        <p:tgtEl>
                                          <p:spTgt spid="193"/>
                                        </p:tgtEl>
                                        <p:attrNameLst>
                                          <p:attrName>fill.type</p:attrName>
                                        </p:attrNameLst>
                                      </p:cBhvr>
                                      <p:to>
                                        <p:strVal val="solid"/>
                                      </p:to>
                                    </p:set>
                                    <p:set>
                                      <p:cBhvr>
                                        <p:cTn id="854" dur="250" autoRev="1" fill="remove"/>
                                        <p:tgtEl>
                                          <p:spTgt spid="193"/>
                                        </p:tgtEl>
                                        <p:attrNameLst>
                                          <p:attrName>fill.on</p:attrName>
                                        </p:attrNameLst>
                                      </p:cBhvr>
                                      <p:to>
                                        <p:strVal val="true"/>
                                      </p:to>
                                    </p:set>
                                  </p:childTnLst>
                                  <p:subTnLst>
                                    <p:audio>
                                      <p:cMediaNode>
                                        <p:cTn display="0" masterRel="sameClick">
                                          <p:stCondLst>
                                            <p:cond evt="begin" delay="0">
                                              <p:tn val="8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855" restart="whenNotActive" fill="hold" evtFilter="cancelBubble" nodeType="interactiveSeq">
                <p:stCondLst>
                  <p:cond evt="onClick" delay="0">
                    <p:tgtEl>
                      <p:spTgt spid="194"/>
                    </p:tgtEl>
                  </p:cond>
                </p:stCondLst>
                <p:endSync evt="end" delay="0">
                  <p:rtn val="all"/>
                </p:endSync>
                <p:childTnLst>
                  <p:par>
                    <p:cTn id="856" fill="hold">
                      <p:stCondLst>
                        <p:cond delay="0"/>
                      </p:stCondLst>
                      <p:childTnLst>
                        <p:par>
                          <p:cTn id="857" fill="hold">
                            <p:stCondLst>
                              <p:cond delay="0"/>
                            </p:stCondLst>
                            <p:childTnLst>
                              <p:par>
                                <p:cTn id="8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9" dur="250" autoRev="1" fill="remove"/>
                                        <p:tgtEl>
                                          <p:spTgt spid="194"/>
                                        </p:tgtEl>
                                        <p:attrNameLst>
                                          <p:attrName>style.color</p:attrName>
                                        </p:attrNameLst>
                                      </p:cBhvr>
                                      <p:to>
                                        <a:srgbClr val="FF3399"/>
                                      </p:to>
                                    </p:animClr>
                                    <p:animClr clrSpc="rgb" dir="cw">
                                      <p:cBhvr>
                                        <p:cTn id="860" dur="250" autoRev="1" fill="remove"/>
                                        <p:tgtEl>
                                          <p:spTgt spid="194"/>
                                        </p:tgtEl>
                                        <p:attrNameLst>
                                          <p:attrName>fillcolor</p:attrName>
                                        </p:attrNameLst>
                                      </p:cBhvr>
                                      <p:to>
                                        <a:srgbClr val="FF3399"/>
                                      </p:to>
                                    </p:animClr>
                                    <p:set>
                                      <p:cBhvr>
                                        <p:cTn id="861" dur="250" autoRev="1" fill="remove"/>
                                        <p:tgtEl>
                                          <p:spTgt spid="194"/>
                                        </p:tgtEl>
                                        <p:attrNameLst>
                                          <p:attrName>fill.type</p:attrName>
                                        </p:attrNameLst>
                                      </p:cBhvr>
                                      <p:to>
                                        <p:strVal val="solid"/>
                                      </p:to>
                                    </p:set>
                                    <p:set>
                                      <p:cBhvr>
                                        <p:cTn id="862" dur="250" autoRev="1" fill="remove"/>
                                        <p:tgtEl>
                                          <p:spTgt spid="194"/>
                                        </p:tgtEl>
                                        <p:attrNameLst>
                                          <p:attrName>fill.on</p:attrName>
                                        </p:attrNameLst>
                                      </p:cBhvr>
                                      <p:to>
                                        <p:strVal val="true"/>
                                      </p:to>
                                    </p:set>
                                  </p:childTnLst>
                                  <p:subTnLst>
                                    <p:audio>
                                      <p:cMediaNode>
                                        <p:cTn display="0" masterRel="sameClick">
                                          <p:stCondLst>
                                            <p:cond evt="begin" delay="0">
                                              <p:tn val="8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863" restart="whenNotActive" fill="hold" evtFilter="cancelBubble" nodeType="interactiveSeq">
                <p:stCondLst>
                  <p:cond evt="onClick" delay="0">
                    <p:tgtEl>
                      <p:spTgt spid="195"/>
                    </p:tgtEl>
                  </p:cond>
                </p:stCondLst>
                <p:endSync evt="end" delay="0">
                  <p:rtn val="all"/>
                </p:endSync>
                <p:childTnLst>
                  <p:par>
                    <p:cTn id="864" fill="hold">
                      <p:stCondLst>
                        <p:cond delay="0"/>
                      </p:stCondLst>
                      <p:childTnLst>
                        <p:par>
                          <p:cTn id="865" fill="hold">
                            <p:stCondLst>
                              <p:cond delay="0"/>
                            </p:stCondLst>
                            <p:childTnLst>
                              <p:par>
                                <p:cTn id="8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7" dur="250" autoRev="1" fill="remove"/>
                                        <p:tgtEl>
                                          <p:spTgt spid="195"/>
                                        </p:tgtEl>
                                        <p:attrNameLst>
                                          <p:attrName>style.color</p:attrName>
                                        </p:attrNameLst>
                                      </p:cBhvr>
                                      <p:to>
                                        <a:srgbClr val="FF3399"/>
                                      </p:to>
                                    </p:animClr>
                                    <p:animClr clrSpc="rgb" dir="cw">
                                      <p:cBhvr>
                                        <p:cTn id="868" dur="250" autoRev="1" fill="remove"/>
                                        <p:tgtEl>
                                          <p:spTgt spid="195"/>
                                        </p:tgtEl>
                                        <p:attrNameLst>
                                          <p:attrName>fillcolor</p:attrName>
                                        </p:attrNameLst>
                                      </p:cBhvr>
                                      <p:to>
                                        <a:srgbClr val="FF3399"/>
                                      </p:to>
                                    </p:animClr>
                                    <p:set>
                                      <p:cBhvr>
                                        <p:cTn id="869" dur="250" autoRev="1" fill="remove"/>
                                        <p:tgtEl>
                                          <p:spTgt spid="195"/>
                                        </p:tgtEl>
                                        <p:attrNameLst>
                                          <p:attrName>fill.type</p:attrName>
                                        </p:attrNameLst>
                                      </p:cBhvr>
                                      <p:to>
                                        <p:strVal val="solid"/>
                                      </p:to>
                                    </p:set>
                                    <p:set>
                                      <p:cBhvr>
                                        <p:cTn id="870" dur="250" autoRev="1" fill="remove"/>
                                        <p:tgtEl>
                                          <p:spTgt spid="195"/>
                                        </p:tgtEl>
                                        <p:attrNameLst>
                                          <p:attrName>fill.on</p:attrName>
                                        </p:attrNameLst>
                                      </p:cBhvr>
                                      <p:to>
                                        <p:strVal val="true"/>
                                      </p:to>
                                    </p:set>
                                  </p:childTnLst>
                                  <p:subTnLst>
                                    <p:audio>
                                      <p:cMediaNode>
                                        <p:cTn display="0" masterRel="sameClick">
                                          <p:stCondLst>
                                            <p:cond evt="begin" delay="0">
                                              <p:tn val="8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871" restart="whenNotActive" fill="hold" evtFilter="cancelBubble" nodeType="interactiveSeq">
                <p:stCondLst>
                  <p:cond evt="onClick" delay="0">
                    <p:tgtEl>
                      <p:spTgt spid="196"/>
                    </p:tgtEl>
                  </p:cond>
                </p:stCondLst>
                <p:endSync evt="end" delay="0">
                  <p:rtn val="all"/>
                </p:endSync>
                <p:childTnLst>
                  <p:par>
                    <p:cTn id="872" fill="hold">
                      <p:stCondLst>
                        <p:cond delay="0"/>
                      </p:stCondLst>
                      <p:childTnLst>
                        <p:par>
                          <p:cTn id="873" fill="hold">
                            <p:stCondLst>
                              <p:cond delay="0"/>
                            </p:stCondLst>
                            <p:childTnLst>
                              <p:par>
                                <p:cTn id="8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5" dur="250" autoRev="1" fill="remove"/>
                                        <p:tgtEl>
                                          <p:spTgt spid="196"/>
                                        </p:tgtEl>
                                        <p:attrNameLst>
                                          <p:attrName>style.color</p:attrName>
                                        </p:attrNameLst>
                                      </p:cBhvr>
                                      <p:to>
                                        <a:srgbClr val="FF3399"/>
                                      </p:to>
                                    </p:animClr>
                                    <p:animClr clrSpc="rgb" dir="cw">
                                      <p:cBhvr>
                                        <p:cTn id="876" dur="250" autoRev="1" fill="remove"/>
                                        <p:tgtEl>
                                          <p:spTgt spid="196"/>
                                        </p:tgtEl>
                                        <p:attrNameLst>
                                          <p:attrName>fillcolor</p:attrName>
                                        </p:attrNameLst>
                                      </p:cBhvr>
                                      <p:to>
                                        <a:srgbClr val="FF3399"/>
                                      </p:to>
                                    </p:animClr>
                                    <p:set>
                                      <p:cBhvr>
                                        <p:cTn id="877" dur="250" autoRev="1" fill="remove"/>
                                        <p:tgtEl>
                                          <p:spTgt spid="196"/>
                                        </p:tgtEl>
                                        <p:attrNameLst>
                                          <p:attrName>fill.type</p:attrName>
                                        </p:attrNameLst>
                                      </p:cBhvr>
                                      <p:to>
                                        <p:strVal val="solid"/>
                                      </p:to>
                                    </p:set>
                                    <p:set>
                                      <p:cBhvr>
                                        <p:cTn id="878" dur="250" autoRev="1" fill="remove"/>
                                        <p:tgtEl>
                                          <p:spTgt spid="196"/>
                                        </p:tgtEl>
                                        <p:attrNameLst>
                                          <p:attrName>fill.on</p:attrName>
                                        </p:attrNameLst>
                                      </p:cBhvr>
                                      <p:to>
                                        <p:strVal val="true"/>
                                      </p:to>
                                    </p:set>
                                  </p:childTnLst>
                                  <p:subTnLst>
                                    <p:audio>
                                      <p:cMediaNode>
                                        <p:cTn display="0" masterRel="sameClick">
                                          <p:stCondLst>
                                            <p:cond evt="begin" delay="0">
                                              <p:tn val="8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seq concurrent="1" nextAc="seek">
              <p:cTn id="879" restart="whenNotActive" fill="hold" evtFilter="cancelBubble" nodeType="interactiveSeq">
                <p:stCondLst>
                  <p:cond evt="onClick" delay="0">
                    <p:tgtEl>
                      <p:spTgt spid="197"/>
                    </p:tgtEl>
                  </p:cond>
                </p:stCondLst>
                <p:endSync evt="end" delay="0">
                  <p:rtn val="all"/>
                </p:endSync>
                <p:childTnLst>
                  <p:par>
                    <p:cTn id="880" fill="hold">
                      <p:stCondLst>
                        <p:cond delay="0"/>
                      </p:stCondLst>
                      <p:childTnLst>
                        <p:par>
                          <p:cTn id="881" fill="hold">
                            <p:stCondLst>
                              <p:cond delay="0"/>
                            </p:stCondLst>
                            <p:childTnLst>
                              <p:par>
                                <p:cTn id="8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3" dur="250" autoRev="1" fill="remove"/>
                                        <p:tgtEl>
                                          <p:spTgt spid="197"/>
                                        </p:tgtEl>
                                        <p:attrNameLst>
                                          <p:attrName>style.color</p:attrName>
                                        </p:attrNameLst>
                                      </p:cBhvr>
                                      <p:to>
                                        <a:srgbClr val="FF3399"/>
                                      </p:to>
                                    </p:animClr>
                                    <p:animClr clrSpc="rgb" dir="cw">
                                      <p:cBhvr>
                                        <p:cTn id="884" dur="250" autoRev="1" fill="remove"/>
                                        <p:tgtEl>
                                          <p:spTgt spid="197"/>
                                        </p:tgtEl>
                                        <p:attrNameLst>
                                          <p:attrName>fillcolor</p:attrName>
                                        </p:attrNameLst>
                                      </p:cBhvr>
                                      <p:to>
                                        <a:srgbClr val="FF3399"/>
                                      </p:to>
                                    </p:animClr>
                                    <p:set>
                                      <p:cBhvr>
                                        <p:cTn id="885" dur="250" autoRev="1" fill="remove"/>
                                        <p:tgtEl>
                                          <p:spTgt spid="197"/>
                                        </p:tgtEl>
                                        <p:attrNameLst>
                                          <p:attrName>fill.type</p:attrName>
                                        </p:attrNameLst>
                                      </p:cBhvr>
                                      <p:to>
                                        <p:strVal val="solid"/>
                                      </p:to>
                                    </p:set>
                                    <p:set>
                                      <p:cBhvr>
                                        <p:cTn id="886" dur="250" autoRev="1" fill="remove"/>
                                        <p:tgtEl>
                                          <p:spTgt spid="197"/>
                                        </p:tgtEl>
                                        <p:attrNameLst>
                                          <p:attrName>fill.on</p:attrName>
                                        </p:attrNameLst>
                                      </p:cBhvr>
                                      <p:to>
                                        <p:strVal val="true"/>
                                      </p:to>
                                    </p:set>
                                  </p:childTnLst>
                                  <p:subTnLst>
                                    <p:audio>
                                      <p:cMediaNode>
                                        <p:cTn display="0" masterRel="sameClick">
                                          <p:stCondLst>
                                            <p:cond evt="begin" delay="0">
                                              <p:tn val="8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7"/>
                  </p:tgtEl>
                </p:cond>
              </p:nextCondLst>
            </p:seq>
            <p:seq concurrent="1" nextAc="seek">
              <p:cTn id="887" restart="whenNotActive" fill="hold" evtFilter="cancelBubble" nodeType="interactiveSeq">
                <p:stCondLst>
                  <p:cond evt="onClick" delay="0">
                    <p:tgtEl>
                      <p:spTgt spid="198"/>
                    </p:tgtEl>
                  </p:cond>
                </p:stCondLst>
                <p:endSync evt="end" delay="0">
                  <p:rtn val="all"/>
                </p:endSync>
                <p:childTnLst>
                  <p:par>
                    <p:cTn id="888" fill="hold">
                      <p:stCondLst>
                        <p:cond delay="0"/>
                      </p:stCondLst>
                      <p:childTnLst>
                        <p:par>
                          <p:cTn id="889" fill="hold">
                            <p:stCondLst>
                              <p:cond delay="0"/>
                            </p:stCondLst>
                            <p:childTnLst>
                              <p:par>
                                <p:cTn id="8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1" dur="250" autoRev="1" fill="remove"/>
                                        <p:tgtEl>
                                          <p:spTgt spid="198"/>
                                        </p:tgtEl>
                                        <p:attrNameLst>
                                          <p:attrName>style.color</p:attrName>
                                        </p:attrNameLst>
                                      </p:cBhvr>
                                      <p:to>
                                        <a:srgbClr val="FF3399"/>
                                      </p:to>
                                    </p:animClr>
                                    <p:animClr clrSpc="rgb" dir="cw">
                                      <p:cBhvr>
                                        <p:cTn id="892" dur="250" autoRev="1" fill="remove"/>
                                        <p:tgtEl>
                                          <p:spTgt spid="198"/>
                                        </p:tgtEl>
                                        <p:attrNameLst>
                                          <p:attrName>fillcolor</p:attrName>
                                        </p:attrNameLst>
                                      </p:cBhvr>
                                      <p:to>
                                        <a:srgbClr val="FF3399"/>
                                      </p:to>
                                    </p:animClr>
                                    <p:set>
                                      <p:cBhvr>
                                        <p:cTn id="893" dur="250" autoRev="1" fill="remove"/>
                                        <p:tgtEl>
                                          <p:spTgt spid="198"/>
                                        </p:tgtEl>
                                        <p:attrNameLst>
                                          <p:attrName>fill.type</p:attrName>
                                        </p:attrNameLst>
                                      </p:cBhvr>
                                      <p:to>
                                        <p:strVal val="solid"/>
                                      </p:to>
                                    </p:set>
                                    <p:set>
                                      <p:cBhvr>
                                        <p:cTn id="894" dur="250" autoRev="1" fill="remove"/>
                                        <p:tgtEl>
                                          <p:spTgt spid="198"/>
                                        </p:tgtEl>
                                        <p:attrNameLst>
                                          <p:attrName>fill.on</p:attrName>
                                        </p:attrNameLst>
                                      </p:cBhvr>
                                      <p:to>
                                        <p:strVal val="true"/>
                                      </p:to>
                                    </p:set>
                                  </p:childTnLst>
                                  <p:subTnLst>
                                    <p:audio>
                                      <p:cMediaNode>
                                        <p:cTn display="0" masterRel="sameClick">
                                          <p:stCondLst>
                                            <p:cond evt="begin" delay="0">
                                              <p:tn val="8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8"/>
                  </p:tgtEl>
                </p:cond>
              </p:nextCondLst>
            </p:seq>
            <p:seq concurrent="1" nextAc="seek">
              <p:cTn id="895" restart="whenNotActive" fill="hold" evtFilter="cancelBubble" nodeType="interactiveSeq">
                <p:stCondLst>
                  <p:cond evt="onClick" delay="0">
                    <p:tgtEl>
                      <p:spTgt spid="199"/>
                    </p:tgtEl>
                  </p:cond>
                </p:stCondLst>
                <p:endSync evt="end" delay="0">
                  <p:rtn val="all"/>
                </p:endSync>
                <p:childTnLst>
                  <p:par>
                    <p:cTn id="896" fill="hold">
                      <p:stCondLst>
                        <p:cond delay="0"/>
                      </p:stCondLst>
                      <p:childTnLst>
                        <p:par>
                          <p:cTn id="897" fill="hold">
                            <p:stCondLst>
                              <p:cond delay="0"/>
                            </p:stCondLst>
                            <p:childTnLst>
                              <p:par>
                                <p:cTn id="8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9" dur="250" autoRev="1" fill="remove"/>
                                        <p:tgtEl>
                                          <p:spTgt spid="199"/>
                                        </p:tgtEl>
                                        <p:attrNameLst>
                                          <p:attrName>style.color</p:attrName>
                                        </p:attrNameLst>
                                      </p:cBhvr>
                                      <p:to>
                                        <a:srgbClr val="FF3399"/>
                                      </p:to>
                                    </p:animClr>
                                    <p:animClr clrSpc="rgb" dir="cw">
                                      <p:cBhvr>
                                        <p:cTn id="900" dur="250" autoRev="1" fill="remove"/>
                                        <p:tgtEl>
                                          <p:spTgt spid="199"/>
                                        </p:tgtEl>
                                        <p:attrNameLst>
                                          <p:attrName>fillcolor</p:attrName>
                                        </p:attrNameLst>
                                      </p:cBhvr>
                                      <p:to>
                                        <a:srgbClr val="FF3399"/>
                                      </p:to>
                                    </p:animClr>
                                    <p:set>
                                      <p:cBhvr>
                                        <p:cTn id="901" dur="250" autoRev="1" fill="remove"/>
                                        <p:tgtEl>
                                          <p:spTgt spid="199"/>
                                        </p:tgtEl>
                                        <p:attrNameLst>
                                          <p:attrName>fill.type</p:attrName>
                                        </p:attrNameLst>
                                      </p:cBhvr>
                                      <p:to>
                                        <p:strVal val="solid"/>
                                      </p:to>
                                    </p:set>
                                    <p:set>
                                      <p:cBhvr>
                                        <p:cTn id="902" dur="250" autoRev="1" fill="remove"/>
                                        <p:tgtEl>
                                          <p:spTgt spid="199"/>
                                        </p:tgtEl>
                                        <p:attrNameLst>
                                          <p:attrName>fill.on</p:attrName>
                                        </p:attrNameLst>
                                      </p:cBhvr>
                                      <p:to>
                                        <p:strVal val="true"/>
                                      </p:to>
                                    </p:set>
                                  </p:childTnLst>
                                  <p:subTnLst>
                                    <p:audio>
                                      <p:cMediaNode>
                                        <p:cTn display="0" masterRel="sameClick">
                                          <p:stCondLst>
                                            <p:cond evt="begin" delay="0">
                                              <p:tn val="8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9"/>
                  </p:tgtEl>
                </p:cond>
              </p:nextCondLst>
            </p:seq>
            <p:seq concurrent="1" nextAc="seek">
              <p:cTn id="903" restart="whenNotActive" fill="hold" evtFilter="cancelBubble" nodeType="interactiveSeq">
                <p:stCondLst>
                  <p:cond evt="onClick" delay="0">
                    <p:tgtEl>
                      <p:spTgt spid="200"/>
                    </p:tgtEl>
                  </p:cond>
                </p:stCondLst>
                <p:endSync evt="end" delay="0">
                  <p:rtn val="all"/>
                </p:endSync>
                <p:childTnLst>
                  <p:par>
                    <p:cTn id="904" fill="hold">
                      <p:stCondLst>
                        <p:cond delay="0"/>
                      </p:stCondLst>
                      <p:childTnLst>
                        <p:par>
                          <p:cTn id="905" fill="hold">
                            <p:stCondLst>
                              <p:cond delay="0"/>
                            </p:stCondLst>
                            <p:childTnLst>
                              <p:par>
                                <p:cTn id="9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7" dur="250" autoRev="1" fill="remove"/>
                                        <p:tgtEl>
                                          <p:spTgt spid="200"/>
                                        </p:tgtEl>
                                        <p:attrNameLst>
                                          <p:attrName>style.color</p:attrName>
                                        </p:attrNameLst>
                                      </p:cBhvr>
                                      <p:to>
                                        <a:srgbClr val="FF3399"/>
                                      </p:to>
                                    </p:animClr>
                                    <p:animClr clrSpc="rgb" dir="cw">
                                      <p:cBhvr>
                                        <p:cTn id="908" dur="250" autoRev="1" fill="remove"/>
                                        <p:tgtEl>
                                          <p:spTgt spid="200"/>
                                        </p:tgtEl>
                                        <p:attrNameLst>
                                          <p:attrName>fillcolor</p:attrName>
                                        </p:attrNameLst>
                                      </p:cBhvr>
                                      <p:to>
                                        <a:srgbClr val="FF3399"/>
                                      </p:to>
                                    </p:animClr>
                                    <p:set>
                                      <p:cBhvr>
                                        <p:cTn id="909" dur="250" autoRev="1" fill="remove"/>
                                        <p:tgtEl>
                                          <p:spTgt spid="200"/>
                                        </p:tgtEl>
                                        <p:attrNameLst>
                                          <p:attrName>fill.type</p:attrName>
                                        </p:attrNameLst>
                                      </p:cBhvr>
                                      <p:to>
                                        <p:strVal val="solid"/>
                                      </p:to>
                                    </p:set>
                                    <p:set>
                                      <p:cBhvr>
                                        <p:cTn id="910" dur="250" autoRev="1" fill="remove"/>
                                        <p:tgtEl>
                                          <p:spTgt spid="200"/>
                                        </p:tgtEl>
                                        <p:attrNameLst>
                                          <p:attrName>fill.on</p:attrName>
                                        </p:attrNameLst>
                                      </p:cBhvr>
                                      <p:to>
                                        <p:strVal val="true"/>
                                      </p:to>
                                    </p:set>
                                  </p:childTnLst>
                                  <p:subTnLst>
                                    <p:audio>
                                      <p:cMediaNode>
                                        <p:cTn display="0" masterRel="sameClick">
                                          <p:stCondLst>
                                            <p:cond evt="begin" delay="0">
                                              <p:tn val="9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0"/>
                  </p:tgtEl>
                </p:cond>
              </p:nextCondLst>
            </p:seq>
            <p:seq concurrent="1" nextAc="seek">
              <p:cTn id="911" restart="whenNotActive" fill="hold" evtFilter="cancelBubble" nodeType="interactiveSeq">
                <p:stCondLst>
                  <p:cond evt="onClick" delay="0">
                    <p:tgtEl>
                      <p:spTgt spid="201"/>
                    </p:tgtEl>
                  </p:cond>
                </p:stCondLst>
                <p:endSync evt="end" delay="0">
                  <p:rtn val="all"/>
                </p:endSync>
                <p:childTnLst>
                  <p:par>
                    <p:cTn id="912" fill="hold">
                      <p:stCondLst>
                        <p:cond delay="0"/>
                      </p:stCondLst>
                      <p:childTnLst>
                        <p:par>
                          <p:cTn id="913" fill="hold">
                            <p:stCondLst>
                              <p:cond delay="0"/>
                            </p:stCondLst>
                            <p:childTnLst>
                              <p:par>
                                <p:cTn id="9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5" dur="250" autoRev="1" fill="remove"/>
                                        <p:tgtEl>
                                          <p:spTgt spid="201"/>
                                        </p:tgtEl>
                                        <p:attrNameLst>
                                          <p:attrName>style.color</p:attrName>
                                        </p:attrNameLst>
                                      </p:cBhvr>
                                      <p:to>
                                        <a:srgbClr val="FF3399"/>
                                      </p:to>
                                    </p:animClr>
                                    <p:animClr clrSpc="rgb" dir="cw">
                                      <p:cBhvr>
                                        <p:cTn id="916" dur="250" autoRev="1" fill="remove"/>
                                        <p:tgtEl>
                                          <p:spTgt spid="201"/>
                                        </p:tgtEl>
                                        <p:attrNameLst>
                                          <p:attrName>fillcolor</p:attrName>
                                        </p:attrNameLst>
                                      </p:cBhvr>
                                      <p:to>
                                        <a:srgbClr val="FF3399"/>
                                      </p:to>
                                    </p:animClr>
                                    <p:set>
                                      <p:cBhvr>
                                        <p:cTn id="917" dur="250" autoRev="1" fill="remove"/>
                                        <p:tgtEl>
                                          <p:spTgt spid="201"/>
                                        </p:tgtEl>
                                        <p:attrNameLst>
                                          <p:attrName>fill.type</p:attrName>
                                        </p:attrNameLst>
                                      </p:cBhvr>
                                      <p:to>
                                        <p:strVal val="solid"/>
                                      </p:to>
                                    </p:set>
                                    <p:set>
                                      <p:cBhvr>
                                        <p:cTn id="918" dur="250" autoRev="1" fill="remove"/>
                                        <p:tgtEl>
                                          <p:spTgt spid="201"/>
                                        </p:tgtEl>
                                        <p:attrNameLst>
                                          <p:attrName>fill.on</p:attrName>
                                        </p:attrNameLst>
                                      </p:cBhvr>
                                      <p:to>
                                        <p:strVal val="true"/>
                                      </p:to>
                                    </p:set>
                                  </p:childTnLst>
                                  <p:subTnLst>
                                    <p:audio>
                                      <p:cMediaNode>
                                        <p:cTn display="0" masterRel="sameClick">
                                          <p:stCondLst>
                                            <p:cond evt="begin" delay="0">
                                              <p:tn val="9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1"/>
                  </p:tgtEl>
                </p:cond>
              </p:nextCondLst>
            </p:seq>
            <p:seq concurrent="1" nextAc="seek">
              <p:cTn id="919" restart="whenNotActive" fill="hold" evtFilter="cancelBubble" nodeType="interactiveSeq">
                <p:stCondLst>
                  <p:cond evt="onClick" delay="0">
                    <p:tgtEl>
                      <p:spTgt spid="202"/>
                    </p:tgtEl>
                  </p:cond>
                </p:stCondLst>
                <p:endSync evt="end" delay="0">
                  <p:rtn val="all"/>
                </p:endSync>
                <p:childTnLst>
                  <p:par>
                    <p:cTn id="920" fill="hold">
                      <p:stCondLst>
                        <p:cond delay="0"/>
                      </p:stCondLst>
                      <p:childTnLst>
                        <p:par>
                          <p:cTn id="921" fill="hold">
                            <p:stCondLst>
                              <p:cond delay="0"/>
                            </p:stCondLst>
                            <p:childTnLst>
                              <p:par>
                                <p:cTn id="9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3" dur="250" autoRev="1" fill="remove"/>
                                        <p:tgtEl>
                                          <p:spTgt spid="202"/>
                                        </p:tgtEl>
                                        <p:attrNameLst>
                                          <p:attrName>style.color</p:attrName>
                                        </p:attrNameLst>
                                      </p:cBhvr>
                                      <p:to>
                                        <a:srgbClr val="FF3399"/>
                                      </p:to>
                                    </p:animClr>
                                    <p:animClr clrSpc="rgb" dir="cw">
                                      <p:cBhvr>
                                        <p:cTn id="924" dur="250" autoRev="1" fill="remove"/>
                                        <p:tgtEl>
                                          <p:spTgt spid="202"/>
                                        </p:tgtEl>
                                        <p:attrNameLst>
                                          <p:attrName>fillcolor</p:attrName>
                                        </p:attrNameLst>
                                      </p:cBhvr>
                                      <p:to>
                                        <a:srgbClr val="FF3399"/>
                                      </p:to>
                                    </p:animClr>
                                    <p:set>
                                      <p:cBhvr>
                                        <p:cTn id="925" dur="250" autoRev="1" fill="remove"/>
                                        <p:tgtEl>
                                          <p:spTgt spid="202"/>
                                        </p:tgtEl>
                                        <p:attrNameLst>
                                          <p:attrName>fill.type</p:attrName>
                                        </p:attrNameLst>
                                      </p:cBhvr>
                                      <p:to>
                                        <p:strVal val="solid"/>
                                      </p:to>
                                    </p:set>
                                    <p:set>
                                      <p:cBhvr>
                                        <p:cTn id="926" dur="250" autoRev="1" fill="remove"/>
                                        <p:tgtEl>
                                          <p:spTgt spid="202"/>
                                        </p:tgtEl>
                                        <p:attrNameLst>
                                          <p:attrName>fill.on</p:attrName>
                                        </p:attrNameLst>
                                      </p:cBhvr>
                                      <p:to>
                                        <p:strVal val="true"/>
                                      </p:to>
                                    </p:set>
                                  </p:childTnLst>
                                  <p:subTnLst>
                                    <p:audio>
                                      <p:cMediaNode>
                                        <p:cTn display="0" masterRel="sameClick">
                                          <p:stCondLst>
                                            <p:cond evt="begin" delay="0">
                                              <p:tn val="9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2"/>
                  </p:tgtEl>
                </p:cond>
              </p:nextCondLst>
            </p:seq>
            <p:seq concurrent="1" nextAc="seek">
              <p:cTn id="927" restart="whenNotActive" fill="hold" evtFilter="cancelBubble" nodeType="interactiveSeq">
                <p:stCondLst>
                  <p:cond evt="onClick" delay="0">
                    <p:tgtEl>
                      <p:spTgt spid="203"/>
                    </p:tgtEl>
                  </p:cond>
                </p:stCondLst>
                <p:endSync evt="end" delay="0">
                  <p:rtn val="all"/>
                </p:endSync>
                <p:childTnLst>
                  <p:par>
                    <p:cTn id="928" fill="hold">
                      <p:stCondLst>
                        <p:cond delay="0"/>
                      </p:stCondLst>
                      <p:childTnLst>
                        <p:par>
                          <p:cTn id="929" fill="hold">
                            <p:stCondLst>
                              <p:cond delay="0"/>
                            </p:stCondLst>
                            <p:childTnLst>
                              <p:par>
                                <p:cTn id="9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1" dur="250" autoRev="1" fill="remove"/>
                                        <p:tgtEl>
                                          <p:spTgt spid="203"/>
                                        </p:tgtEl>
                                        <p:attrNameLst>
                                          <p:attrName>style.color</p:attrName>
                                        </p:attrNameLst>
                                      </p:cBhvr>
                                      <p:to>
                                        <a:srgbClr val="FF3399"/>
                                      </p:to>
                                    </p:animClr>
                                    <p:animClr clrSpc="rgb" dir="cw">
                                      <p:cBhvr>
                                        <p:cTn id="932" dur="250" autoRev="1" fill="remove"/>
                                        <p:tgtEl>
                                          <p:spTgt spid="203"/>
                                        </p:tgtEl>
                                        <p:attrNameLst>
                                          <p:attrName>fillcolor</p:attrName>
                                        </p:attrNameLst>
                                      </p:cBhvr>
                                      <p:to>
                                        <a:srgbClr val="FF3399"/>
                                      </p:to>
                                    </p:animClr>
                                    <p:set>
                                      <p:cBhvr>
                                        <p:cTn id="933" dur="250" autoRev="1" fill="remove"/>
                                        <p:tgtEl>
                                          <p:spTgt spid="203"/>
                                        </p:tgtEl>
                                        <p:attrNameLst>
                                          <p:attrName>fill.type</p:attrName>
                                        </p:attrNameLst>
                                      </p:cBhvr>
                                      <p:to>
                                        <p:strVal val="solid"/>
                                      </p:to>
                                    </p:set>
                                    <p:set>
                                      <p:cBhvr>
                                        <p:cTn id="934" dur="250" autoRev="1" fill="remove"/>
                                        <p:tgtEl>
                                          <p:spTgt spid="203"/>
                                        </p:tgtEl>
                                        <p:attrNameLst>
                                          <p:attrName>fill.on</p:attrName>
                                        </p:attrNameLst>
                                      </p:cBhvr>
                                      <p:to>
                                        <p:strVal val="true"/>
                                      </p:to>
                                    </p:set>
                                  </p:childTnLst>
                                  <p:subTnLst>
                                    <p:audio>
                                      <p:cMediaNode>
                                        <p:cTn display="0" masterRel="sameClick">
                                          <p:stCondLst>
                                            <p:cond evt="begin" delay="0">
                                              <p:tn val="9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3"/>
                  </p:tgtEl>
                </p:cond>
              </p:nextCondLst>
            </p:seq>
            <p:seq concurrent="1" nextAc="seek">
              <p:cTn id="935" restart="whenNotActive" fill="hold" evtFilter="cancelBubble" nodeType="interactiveSeq">
                <p:stCondLst>
                  <p:cond evt="onClick" delay="0">
                    <p:tgtEl>
                      <p:spTgt spid="204"/>
                    </p:tgtEl>
                  </p:cond>
                </p:stCondLst>
                <p:endSync evt="end" delay="0">
                  <p:rtn val="all"/>
                </p:endSync>
                <p:childTnLst>
                  <p:par>
                    <p:cTn id="936" fill="hold">
                      <p:stCondLst>
                        <p:cond delay="0"/>
                      </p:stCondLst>
                      <p:childTnLst>
                        <p:par>
                          <p:cTn id="937" fill="hold">
                            <p:stCondLst>
                              <p:cond delay="0"/>
                            </p:stCondLst>
                            <p:childTnLst>
                              <p:par>
                                <p:cTn id="9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9" dur="250" autoRev="1" fill="remove"/>
                                        <p:tgtEl>
                                          <p:spTgt spid="204"/>
                                        </p:tgtEl>
                                        <p:attrNameLst>
                                          <p:attrName>style.color</p:attrName>
                                        </p:attrNameLst>
                                      </p:cBhvr>
                                      <p:to>
                                        <a:srgbClr val="FF3399"/>
                                      </p:to>
                                    </p:animClr>
                                    <p:animClr clrSpc="rgb" dir="cw">
                                      <p:cBhvr>
                                        <p:cTn id="940" dur="250" autoRev="1" fill="remove"/>
                                        <p:tgtEl>
                                          <p:spTgt spid="204"/>
                                        </p:tgtEl>
                                        <p:attrNameLst>
                                          <p:attrName>fillcolor</p:attrName>
                                        </p:attrNameLst>
                                      </p:cBhvr>
                                      <p:to>
                                        <a:srgbClr val="FF3399"/>
                                      </p:to>
                                    </p:animClr>
                                    <p:set>
                                      <p:cBhvr>
                                        <p:cTn id="941" dur="250" autoRev="1" fill="remove"/>
                                        <p:tgtEl>
                                          <p:spTgt spid="204"/>
                                        </p:tgtEl>
                                        <p:attrNameLst>
                                          <p:attrName>fill.type</p:attrName>
                                        </p:attrNameLst>
                                      </p:cBhvr>
                                      <p:to>
                                        <p:strVal val="solid"/>
                                      </p:to>
                                    </p:set>
                                    <p:set>
                                      <p:cBhvr>
                                        <p:cTn id="942" dur="250" autoRev="1" fill="remove"/>
                                        <p:tgtEl>
                                          <p:spTgt spid="204"/>
                                        </p:tgtEl>
                                        <p:attrNameLst>
                                          <p:attrName>fill.on</p:attrName>
                                        </p:attrNameLst>
                                      </p:cBhvr>
                                      <p:to>
                                        <p:strVal val="true"/>
                                      </p:to>
                                    </p:set>
                                  </p:childTnLst>
                                  <p:subTnLst>
                                    <p:audio>
                                      <p:cMediaNode>
                                        <p:cTn display="0" masterRel="sameClick">
                                          <p:stCondLst>
                                            <p:cond evt="begin" delay="0">
                                              <p:tn val="9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4"/>
                  </p:tgtEl>
                </p:cond>
              </p:nextCondLst>
            </p:seq>
            <p:seq concurrent="1" nextAc="seek">
              <p:cTn id="943" restart="whenNotActive" fill="hold" evtFilter="cancelBubble" nodeType="interactiveSeq">
                <p:stCondLst>
                  <p:cond evt="onClick" delay="0">
                    <p:tgtEl>
                      <p:spTgt spid="205"/>
                    </p:tgtEl>
                  </p:cond>
                </p:stCondLst>
                <p:endSync evt="end" delay="0">
                  <p:rtn val="all"/>
                </p:endSync>
                <p:childTnLst>
                  <p:par>
                    <p:cTn id="944" fill="hold">
                      <p:stCondLst>
                        <p:cond delay="0"/>
                      </p:stCondLst>
                      <p:childTnLst>
                        <p:par>
                          <p:cTn id="945" fill="hold">
                            <p:stCondLst>
                              <p:cond delay="0"/>
                            </p:stCondLst>
                            <p:childTnLst>
                              <p:par>
                                <p:cTn id="9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7" dur="250" autoRev="1" fill="remove"/>
                                        <p:tgtEl>
                                          <p:spTgt spid="205"/>
                                        </p:tgtEl>
                                        <p:attrNameLst>
                                          <p:attrName>style.color</p:attrName>
                                        </p:attrNameLst>
                                      </p:cBhvr>
                                      <p:to>
                                        <a:srgbClr val="FF3399"/>
                                      </p:to>
                                    </p:animClr>
                                    <p:animClr clrSpc="rgb" dir="cw">
                                      <p:cBhvr>
                                        <p:cTn id="948" dur="250" autoRev="1" fill="remove"/>
                                        <p:tgtEl>
                                          <p:spTgt spid="205"/>
                                        </p:tgtEl>
                                        <p:attrNameLst>
                                          <p:attrName>fillcolor</p:attrName>
                                        </p:attrNameLst>
                                      </p:cBhvr>
                                      <p:to>
                                        <a:srgbClr val="FF3399"/>
                                      </p:to>
                                    </p:animClr>
                                    <p:set>
                                      <p:cBhvr>
                                        <p:cTn id="949" dur="250" autoRev="1" fill="remove"/>
                                        <p:tgtEl>
                                          <p:spTgt spid="205"/>
                                        </p:tgtEl>
                                        <p:attrNameLst>
                                          <p:attrName>fill.type</p:attrName>
                                        </p:attrNameLst>
                                      </p:cBhvr>
                                      <p:to>
                                        <p:strVal val="solid"/>
                                      </p:to>
                                    </p:set>
                                    <p:set>
                                      <p:cBhvr>
                                        <p:cTn id="950" dur="250" autoRev="1" fill="remove"/>
                                        <p:tgtEl>
                                          <p:spTgt spid="205"/>
                                        </p:tgtEl>
                                        <p:attrNameLst>
                                          <p:attrName>fill.on</p:attrName>
                                        </p:attrNameLst>
                                      </p:cBhvr>
                                      <p:to>
                                        <p:strVal val="true"/>
                                      </p:to>
                                    </p:set>
                                  </p:childTnLst>
                                  <p:subTnLst>
                                    <p:audio>
                                      <p:cMediaNode>
                                        <p:cTn display="0" masterRel="sameClick">
                                          <p:stCondLst>
                                            <p:cond evt="begin" delay="0">
                                              <p:tn val="9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5"/>
                  </p:tgtEl>
                </p:cond>
              </p:nextCondLst>
            </p:seq>
            <p:seq concurrent="1" nextAc="seek">
              <p:cTn id="951" restart="whenNotActive" fill="hold" evtFilter="cancelBubble" nodeType="interactiveSeq">
                <p:stCondLst>
                  <p:cond evt="onClick" delay="0">
                    <p:tgtEl>
                      <p:spTgt spid="206"/>
                    </p:tgtEl>
                  </p:cond>
                </p:stCondLst>
                <p:endSync evt="end" delay="0">
                  <p:rtn val="all"/>
                </p:endSync>
                <p:childTnLst>
                  <p:par>
                    <p:cTn id="952" fill="hold">
                      <p:stCondLst>
                        <p:cond delay="0"/>
                      </p:stCondLst>
                      <p:childTnLst>
                        <p:par>
                          <p:cTn id="953" fill="hold">
                            <p:stCondLst>
                              <p:cond delay="0"/>
                            </p:stCondLst>
                            <p:childTnLst>
                              <p:par>
                                <p:cTn id="9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5" dur="250" autoRev="1" fill="remove"/>
                                        <p:tgtEl>
                                          <p:spTgt spid="206"/>
                                        </p:tgtEl>
                                        <p:attrNameLst>
                                          <p:attrName>style.color</p:attrName>
                                        </p:attrNameLst>
                                      </p:cBhvr>
                                      <p:to>
                                        <a:srgbClr val="FF3399"/>
                                      </p:to>
                                    </p:animClr>
                                    <p:animClr clrSpc="rgb" dir="cw">
                                      <p:cBhvr>
                                        <p:cTn id="956" dur="250" autoRev="1" fill="remove"/>
                                        <p:tgtEl>
                                          <p:spTgt spid="206"/>
                                        </p:tgtEl>
                                        <p:attrNameLst>
                                          <p:attrName>fillcolor</p:attrName>
                                        </p:attrNameLst>
                                      </p:cBhvr>
                                      <p:to>
                                        <a:srgbClr val="FF3399"/>
                                      </p:to>
                                    </p:animClr>
                                    <p:set>
                                      <p:cBhvr>
                                        <p:cTn id="957" dur="250" autoRev="1" fill="remove"/>
                                        <p:tgtEl>
                                          <p:spTgt spid="206"/>
                                        </p:tgtEl>
                                        <p:attrNameLst>
                                          <p:attrName>fill.type</p:attrName>
                                        </p:attrNameLst>
                                      </p:cBhvr>
                                      <p:to>
                                        <p:strVal val="solid"/>
                                      </p:to>
                                    </p:set>
                                    <p:set>
                                      <p:cBhvr>
                                        <p:cTn id="958" dur="250" autoRev="1" fill="remove"/>
                                        <p:tgtEl>
                                          <p:spTgt spid="206"/>
                                        </p:tgtEl>
                                        <p:attrNameLst>
                                          <p:attrName>fill.on</p:attrName>
                                        </p:attrNameLst>
                                      </p:cBhvr>
                                      <p:to>
                                        <p:strVal val="true"/>
                                      </p:to>
                                    </p:set>
                                  </p:childTnLst>
                                  <p:subTnLst>
                                    <p:audio>
                                      <p:cMediaNode>
                                        <p:cTn display="0" masterRel="sameClick">
                                          <p:stCondLst>
                                            <p:cond evt="begin" delay="0">
                                              <p:tn val="9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6"/>
                  </p:tgtEl>
                </p:cond>
              </p:nextCondLst>
            </p:seq>
            <p:seq concurrent="1" nextAc="seek">
              <p:cTn id="959" restart="whenNotActive" fill="hold" evtFilter="cancelBubble" nodeType="interactiveSeq">
                <p:stCondLst>
                  <p:cond evt="onClick" delay="0">
                    <p:tgtEl>
                      <p:spTgt spid="207"/>
                    </p:tgtEl>
                  </p:cond>
                </p:stCondLst>
                <p:endSync evt="end" delay="0">
                  <p:rtn val="all"/>
                </p:endSync>
                <p:childTnLst>
                  <p:par>
                    <p:cTn id="960" fill="hold">
                      <p:stCondLst>
                        <p:cond delay="0"/>
                      </p:stCondLst>
                      <p:childTnLst>
                        <p:par>
                          <p:cTn id="961" fill="hold">
                            <p:stCondLst>
                              <p:cond delay="0"/>
                            </p:stCondLst>
                            <p:childTnLst>
                              <p:par>
                                <p:cTn id="9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3" dur="250" autoRev="1" fill="remove"/>
                                        <p:tgtEl>
                                          <p:spTgt spid="207"/>
                                        </p:tgtEl>
                                        <p:attrNameLst>
                                          <p:attrName>style.color</p:attrName>
                                        </p:attrNameLst>
                                      </p:cBhvr>
                                      <p:to>
                                        <a:srgbClr val="FF3399"/>
                                      </p:to>
                                    </p:animClr>
                                    <p:animClr clrSpc="rgb" dir="cw">
                                      <p:cBhvr>
                                        <p:cTn id="964" dur="250" autoRev="1" fill="remove"/>
                                        <p:tgtEl>
                                          <p:spTgt spid="207"/>
                                        </p:tgtEl>
                                        <p:attrNameLst>
                                          <p:attrName>fillcolor</p:attrName>
                                        </p:attrNameLst>
                                      </p:cBhvr>
                                      <p:to>
                                        <a:srgbClr val="FF3399"/>
                                      </p:to>
                                    </p:animClr>
                                    <p:set>
                                      <p:cBhvr>
                                        <p:cTn id="965" dur="250" autoRev="1" fill="remove"/>
                                        <p:tgtEl>
                                          <p:spTgt spid="207"/>
                                        </p:tgtEl>
                                        <p:attrNameLst>
                                          <p:attrName>fill.type</p:attrName>
                                        </p:attrNameLst>
                                      </p:cBhvr>
                                      <p:to>
                                        <p:strVal val="solid"/>
                                      </p:to>
                                    </p:set>
                                    <p:set>
                                      <p:cBhvr>
                                        <p:cTn id="966" dur="250" autoRev="1" fill="remove"/>
                                        <p:tgtEl>
                                          <p:spTgt spid="207"/>
                                        </p:tgtEl>
                                        <p:attrNameLst>
                                          <p:attrName>fill.on</p:attrName>
                                        </p:attrNameLst>
                                      </p:cBhvr>
                                      <p:to>
                                        <p:strVal val="true"/>
                                      </p:to>
                                    </p:set>
                                  </p:childTnLst>
                                  <p:subTnLst>
                                    <p:audio>
                                      <p:cMediaNode>
                                        <p:cTn display="0" masterRel="sameClick">
                                          <p:stCondLst>
                                            <p:cond evt="begin" delay="0">
                                              <p:tn val="9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7"/>
                  </p:tgtEl>
                </p:cond>
              </p:nextCondLst>
            </p:seq>
            <p:seq concurrent="1" nextAc="seek">
              <p:cTn id="967" restart="whenNotActive" fill="hold" evtFilter="cancelBubble" nodeType="interactiveSeq">
                <p:stCondLst>
                  <p:cond evt="onClick" delay="0">
                    <p:tgtEl>
                      <p:spTgt spid="208"/>
                    </p:tgtEl>
                  </p:cond>
                </p:stCondLst>
                <p:endSync evt="end" delay="0">
                  <p:rtn val="all"/>
                </p:endSync>
                <p:childTnLst>
                  <p:par>
                    <p:cTn id="968" fill="hold">
                      <p:stCondLst>
                        <p:cond delay="0"/>
                      </p:stCondLst>
                      <p:childTnLst>
                        <p:par>
                          <p:cTn id="969" fill="hold">
                            <p:stCondLst>
                              <p:cond delay="0"/>
                            </p:stCondLst>
                            <p:childTnLst>
                              <p:par>
                                <p:cTn id="9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1" dur="250" autoRev="1" fill="remove"/>
                                        <p:tgtEl>
                                          <p:spTgt spid="208"/>
                                        </p:tgtEl>
                                        <p:attrNameLst>
                                          <p:attrName>style.color</p:attrName>
                                        </p:attrNameLst>
                                      </p:cBhvr>
                                      <p:to>
                                        <a:srgbClr val="FF3399"/>
                                      </p:to>
                                    </p:animClr>
                                    <p:animClr clrSpc="rgb" dir="cw">
                                      <p:cBhvr>
                                        <p:cTn id="972" dur="250" autoRev="1" fill="remove"/>
                                        <p:tgtEl>
                                          <p:spTgt spid="208"/>
                                        </p:tgtEl>
                                        <p:attrNameLst>
                                          <p:attrName>fillcolor</p:attrName>
                                        </p:attrNameLst>
                                      </p:cBhvr>
                                      <p:to>
                                        <a:srgbClr val="FF3399"/>
                                      </p:to>
                                    </p:animClr>
                                    <p:set>
                                      <p:cBhvr>
                                        <p:cTn id="973" dur="250" autoRev="1" fill="remove"/>
                                        <p:tgtEl>
                                          <p:spTgt spid="208"/>
                                        </p:tgtEl>
                                        <p:attrNameLst>
                                          <p:attrName>fill.type</p:attrName>
                                        </p:attrNameLst>
                                      </p:cBhvr>
                                      <p:to>
                                        <p:strVal val="solid"/>
                                      </p:to>
                                    </p:set>
                                    <p:set>
                                      <p:cBhvr>
                                        <p:cTn id="974" dur="250" autoRev="1" fill="remove"/>
                                        <p:tgtEl>
                                          <p:spTgt spid="208"/>
                                        </p:tgtEl>
                                        <p:attrNameLst>
                                          <p:attrName>fill.on</p:attrName>
                                        </p:attrNameLst>
                                      </p:cBhvr>
                                      <p:to>
                                        <p:strVal val="true"/>
                                      </p:to>
                                    </p:set>
                                  </p:childTnLst>
                                  <p:subTnLst>
                                    <p:audio>
                                      <p:cMediaNode>
                                        <p:cTn display="0" masterRel="sameClick">
                                          <p:stCondLst>
                                            <p:cond evt="begin" delay="0">
                                              <p:tn val="9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8"/>
                  </p:tgtEl>
                </p:cond>
              </p:nextCondLst>
            </p:seq>
            <p:seq concurrent="1" nextAc="seek">
              <p:cTn id="975" restart="whenNotActive" fill="hold" evtFilter="cancelBubble" nodeType="interactiveSeq">
                <p:stCondLst>
                  <p:cond evt="onClick" delay="0">
                    <p:tgtEl>
                      <p:spTgt spid="209"/>
                    </p:tgtEl>
                  </p:cond>
                </p:stCondLst>
                <p:endSync evt="end" delay="0">
                  <p:rtn val="all"/>
                </p:endSync>
                <p:childTnLst>
                  <p:par>
                    <p:cTn id="976" fill="hold">
                      <p:stCondLst>
                        <p:cond delay="0"/>
                      </p:stCondLst>
                      <p:childTnLst>
                        <p:par>
                          <p:cTn id="977" fill="hold">
                            <p:stCondLst>
                              <p:cond delay="0"/>
                            </p:stCondLst>
                            <p:childTnLst>
                              <p:par>
                                <p:cTn id="9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9" dur="250" autoRev="1" fill="remove"/>
                                        <p:tgtEl>
                                          <p:spTgt spid="209"/>
                                        </p:tgtEl>
                                        <p:attrNameLst>
                                          <p:attrName>style.color</p:attrName>
                                        </p:attrNameLst>
                                      </p:cBhvr>
                                      <p:to>
                                        <a:srgbClr val="FF3399"/>
                                      </p:to>
                                    </p:animClr>
                                    <p:animClr clrSpc="rgb" dir="cw">
                                      <p:cBhvr>
                                        <p:cTn id="980" dur="250" autoRev="1" fill="remove"/>
                                        <p:tgtEl>
                                          <p:spTgt spid="209"/>
                                        </p:tgtEl>
                                        <p:attrNameLst>
                                          <p:attrName>fillcolor</p:attrName>
                                        </p:attrNameLst>
                                      </p:cBhvr>
                                      <p:to>
                                        <a:srgbClr val="FF3399"/>
                                      </p:to>
                                    </p:animClr>
                                    <p:set>
                                      <p:cBhvr>
                                        <p:cTn id="981" dur="250" autoRev="1" fill="remove"/>
                                        <p:tgtEl>
                                          <p:spTgt spid="209"/>
                                        </p:tgtEl>
                                        <p:attrNameLst>
                                          <p:attrName>fill.type</p:attrName>
                                        </p:attrNameLst>
                                      </p:cBhvr>
                                      <p:to>
                                        <p:strVal val="solid"/>
                                      </p:to>
                                    </p:set>
                                    <p:set>
                                      <p:cBhvr>
                                        <p:cTn id="982" dur="250" autoRev="1" fill="remove"/>
                                        <p:tgtEl>
                                          <p:spTgt spid="209"/>
                                        </p:tgtEl>
                                        <p:attrNameLst>
                                          <p:attrName>fill.on</p:attrName>
                                        </p:attrNameLst>
                                      </p:cBhvr>
                                      <p:to>
                                        <p:strVal val="true"/>
                                      </p:to>
                                    </p:set>
                                  </p:childTnLst>
                                  <p:subTnLst>
                                    <p:audio>
                                      <p:cMediaNode>
                                        <p:cTn display="0" masterRel="sameClick">
                                          <p:stCondLst>
                                            <p:cond evt="begin" delay="0">
                                              <p:tn val="9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9"/>
                  </p:tgtEl>
                </p:cond>
              </p:nextCondLst>
            </p:seq>
            <p:seq concurrent="1" nextAc="seek">
              <p:cTn id="983" restart="whenNotActive" fill="hold" evtFilter="cancelBubble" nodeType="interactiveSeq">
                <p:stCondLst>
                  <p:cond evt="onClick" delay="0">
                    <p:tgtEl>
                      <p:spTgt spid="210"/>
                    </p:tgtEl>
                  </p:cond>
                </p:stCondLst>
                <p:endSync evt="end" delay="0">
                  <p:rtn val="all"/>
                </p:endSync>
                <p:childTnLst>
                  <p:par>
                    <p:cTn id="984" fill="hold">
                      <p:stCondLst>
                        <p:cond delay="0"/>
                      </p:stCondLst>
                      <p:childTnLst>
                        <p:par>
                          <p:cTn id="985" fill="hold">
                            <p:stCondLst>
                              <p:cond delay="0"/>
                            </p:stCondLst>
                            <p:childTnLst>
                              <p:par>
                                <p:cTn id="9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7" dur="250" autoRev="1" fill="remove"/>
                                        <p:tgtEl>
                                          <p:spTgt spid="210"/>
                                        </p:tgtEl>
                                        <p:attrNameLst>
                                          <p:attrName>style.color</p:attrName>
                                        </p:attrNameLst>
                                      </p:cBhvr>
                                      <p:to>
                                        <a:srgbClr val="FF3399"/>
                                      </p:to>
                                    </p:animClr>
                                    <p:animClr clrSpc="rgb" dir="cw">
                                      <p:cBhvr>
                                        <p:cTn id="988" dur="250" autoRev="1" fill="remove"/>
                                        <p:tgtEl>
                                          <p:spTgt spid="210"/>
                                        </p:tgtEl>
                                        <p:attrNameLst>
                                          <p:attrName>fillcolor</p:attrName>
                                        </p:attrNameLst>
                                      </p:cBhvr>
                                      <p:to>
                                        <a:srgbClr val="FF3399"/>
                                      </p:to>
                                    </p:animClr>
                                    <p:set>
                                      <p:cBhvr>
                                        <p:cTn id="989" dur="250" autoRev="1" fill="remove"/>
                                        <p:tgtEl>
                                          <p:spTgt spid="210"/>
                                        </p:tgtEl>
                                        <p:attrNameLst>
                                          <p:attrName>fill.type</p:attrName>
                                        </p:attrNameLst>
                                      </p:cBhvr>
                                      <p:to>
                                        <p:strVal val="solid"/>
                                      </p:to>
                                    </p:set>
                                    <p:set>
                                      <p:cBhvr>
                                        <p:cTn id="990" dur="250" autoRev="1" fill="remove"/>
                                        <p:tgtEl>
                                          <p:spTgt spid="210"/>
                                        </p:tgtEl>
                                        <p:attrNameLst>
                                          <p:attrName>fill.on</p:attrName>
                                        </p:attrNameLst>
                                      </p:cBhvr>
                                      <p:to>
                                        <p:strVal val="true"/>
                                      </p:to>
                                    </p:set>
                                  </p:childTnLst>
                                  <p:subTnLst>
                                    <p:audio>
                                      <p:cMediaNode>
                                        <p:cTn display="0" masterRel="sameClick">
                                          <p:stCondLst>
                                            <p:cond evt="begin" delay="0">
                                              <p:tn val="9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0"/>
                  </p:tgtEl>
                </p:cond>
              </p:nextCondLst>
            </p:seq>
            <p:seq concurrent="1" nextAc="seek">
              <p:cTn id="991" restart="whenNotActive" fill="hold" evtFilter="cancelBubble" nodeType="interactiveSeq">
                <p:stCondLst>
                  <p:cond evt="onClick" delay="0">
                    <p:tgtEl>
                      <p:spTgt spid="211"/>
                    </p:tgtEl>
                  </p:cond>
                </p:stCondLst>
                <p:endSync evt="end" delay="0">
                  <p:rtn val="all"/>
                </p:endSync>
                <p:childTnLst>
                  <p:par>
                    <p:cTn id="992" fill="hold">
                      <p:stCondLst>
                        <p:cond delay="0"/>
                      </p:stCondLst>
                      <p:childTnLst>
                        <p:par>
                          <p:cTn id="993" fill="hold">
                            <p:stCondLst>
                              <p:cond delay="0"/>
                            </p:stCondLst>
                            <p:childTnLst>
                              <p:par>
                                <p:cTn id="9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5" dur="250" autoRev="1" fill="remove"/>
                                        <p:tgtEl>
                                          <p:spTgt spid="211"/>
                                        </p:tgtEl>
                                        <p:attrNameLst>
                                          <p:attrName>style.color</p:attrName>
                                        </p:attrNameLst>
                                      </p:cBhvr>
                                      <p:to>
                                        <a:srgbClr val="FF3399"/>
                                      </p:to>
                                    </p:animClr>
                                    <p:animClr clrSpc="rgb" dir="cw">
                                      <p:cBhvr>
                                        <p:cTn id="996" dur="250" autoRev="1" fill="remove"/>
                                        <p:tgtEl>
                                          <p:spTgt spid="211"/>
                                        </p:tgtEl>
                                        <p:attrNameLst>
                                          <p:attrName>fillcolor</p:attrName>
                                        </p:attrNameLst>
                                      </p:cBhvr>
                                      <p:to>
                                        <a:srgbClr val="FF3399"/>
                                      </p:to>
                                    </p:animClr>
                                    <p:set>
                                      <p:cBhvr>
                                        <p:cTn id="997" dur="250" autoRev="1" fill="remove"/>
                                        <p:tgtEl>
                                          <p:spTgt spid="211"/>
                                        </p:tgtEl>
                                        <p:attrNameLst>
                                          <p:attrName>fill.type</p:attrName>
                                        </p:attrNameLst>
                                      </p:cBhvr>
                                      <p:to>
                                        <p:strVal val="solid"/>
                                      </p:to>
                                    </p:set>
                                    <p:set>
                                      <p:cBhvr>
                                        <p:cTn id="998" dur="250" autoRev="1" fill="remove"/>
                                        <p:tgtEl>
                                          <p:spTgt spid="211"/>
                                        </p:tgtEl>
                                        <p:attrNameLst>
                                          <p:attrName>fill.on</p:attrName>
                                        </p:attrNameLst>
                                      </p:cBhvr>
                                      <p:to>
                                        <p:strVal val="true"/>
                                      </p:to>
                                    </p:set>
                                  </p:childTnLst>
                                  <p:subTnLst>
                                    <p:audio>
                                      <p:cMediaNode>
                                        <p:cTn display="0" masterRel="sameClick">
                                          <p:stCondLst>
                                            <p:cond evt="begin" delay="0">
                                              <p:tn val="9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1"/>
                  </p:tgtEl>
                </p:cond>
              </p:nextCondLst>
            </p:seq>
            <p:seq concurrent="1" nextAc="seek">
              <p:cTn id="999" restart="whenNotActive" fill="hold" evtFilter="cancelBubble" nodeType="interactiveSeq">
                <p:stCondLst>
                  <p:cond evt="onClick" delay="0">
                    <p:tgtEl>
                      <p:spTgt spid="212"/>
                    </p:tgtEl>
                  </p:cond>
                </p:stCondLst>
                <p:endSync evt="end" delay="0">
                  <p:rtn val="all"/>
                </p:endSync>
                <p:childTnLst>
                  <p:par>
                    <p:cTn id="1000" fill="hold">
                      <p:stCondLst>
                        <p:cond delay="0"/>
                      </p:stCondLst>
                      <p:childTnLst>
                        <p:par>
                          <p:cTn id="1001" fill="hold">
                            <p:stCondLst>
                              <p:cond delay="0"/>
                            </p:stCondLst>
                            <p:childTnLst>
                              <p:par>
                                <p:cTn id="10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3" dur="250" autoRev="1" fill="remove"/>
                                        <p:tgtEl>
                                          <p:spTgt spid="212"/>
                                        </p:tgtEl>
                                        <p:attrNameLst>
                                          <p:attrName>style.color</p:attrName>
                                        </p:attrNameLst>
                                      </p:cBhvr>
                                      <p:to>
                                        <a:srgbClr val="FF3399"/>
                                      </p:to>
                                    </p:animClr>
                                    <p:animClr clrSpc="rgb" dir="cw">
                                      <p:cBhvr>
                                        <p:cTn id="1004" dur="250" autoRev="1" fill="remove"/>
                                        <p:tgtEl>
                                          <p:spTgt spid="212"/>
                                        </p:tgtEl>
                                        <p:attrNameLst>
                                          <p:attrName>fillcolor</p:attrName>
                                        </p:attrNameLst>
                                      </p:cBhvr>
                                      <p:to>
                                        <a:srgbClr val="FF3399"/>
                                      </p:to>
                                    </p:animClr>
                                    <p:set>
                                      <p:cBhvr>
                                        <p:cTn id="1005" dur="250" autoRev="1" fill="remove"/>
                                        <p:tgtEl>
                                          <p:spTgt spid="212"/>
                                        </p:tgtEl>
                                        <p:attrNameLst>
                                          <p:attrName>fill.type</p:attrName>
                                        </p:attrNameLst>
                                      </p:cBhvr>
                                      <p:to>
                                        <p:strVal val="solid"/>
                                      </p:to>
                                    </p:set>
                                    <p:set>
                                      <p:cBhvr>
                                        <p:cTn id="1006" dur="250" autoRev="1" fill="remove"/>
                                        <p:tgtEl>
                                          <p:spTgt spid="212"/>
                                        </p:tgtEl>
                                        <p:attrNameLst>
                                          <p:attrName>fill.on</p:attrName>
                                        </p:attrNameLst>
                                      </p:cBhvr>
                                      <p:to>
                                        <p:strVal val="true"/>
                                      </p:to>
                                    </p:set>
                                  </p:childTnLst>
                                  <p:subTnLst>
                                    <p:audio>
                                      <p:cMediaNode>
                                        <p:cTn display="0" masterRel="sameClick">
                                          <p:stCondLst>
                                            <p:cond evt="begin" delay="0">
                                              <p:tn val="10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2"/>
                  </p:tgtEl>
                </p:cond>
              </p:nextCondLst>
            </p:seq>
            <p:seq concurrent="1" nextAc="seek">
              <p:cTn id="1007" restart="whenNotActive" fill="hold" evtFilter="cancelBubble" nodeType="interactiveSeq">
                <p:stCondLst>
                  <p:cond evt="onClick" delay="0">
                    <p:tgtEl>
                      <p:spTgt spid="213"/>
                    </p:tgtEl>
                  </p:cond>
                </p:stCondLst>
                <p:endSync evt="end" delay="0">
                  <p:rtn val="all"/>
                </p:endSync>
                <p:childTnLst>
                  <p:par>
                    <p:cTn id="1008" fill="hold">
                      <p:stCondLst>
                        <p:cond delay="0"/>
                      </p:stCondLst>
                      <p:childTnLst>
                        <p:par>
                          <p:cTn id="1009" fill="hold">
                            <p:stCondLst>
                              <p:cond delay="0"/>
                            </p:stCondLst>
                            <p:childTnLst>
                              <p:par>
                                <p:cTn id="10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1" dur="250" autoRev="1" fill="remove"/>
                                        <p:tgtEl>
                                          <p:spTgt spid="213"/>
                                        </p:tgtEl>
                                        <p:attrNameLst>
                                          <p:attrName>style.color</p:attrName>
                                        </p:attrNameLst>
                                      </p:cBhvr>
                                      <p:to>
                                        <a:srgbClr val="FF3399"/>
                                      </p:to>
                                    </p:animClr>
                                    <p:animClr clrSpc="rgb" dir="cw">
                                      <p:cBhvr>
                                        <p:cTn id="1012" dur="250" autoRev="1" fill="remove"/>
                                        <p:tgtEl>
                                          <p:spTgt spid="213"/>
                                        </p:tgtEl>
                                        <p:attrNameLst>
                                          <p:attrName>fillcolor</p:attrName>
                                        </p:attrNameLst>
                                      </p:cBhvr>
                                      <p:to>
                                        <a:srgbClr val="FF3399"/>
                                      </p:to>
                                    </p:animClr>
                                    <p:set>
                                      <p:cBhvr>
                                        <p:cTn id="1013" dur="250" autoRev="1" fill="remove"/>
                                        <p:tgtEl>
                                          <p:spTgt spid="213"/>
                                        </p:tgtEl>
                                        <p:attrNameLst>
                                          <p:attrName>fill.type</p:attrName>
                                        </p:attrNameLst>
                                      </p:cBhvr>
                                      <p:to>
                                        <p:strVal val="solid"/>
                                      </p:to>
                                    </p:set>
                                    <p:set>
                                      <p:cBhvr>
                                        <p:cTn id="1014" dur="250" autoRev="1" fill="remove"/>
                                        <p:tgtEl>
                                          <p:spTgt spid="213"/>
                                        </p:tgtEl>
                                        <p:attrNameLst>
                                          <p:attrName>fill.on</p:attrName>
                                        </p:attrNameLst>
                                      </p:cBhvr>
                                      <p:to>
                                        <p:strVal val="true"/>
                                      </p:to>
                                    </p:set>
                                  </p:childTnLst>
                                  <p:subTnLst>
                                    <p:audio>
                                      <p:cMediaNode>
                                        <p:cTn display="0" masterRel="sameClick">
                                          <p:stCondLst>
                                            <p:cond evt="begin" delay="0">
                                              <p:tn val="10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3"/>
                  </p:tgtEl>
                </p:cond>
              </p:nextCondLst>
            </p:seq>
            <p:seq concurrent="1" nextAc="seek">
              <p:cTn id="1015" restart="whenNotActive" fill="hold" evtFilter="cancelBubble" nodeType="interactiveSeq">
                <p:stCondLst>
                  <p:cond evt="onClick" delay="0">
                    <p:tgtEl>
                      <p:spTgt spid="214"/>
                    </p:tgtEl>
                  </p:cond>
                </p:stCondLst>
                <p:endSync evt="end" delay="0">
                  <p:rtn val="all"/>
                </p:endSync>
                <p:childTnLst>
                  <p:par>
                    <p:cTn id="1016" fill="hold">
                      <p:stCondLst>
                        <p:cond delay="0"/>
                      </p:stCondLst>
                      <p:childTnLst>
                        <p:par>
                          <p:cTn id="1017" fill="hold">
                            <p:stCondLst>
                              <p:cond delay="0"/>
                            </p:stCondLst>
                            <p:childTnLst>
                              <p:par>
                                <p:cTn id="10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9" dur="250" autoRev="1" fill="remove"/>
                                        <p:tgtEl>
                                          <p:spTgt spid="214"/>
                                        </p:tgtEl>
                                        <p:attrNameLst>
                                          <p:attrName>style.color</p:attrName>
                                        </p:attrNameLst>
                                      </p:cBhvr>
                                      <p:to>
                                        <a:srgbClr val="FF3399"/>
                                      </p:to>
                                    </p:animClr>
                                    <p:animClr clrSpc="rgb" dir="cw">
                                      <p:cBhvr>
                                        <p:cTn id="1020" dur="250" autoRev="1" fill="remove"/>
                                        <p:tgtEl>
                                          <p:spTgt spid="214"/>
                                        </p:tgtEl>
                                        <p:attrNameLst>
                                          <p:attrName>fillcolor</p:attrName>
                                        </p:attrNameLst>
                                      </p:cBhvr>
                                      <p:to>
                                        <a:srgbClr val="FF3399"/>
                                      </p:to>
                                    </p:animClr>
                                    <p:set>
                                      <p:cBhvr>
                                        <p:cTn id="1021" dur="250" autoRev="1" fill="remove"/>
                                        <p:tgtEl>
                                          <p:spTgt spid="214"/>
                                        </p:tgtEl>
                                        <p:attrNameLst>
                                          <p:attrName>fill.type</p:attrName>
                                        </p:attrNameLst>
                                      </p:cBhvr>
                                      <p:to>
                                        <p:strVal val="solid"/>
                                      </p:to>
                                    </p:set>
                                    <p:set>
                                      <p:cBhvr>
                                        <p:cTn id="1022" dur="250" autoRev="1" fill="remove"/>
                                        <p:tgtEl>
                                          <p:spTgt spid="214"/>
                                        </p:tgtEl>
                                        <p:attrNameLst>
                                          <p:attrName>fill.on</p:attrName>
                                        </p:attrNameLst>
                                      </p:cBhvr>
                                      <p:to>
                                        <p:strVal val="true"/>
                                      </p:to>
                                    </p:set>
                                  </p:childTnLst>
                                  <p:subTnLst>
                                    <p:audio>
                                      <p:cMediaNode>
                                        <p:cTn display="0" masterRel="sameClick">
                                          <p:stCondLst>
                                            <p:cond evt="begin" delay="0">
                                              <p:tn val="10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4"/>
                  </p:tgtEl>
                </p:cond>
              </p:nextCondLst>
            </p:seq>
            <p:seq concurrent="1" nextAc="seek">
              <p:cTn id="1023" restart="whenNotActive" fill="hold" evtFilter="cancelBubble" nodeType="interactiveSeq">
                <p:stCondLst>
                  <p:cond evt="onClick" delay="0">
                    <p:tgtEl>
                      <p:spTgt spid="215"/>
                    </p:tgtEl>
                  </p:cond>
                </p:stCondLst>
                <p:endSync evt="end" delay="0">
                  <p:rtn val="all"/>
                </p:endSync>
                <p:childTnLst>
                  <p:par>
                    <p:cTn id="1024" fill="hold">
                      <p:stCondLst>
                        <p:cond delay="0"/>
                      </p:stCondLst>
                      <p:childTnLst>
                        <p:par>
                          <p:cTn id="1025" fill="hold">
                            <p:stCondLst>
                              <p:cond delay="0"/>
                            </p:stCondLst>
                            <p:childTnLst>
                              <p:par>
                                <p:cTn id="10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7" dur="250" autoRev="1" fill="remove"/>
                                        <p:tgtEl>
                                          <p:spTgt spid="215"/>
                                        </p:tgtEl>
                                        <p:attrNameLst>
                                          <p:attrName>style.color</p:attrName>
                                        </p:attrNameLst>
                                      </p:cBhvr>
                                      <p:to>
                                        <a:srgbClr val="FF3399"/>
                                      </p:to>
                                    </p:animClr>
                                    <p:animClr clrSpc="rgb" dir="cw">
                                      <p:cBhvr>
                                        <p:cTn id="1028" dur="250" autoRev="1" fill="remove"/>
                                        <p:tgtEl>
                                          <p:spTgt spid="215"/>
                                        </p:tgtEl>
                                        <p:attrNameLst>
                                          <p:attrName>fillcolor</p:attrName>
                                        </p:attrNameLst>
                                      </p:cBhvr>
                                      <p:to>
                                        <a:srgbClr val="FF3399"/>
                                      </p:to>
                                    </p:animClr>
                                    <p:set>
                                      <p:cBhvr>
                                        <p:cTn id="1029" dur="250" autoRev="1" fill="remove"/>
                                        <p:tgtEl>
                                          <p:spTgt spid="215"/>
                                        </p:tgtEl>
                                        <p:attrNameLst>
                                          <p:attrName>fill.type</p:attrName>
                                        </p:attrNameLst>
                                      </p:cBhvr>
                                      <p:to>
                                        <p:strVal val="solid"/>
                                      </p:to>
                                    </p:set>
                                    <p:set>
                                      <p:cBhvr>
                                        <p:cTn id="1030" dur="250" autoRev="1" fill="remove"/>
                                        <p:tgtEl>
                                          <p:spTgt spid="215"/>
                                        </p:tgtEl>
                                        <p:attrNameLst>
                                          <p:attrName>fill.on</p:attrName>
                                        </p:attrNameLst>
                                      </p:cBhvr>
                                      <p:to>
                                        <p:strVal val="true"/>
                                      </p:to>
                                    </p:set>
                                  </p:childTnLst>
                                  <p:subTnLst>
                                    <p:audio>
                                      <p:cMediaNode>
                                        <p:cTn display="0" masterRel="sameClick">
                                          <p:stCondLst>
                                            <p:cond evt="begin" delay="0">
                                              <p:tn val="10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5"/>
                  </p:tgtEl>
                </p:cond>
              </p:nextCondLst>
            </p:seq>
            <p:seq concurrent="1" nextAc="seek">
              <p:cTn id="1031" restart="whenNotActive" fill="hold" evtFilter="cancelBubble" nodeType="interactiveSeq">
                <p:stCondLst>
                  <p:cond evt="onClick" delay="0">
                    <p:tgtEl>
                      <p:spTgt spid="216"/>
                    </p:tgtEl>
                  </p:cond>
                </p:stCondLst>
                <p:endSync evt="end" delay="0">
                  <p:rtn val="all"/>
                </p:endSync>
                <p:childTnLst>
                  <p:par>
                    <p:cTn id="1032" fill="hold">
                      <p:stCondLst>
                        <p:cond delay="0"/>
                      </p:stCondLst>
                      <p:childTnLst>
                        <p:par>
                          <p:cTn id="1033" fill="hold">
                            <p:stCondLst>
                              <p:cond delay="0"/>
                            </p:stCondLst>
                            <p:childTnLst>
                              <p:par>
                                <p:cTn id="10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5" dur="250" autoRev="1" fill="remove"/>
                                        <p:tgtEl>
                                          <p:spTgt spid="216"/>
                                        </p:tgtEl>
                                        <p:attrNameLst>
                                          <p:attrName>style.color</p:attrName>
                                        </p:attrNameLst>
                                      </p:cBhvr>
                                      <p:to>
                                        <a:srgbClr val="FF3399"/>
                                      </p:to>
                                    </p:animClr>
                                    <p:animClr clrSpc="rgb" dir="cw">
                                      <p:cBhvr>
                                        <p:cTn id="1036" dur="250" autoRev="1" fill="remove"/>
                                        <p:tgtEl>
                                          <p:spTgt spid="216"/>
                                        </p:tgtEl>
                                        <p:attrNameLst>
                                          <p:attrName>fillcolor</p:attrName>
                                        </p:attrNameLst>
                                      </p:cBhvr>
                                      <p:to>
                                        <a:srgbClr val="FF3399"/>
                                      </p:to>
                                    </p:animClr>
                                    <p:set>
                                      <p:cBhvr>
                                        <p:cTn id="1037" dur="250" autoRev="1" fill="remove"/>
                                        <p:tgtEl>
                                          <p:spTgt spid="216"/>
                                        </p:tgtEl>
                                        <p:attrNameLst>
                                          <p:attrName>fill.type</p:attrName>
                                        </p:attrNameLst>
                                      </p:cBhvr>
                                      <p:to>
                                        <p:strVal val="solid"/>
                                      </p:to>
                                    </p:set>
                                    <p:set>
                                      <p:cBhvr>
                                        <p:cTn id="1038" dur="250" autoRev="1" fill="remove"/>
                                        <p:tgtEl>
                                          <p:spTgt spid="216"/>
                                        </p:tgtEl>
                                        <p:attrNameLst>
                                          <p:attrName>fill.on</p:attrName>
                                        </p:attrNameLst>
                                      </p:cBhvr>
                                      <p:to>
                                        <p:strVal val="true"/>
                                      </p:to>
                                    </p:set>
                                  </p:childTnLst>
                                  <p:subTnLst>
                                    <p:audio>
                                      <p:cMediaNode>
                                        <p:cTn display="0" masterRel="sameClick">
                                          <p:stCondLst>
                                            <p:cond evt="begin" delay="0">
                                              <p:tn val="10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6"/>
                  </p:tgtEl>
                </p:cond>
              </p:nextCondLst>
            </p:seq>
            <p:seq concurrent="1" nextAc="seek">
              <p:cTn id="1039" restart="whenNotActive" fill="hold" evtFilter="cancelBubble" nodeType="interactiveSeq">
                <p:stCondLst>
                  <p:cond evt="onClick" delay="0">
                    <p:tgtEl>
                      <p:spTgt spid="217"/>
                    </p:tgtEl>
                  </p:cond>
                </p:stCondLst>
                <p:endSync evt="end" delay="0">
                  <p:rtn val="all"/>
                </p:endSync>
                <p:childTnLst>
                  <p:par>
                    <p:cTn id="1040" fill="hold">
                      <p:stCondLst>
                        <p:cond delay="0"/>
                      </p:stCondLst>
                      <p:childTnLst>
                        <p:par>
                          <p:cTn id="1041" fill="hold">
                            <p:stCondLst>
                              <p:cond delay="0"/>
                            </p:stCondLst>
                            <p:childTnLst>
                              <p:par>
                                <p:cTn id="10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3" dur="250" autoRev="1" fill="remove"/>
                                        <p:tgtEl>
                                          <p:spTgt spid="217"/>
                                        </p:tgtEl>
                                        <p:attrNameLst>
                                          <p:attrName>style.color</p:attrName>
                                        </p:attrNameLst>
                                      </p:cBhvr>
                                      <p:to>
                                        <a:srgbClr val="FF3399"/>
                                      </p:to>
                                    </p:animClr>
                                    <p:animClr clrSpc="rgb" dir="cw">
                                      <p:cBhvr>
                                        <p:cTn id="1044" dur="250" autoRev="1" fill="remove"/>
                                        <p:tgtEl>
                                          <p:spTgt spid="217"/>
                                        </p:tgtEl>
                                        <p:attrNameLst>
                                          <p:attrName>fillcolor</p:attrName>
                                        </p:attrNameLst>
                                      </p:cBhvr>
                                      <p:to>
                                        <a:srgbClr val="FF3399"/>
                                      </p:to>
                                    </p:animClr>
                                    <p:set>
                                      <p:cBhvr>
                                        <p:cTn id="1045" dur="250" autoRev="1" fill="remove"/>
                                        <p:tgtEl>
                                          <p:spTgt spid="217"/>
                                        </p:tgtEl>
                                        <p:attrNameLst>
                                          <p:attrName>fill.type</p:attrName>
                                        </p:attrNameLst>
                                      </p:cBhvr>
                                      <p:to>
                                        <p:strVal val="solid"/>
                                      </p:to>
                                    </p:set>
                                    <p:set>
                                      <p:cBhvr>
                                        <p:cTn id="1046" dur="250" autoRev="1" fill="remove"/>
                                        <p:tgtEl>
                                          <p:spTgt spid="217"/>
                                        </p:tgtEl>
                                        <p:attrNameLst>
                                          <p:attrName>fill.on</p:attrName>
                                        </p:attrNameLst>
                                      </p:cBhvr>
                                      <p:to>
                                        <p:strVal val="true"/>
                                      </p:to>
                                    </p:set>
                                  </p:childTnLst>
                                  <p:subTnLst>
                                    <p:audio>
                                      <p:cMediaNode>
                                        <p:cTn display="0" masterRel="sameClick">
                                          <p:stCondLst>
                                            <p:cond evt="begin" delay="0">
                                              <p:tn val="10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7"/>
                  </p:tgtEl>
                </p:cond>
              </p:nextCondLst>
            </p:seq>
            <p:seq concurrent="1" nextAc="seek">
              <p:cTn id="1047" restart="whenNotActive" fill="hold" evtFilter="cancelBubble" nodeType="interactiveSeq">
                <p:stCondLst>
                  <p:cond evt="onClick" delay="0">
                    <p:tgtEl>
                      <p:spTgt spid="218"/>
                    </p:tgtEl>
                  </p:cond>
                </p:stCondLst>
                <p:endSync evt="end" delay="0">
                  <p:rtn val="all"/>
                </p:endSync>
                <p:childTnLst>
                  <p:par>
                    <p:cTn id="1048" fill="hold">
                      <p:stCondLst>
                        <p:cond delay="0"/>
                      </p:stCondLst>
                      <p:childTnLst>
                        <p:par>
                          <p:cTn id="1049" fill="hold">
                            <p:stCondLst>
                              <p:cond delay="0"/>
                            </p:stCondLst>
                            <p:childTnLst>
                              <p:par>
                                <p:cTn id="10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1" dur="250" autoRev="1" fill="remove"/>
                                        <p:tgtEl>
                                          <p:spTgt spid="218"/>
                                        </p:tgtEl>
                                        <p:attrNameLst>
                                          <p:attrName>style.color</p:attrName>
                                        </p:attrNameLst>
                                      </p:cBhvr>
                                      <p:to>
                                        <a:srgbClr val="FF3399"/>
                                      </p:to>
                                    </p:animClr>
                                    <p:animClr clrSpc="rgb" dir="cw">
                                      <p:cBhvr>
                                        <p:cTn id="1052" dur="250" autoRev="1" fill="remove"/>
                                        <p:tgtEl>
                                          <p:spTgt spid="218"/>
                                        </p:tgtEl>
                                        <p:attrNameLst>
                                          <p:attrName>fillcolor</p:attrName>
                                        </p:attrNameLst>
                                      </p:cBhvr>
                                      <p:to>
                                        <a:srgbClr val="FF3399"/>
                                      </p:to>
                                    </p:animClr>
                                    <p:set>
                                      <p:cBhvr>
                                        <p:cTn id="1053" dur="250" autoRev="1" fill="remove"/>
                                        <p:tgtEl>
                                          <p:spTgt spid="218"/>
                                        </p:tgtEl>
                                        <p:attrNameLst>
                                          <p:attrName>fill.type</p:attrName>
                                        </p:attrNameLst>
                                      </p:cBhvr>
                                      <p:to>
                                        <p:strVal val="solid"/>
                                      </p:to>
                                    </p:set>
                                    <p:set>
                                      <p:cBhvr>
                                        <p:cTn id="1054" dur="250" autoRev="1" fill="remove"/>
                                        <p:tgtEl>
                                          <p:spTgt spid="218"/>
                                        </p:tgtEl>
                                        <p:attrNameLst>
                                          <p:attrName>fill.on</p:attrName>
                                        </p:attrNameLst>
                                      </p:cBhvr>
                                      <p:to>
                                        <p:strVal val="true"/>
                                      </p:to>
                                    </p:set>
                                  </p:childTnLst>
                                  <p:subTnLst>
                                    <p:audio>
                                      <p:cMediaNode>
                                        <p:cTn display="0" masterRel="sameClick">
                                          <p:stCondLst>
                                            <p:cond evt="begin" delay="0">
                                              <p:tn val="10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8"/>
                  </p:tgtEl>
                </p:cond>
              </p:nextCondLst>
            </p:seq>
            <p:seq concurrent="1" nextAc="seek">
              <p:cTn id="1055" restart="whenNotActive" fill="hold" evtFilter="cancelBubble" nodeType="interactiveSeq">
                <p:stCondLst>
                  <p:cond evt="onClick" delay="0">
                    <p:tgtEl>
                      <p:spTgt spid="219"/>
                    </p:tgtEl>
                  </p:cond>
                </p:stCondLst>
                <p:endSync evt="end" delay="0">
                  <p:rtn val="all"/>
                </p:endSync>
                <p:childTnLst>
                  <p:par>
                    <p:cTn id="1056" fill="hold">
                      <p:stCondLst>
                        <p:cond delay="0"/>
                      </p:stCondLst>
                      <p:childTnLst>
                        <p:par>
                          <p:cTn id="1057" fill="hold">
                            <p:stCondLst>
                              <p:cond delay="0"/>
                            </p:stCondLst>
                            <p:childTnLst>
                              <p:par>
                                <p:cTn id="10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9" dur="250" autoRev="1" fill="remove"/>
                                        <p:tgtEl>
                                          <p:spTgt spid="219"/>
                                        </p:tgtEl>
                                        <p:attrNameLst>
                                          <p:attrName>style.color</p:attrName>
                                        </p:attrNameLst>
                                      </p:cBhvr>
                                      <p:to>
                                        <a:srgbClr val="FF3399"/>
                                      </p:to>
                                    </p:animClr>
                                    <p:animClr clrSpc="rgb" dir="cw">
                                      <p:cBhvr>
                                        <p:cTn id="1060" dur="250" autoRev="1" fill="remove"/>
                                        <p:tgtEl>
                                          <p:spTgt spid="219"/>
                                        </p:tgtEl>
                                        <p:attrNameLst>
                                          <p:attrName>fillcolor</p:attrName>
                                        </p:attrNameLst>
                                      </p:cBhvr>
                                      <p:to>
                                        <a:srgbClr val="FF3399"/>
                                      </p:to>
                                    </p:animClr>
                                    <p:set>
                                      <p:cBhvr>
                                        <p:cTn id="1061" dur="250" autoRev="1" fill="remove"/>
                                        <p:tgtEl>
                                          <p:spTgt spid="219"/>
                                        </p:tgtEl>
                                        <p:attrNameLst>
                                          <p:attrName>fill.type</p:attrName>
                                        </p:attrNameLst>
                                      </p:cBhvr>
                                      <p:to>
                                        <p:strVal val="solid"/>
                                      </p:to>
                                    </p:set>
                                    <p:set>
                                      <p:cBhvr>
                                        <p:cTn id="1062" dur="250" autoRev="1" fill="remove"/>
                                        <p:tgtEl>
                                          <p:spTgt spid="219"/>
                                        </p:tgtEl>
                                        <p:attrNameLst>
                                          <p:attrName>fill.on</p:attrName>
                                        </p:attrNameLst>
                                      </p:cBhvr>
                                      <p:to>
                                        <p:strVal val="true"/>
                                      </p:to>
                                    </p:set>
                                  </p:childTnLst>
                                  <p:subTnLst>
                                    <p:audio>
                                      <p:cMediaNode>
                                        <p:cTn display="0" masterRel="sameClick">
                                          <p:stCondLst>
                                            <p:cond evt="begin" delay="0">
                                              <p:tn val="10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9"/>
                  </p:tgtEl>
                </p:cond>
              </p:nextCondLst>
            </p:seq>
            <p:seq concurrent="1" nextAc="seek">
              <p:cTn id="1063" restart="whenNotActive" fill="hold" evtFilter="cancelBubble" nodeType="interactiveSeq">
                <p:stCondLst>
                  <p:cond evt="onClick" delay="0">
                    <p:tgtEl>
                      <p:spTgt spid="220"/>
                    </p:tgtEl>
                  </p:cond>
                </p:stCondLst>
                <p:endSync evt="end" delay="0">
                  <p:rtn val="all"/>
                </p:endSync>
                <p:childTnLst>
                  <p:par>
                    <p:cTn id="1064" fill="hold">
                      <p:stCondLst>
                        <p:cond delay="0"/>
                      </p:stCondLst>
                      <p:childTnLst>
                        <p:par>
                          <p:cTn id="1065" fill="hold">
                            <p:stCondLst>
                              <p:cond delay="0"/>
                            </p:stCondLst>
                            <p:childTnLst>
                              <p:par>
                                <p:cTn id="10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7" dur="250" autoRev="1" fill="remove"/>
                                        <p:tgtEl>
                                          <p:spTgt spid="220"/>
                                        </p:tgtEl>
                                        <p:attrNameLst>
                                          <p:attrName>style.color</p:attrName>
                                        </p:attrNameLst>
                                      </p:cBhvr>
                                      <p:to>
                                        <a:srgbClr val="FF3399"/>
                                      </p:to>
                                    </p:animClr>
                                    <p:animClr clrSpc="rgb" dir="cw">
                                      <p:cBhvr>
                                        <p:cTn id="1068" dur="250" autoRev="1" fill="remove"/>
                                        <p:tgtEl>
                                          <p:spTgt spid="220"/>
                                        </p:tgtEl>
                                        <p:attrNameLst>
                                          <p:attrName>fillcolor</p:attrName>
                                        </p:attrNameLst>
                                      </p:cBhvr>
                                      <p:to>
                                        <a:srgbClr val="FF3399"/>
                                      </p:to>
                                    </p:animClr>
                                    <p:set>
                                      <p:cBhvr>
                                        <p:cTn id="1069" dur="250" autoRev="1" fill="remove"/>
                                        <p:tgtEl>
                                          <p:spTgt spid="220"/>
                                        </p:tgtEl>
                                        <p:attrNameLst>
                                          <p:attrName>fill.type</p:attrName>
                                        </p:attrNameLst>
                                      </p:cBhvr>
                                      <p:to>
                                        <p:strVal val="solid"/>
                                      </p:to>
                                    </p:set>
                                    <p:set>
                                      <p:cBhvr>
                                        <p:cTn id="1070" dur="250" autoRev="1" fill="remove"/>
                                        <p:tgtEl>
                                          <p:spTgt spid="220"/>
                                        </p:tgtEl>
                                        <p:attrNameLst>
                                          <p:attrName>fill.on</p:attrName>
                                        </p:attrNameLst>
                                      </p:cBhvr>
                                      <p:to>
                                        <p:strVal val="true"/>
                                      </p:to>
                                    </p:set>
                                  </p:childTnLst>
                                  <p:subTnLst>
                                    <p:audio>
                                      <p:cMediaNode>
                                        <p:cTn display="0" masterRel="sameClick">
                                          <p:stCondLst>
                                            <p:cond evt="begin" delay="0">
                                              <p:tn val="10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0"/>
                  </p:tgtEl>
                </p:cond>
              </p:nextCondLst>
            </p:seq>
            <p:seq concurrent="1" nextAc="seek">
              <p:cTn id="1071" restart="whenNotActive" fill="hold" evtFilter="cancelBubble" nodeType="interactiveSeq">
                <p:stCondLst>
                  <p:cond evt="onClick" delay="0">
                    <p:tgtEl>
                      <p:spTgt spid="221"/>
                    </p:tgtEl>
                  </p:cond>
                </p:stCondLst>
                <p:endSync evt="end" delay="0">
                  <p:rtn val="all"/>
                </p:endSync>
                <p:childTnLst>
                  <p:par>
                    <p:cTn id="1072" fill="hold">
                      <p:stCondLst>
                        <p:cond delay="0"/>
                      </p:stCondLst>
                      <p:childTnLst>
                        <p:par>
                          <p:cTn id="1073" fill="hold">
                            <p:stCondLst>
                              <p:cond delay="0"/>
                            </p:stCondLst>
                            <p:childTnLst>
                              <p:par>
                                <p:cTn id="10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5" dur="250" autoRev="1" fill="remove"/>
                                        <p:tgtEl>
                                          <p:spTgt spid="221"/>
                                        </p:tgtEl>
                                        <p:attrNameLst>
                                          <p:attrName>style.color</p:attrName>
                                        </p:attrNameLst>
                                      </p:cBhvr>
                                      <p:to>
                                        <a:srgbClr val="FF3399"/>
                                      </p:to>
                                    </p:animClr>
                                    <p:animClr clrSpc="rgb" dir="cw">
                                      <p:cBhvr>
                                        <p:cTn id="1076" dur="250" autoRev="1" fill="remove"/>
                                        <p:tgtEl>
                                          <p:spTgt spid="221"/>
                                        </p:tgtEl>
                                        <p:attrNameLst>
                                          <p:attrName>fillcolor</p:attrName>
                                        </p:attrNameLst>
                                      </p:cBhvr>
                                      <p:to>
                                        <a:srgbClr val="FF3399"/>
                                      </p:to>
                                    </p:animClr>
                                    <p:set>
                                      <p:cBhvr>
                                        <p:cTn id="1077" dur="250" autoRev="1" fill="remove"/>
                                        <p:tgtEl>
                                          <p:spTgt spid="221"/>
                                        </p:tgtEl>
                                        <p:attrNameLst>
                                          <p:attrName>fill.type</p:attrName>
                                        </p:attrNameLst>
                                      </p:cBhvr>
                                      <p:to>
                                        <p:strVal val="solid"/>
                                      </p:to>
                                    </p:set>
                                    <p:set>
                                      <p:cBhvr>
                                        <p:cTn id="1078" dur="250" autoRev="1" fill="remove"/>
                                        <p:tgtEl>
                                          <p:spTgt spid="221"/>
                                        </p:tgtEl>
                                        <p:attrNameLst>
                                          <p:attrName>fill.on</p:attrName>
                                        </p:attrNameLst>
                                      </p:cBhvr>
                                      <p:to>
                                        <p:strVal val="true"/>
                                      </p:to>
                                    </p:set>
                                  </p:childTnLst>
                                  <p:subTnLst>
                                    <p:audio>
                                      <p:cMediaNode>
                                        <p:cTn display="0" masterRel="sameClick">
                                          <p:stCondLst>
                                            <p:cond evt="begin" delay="0">
                                              <p:tn val="10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1"/>
                  </p:tgtEl>
                </p:cond>
              </p:nextCondLst>
            </p:seq>
            <p:seq concurrent="1" nextAc="seek">
              <p:cTn id="1079" restart="whenNotActive" fill="hold" evtFilter="cancelBubble" nodeType="interactiveSeq">
                <p:stCondLst>
                  <p:cond evt="onClick" delay="0">
                    <p:tgtEl>
                      <p:spTgt spid="222"/>
                    </p:tgtEl>
                  </p:cond>
                </p:stCondLst>
                <p:endSync evt="end" delay="0">
                  <p:rtn val="all"/>
                </p:endSync>
                <p:childTnLst>
                  <p:par>
                    <p:cTn id="1080" fill="hold">
                      <p:stCondLst>
                        <p:cond delay="0"/>
                      </p:stCondLst>
                      <p:childTnLst>
                        <p:par>
                          <p:cTn id="1081" fill="hold">
                            <p:stCondLst>
                              <p:cond delay="0"/>
                            </p:stCondLst>
                            <p:childTnLst>
                              <p:par>
                                <p:cTn id="10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3" dur="250" autoRev="1" fill="remove"/>
                                        <p:tgtEl>
                                          <p:spTgt spid="222"/>
                                        </p:tgtEl>
                                        <p:attrNameLst>
                                          <p:attrName>style.color</p:attrName>
                                        </p:attrNameLst>
                                      </p:cBhvr>
                                      <p:to>
                                        <a:srgbClr val="FF3399"/>
                                      </p:to>
                                    </p:animClr>
                                    <p:animClr clrSpc="rgb" dir="cw">
                                      <p:cBhvr>
                                        <p:cTn id="1084" dur="250" autoRev="1" fill="remove"/>
                                        <p:tgtEl>
                                          <p:spTgt spid="222"/>
                                        </p:tgtEl>
                                        <p:attrNameLst>
                                          <p:attrName>fillcolor</p:attrName>
                                        </p:attrNameLst>
                                      </p:cBhvr>
                                      <p:to>
                                        <a:srgbClr val="FF3399"/>
                                      </p:to>
                                    </p:animClr>
                                    <p:set>
                                      <p:cBhvr>
                                        <p:cTn id="1085" dur="250" autoRev="1" fill="remove"/>
                                        <p:tgtEl>
                                          <p:spTgt spid="222"/>
                                        </p:tgtEl>
                                        <p:attrNameLst>
                                          <p:attrName>fill.type</p:attrName>
                                        </p:attrNameLst>
                                      </p:cBhvr>
                                      <p:to>
                                        <p:strVal val="solid"/>
                                      </p:to>
                                    </p:set>
                                    <p:set>
                                      <p:cBhvr>
                                        <p:cTn id="1086" dur="250" autoRev="1" fill="remove"/>
                                        <p:tgtEl>
                                          <p:spTgt spid="222"/>
                                        </p:tgtEl>
                                        <p:attrNameLst>
                                          <p:attrName>fill.on</p:attrName>
                                        </p:attrNameLst>
                                      </p:cBhvr>
                                      <p:to>
                                        <p:strVal val="true"/>
                                      </p:to>
                                    </p:set>
                                  </p:childTnLst>
                                  <p:subTnLst>
                                    <p:audio>
                                      <p:cMediaNode>
                                        <p:cTn display="0" masterRel="sameClick">
                                          <p:stCondLst>
                                            <p:cond evt="begin" delay="0">
                                              <p:tn val="10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2"/>
                  </p:tgtEl>
                </p:cond>
              </p:nextCondLst>
            </p:seq>
            <p:seq concurrent="1" nextAc="seek">
              <p:cTn id="1087" restart="whenNotActive" fill="hold" evtFilter="cancelBubble" nodeType="interactiveSeq">
                <p:stCondLst>
                  <p:cond evt="onClick" delay="0">
                    <p:tgtEl>
                      <p:spTgt spid="223"/>
                    </p:tgtEl>
                  </p:cond>
                </p:stCondLst>
                <p:endSync evt="end" delay="0">
                  <p:rtn val="all"/>
                </p:endSync>
                <p:childTnLst>
                  <p:par>
                    <p:cTn id="1088" fill="hold">
                      <p:stCondLst>
                        <p:cond delay="0"/>
                      </p:stCondLst>
                      <p:childTnLst>
                        <p:par>
                          <p:cTn id="1089" fill="hold">
                            <p:stCondLst>
                              <p:cond delay="0"/>
                            </p:stCondLst>
                            <p:childTnLst>
                              <p:par>
                                <p:cTn id="10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1" dur="250" autoRev="1" fill="remove"/>
                                        <p:tgtEl>
                                          <p:spTgt spid="223"/>
                                        </p:tgtEl>
                                        <p:attrNameLst>
                                          <p:attrName>style.color</p:attrName>
                                        </p:attrNameLst>
                                      </p:cBhvr>
                                      <p:to>
                                        <a:srgbClr val="FF3399"/>
                                      </p:to>
                                    </p:animClr>
                                    <p:animClr clrSpc="rgb" dir="cw">
                                      <p:cBhvr>
                                        <p:cTn id="1092" dur="250" autoRev="1" fill="remove"/>
                                        <p:tgtEl>
                                          <p:spTgt spid="223"/>
                                        </p:tgtEl>
                                        <p:attrNameLst>
                                          <p:attrName>fillcolor</p:attrName>
                                        </p:attrNameLst>
                                      </p:cBhvr>
                                      <p:to>
                                        <a:srgbClr val="FF3399"/>
                                      </p:to>
                                    </p:animClr>
                                    <p:set>
                                      <p:cBhvr>
                                        <p:cTn id="1093" dur="250" autoRev="1" fill="remove"/>
                                        <p:tgtEl>
                                          <p:spTgt spid="223"/>
                                        </p:tgtEl>
                                        <p:attrNameLst>
                                          <p:attrName>fill.type</p:attrName>
                                        </p:attrNameLst>
                                      </p:cBhvr>
                                      <p:to>
                                        <p:strVal val="solid"/>
                                      </p:to>
                                    </p:set>
                                    <p:set>
                                      <p:cBhvr>
                                        <p:cTn id="1094" dur="250" autoRev="1" fill="remove"/>
                                        <p:tgtEl>
                                          <p:spTgt spid="223"/>
                                        </p:tgtEl>
                                        <p:attrNameLst>
                                          <p:attrName>fill.on</p:attrName>
                                        </p:attrNameLst>
                                      </p:cBhvr>
                                      <p:to>
                                        <p:strVal val="true"/>
                                      </p:to>
                                    </p:set>
                                  </p:childTnLst>
                                  <p:subTnLst>
                                    <p:audio>
                                      <p:cMediaNode>
                                        <p:cTn display="0" masterRel="sameClick">
                                          <p:stCondLst>
                                            <p:cond evt="begin" delay="0">
                                              <p:tn val="10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3"/>
                  </p:tgtEl>
                </p:cond>
              </p:nextCondLst>
            </p:seq>
            <p:seq concurrent="1" nextAc="seek">
              <p:cTn id="1095" restart="whenNotActive" fill="hold" evtFilter="cancelBubble" nodeType="interactiveSeq">
                <p:stCondLst>
                  <p:cond evt="onClick" delay="0">
                    <p:tgtEl>
                      <p:spTgt spid="224"/>
                    </p:tgtEl>
                  </p:cond>
                </p:stCondLst>
                <p:endSync evt="end" delay="0">
                  <p:rtn val="all"/>
                </p:endSync>
                <p:childTnLst>
                  <p:par>
                    <p:cTn id="1096" fill="hold">
                      <p:stCondLst>
                        <p:cond delay="0"/>
                      </p:stCondLst>
                      <p:childTnLst>
                        <p:par>
                          <p:cTn id="1097" fill="hold">
                            <p:stCondLst>
                              <p:cond delay="0"/>
                            </p:stCondLst>
                            <p:childTnLst>
                              <p:par>
                                <p:cTn id="10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9" dur="250" autoRev="1" fill="remove"/>
                                        <p:tgtEl>
                                          <p:spTgt spid="224"/>
                                        </p:tgtEl>
                                        <p:attrNameLst>
                                          <p:attrName>style.color</p:attrName>
                                        </p:attrNameLst>
                                      </p:cBhvr>
                                      <p:to>
                                        <a:srgbClr val="FF3399"/>
                                      </p:to>
                                    </p:animClr>
                                    <p:animClr clrSpc="rgb" dir="cw">
                                      <p:cBhvr>
                                        <p:cTn id="1100" dur="250" autoRev="1" fill="remove"/>
                                        <p:tgtEl>
                                          <p:spTgt spid="224"/>
                                        </p:tgtEl>
                                        <p:attrNameLst>
                                          <p:attrName>fillcolor</p:attrName>
                                        </p:attrNameLst>
                                      </p:cBhvr>
                                      <p:to>
                                        <a:srgbClr val="FF3399"/>
                                      </p:to>
                                    </p:animClr>
                                    <p:set>
                                      <p:cBhvr>
                                        <p:cTn id="1101" dur="250" autoRev="1" fill="remove"/>
                                        <p:tgtEl>
                                          <p:spTgt spid="224"/>
                                        </p:tgtEl>
                                        <p:attrNameLst>
                                          <p:attrName>fill.type</p:attrName>
                                        </p:attrNameLst>
                                      </p:cBhvr>
                                      <p:to>
                                        <p:strVal val="solid"/>
                                      </p:to>
                                    </p:set>
                                    <p:set>
                                      <p:cBhvr>
                                        <p:cTn id="1102" dur="250" autoRev="1" fill="remove"/>
                                        <p:tgtEl>
                                          <p:spTgt spid="224"/>
                                        </p:tgtEl>
                                        <p:attrNameLst>
                                          <p:attrName>fill.on</p:attrName>
                                        </p:attrNameLst>
                                      </p:cBhvr>
                                      <p:to>
                                        <p:strVal val="true"/>
                                      </p:to>
                                    </p:set>
                                  </p:childTnLst>
                                  <p:subTnLst>
                                    <p:audio>
                                      <p:cMediaNode>
                                        <p:cTn display="0" masterRel="sameClick">
                                          <p:stCondLst>
                                            <p:cond evt="begin" delay="0">
                                              <p:tn val="10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4"/>
                  </p:tgtEl>
                </p:cond>
              </p:nextCondLst>
            </p:seq>
            <p:seq concurrent="1" nextAc="seek">
              <p:cTn id="1103" restart="whenNotActive" fill="hold" evtFilter="cancelBubble" nodeType="interactiveSeq">
                <p:stCondLst>
                  <p:cond evt="onClick" delay="0">
                    <p:tgtEl>
                      <p:spTgt spid="225"/>
                    </p:tgtEl>
                  </p:cond>
                </p:stCondLst>
                <p:endSync evt="end" delay="0">
                  <p:rtn val="all"/>
                </p:endSync>
                <p:childTnLst>
                  <p:par>
                    <p:cTn id="1104" fill="hold">
                      <p:stCondLst>
                        <p:cond delay="0"/>
                      </p:stCondLst>
                      <p:childTnLst>
                        <p:par>
                          <p:cTn id="1105" fill="hold">
                            <p:stCondLst>
                              <p:cond delay="0"/>
                            </p:stCondLst>
                            <p:childTnLst>
                              <p:par>
                                <p:cTn id="1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7" dur="250" autoRev="1" fill="remove"/>
                                        <p:tgtEl>
                                          <p:spTgt spid="225"/>
                                        </p:tgtEl>
                                        <p:attrNameLst>
                                          <p:attrName>style.color</p:attrName>
                                        </p:attrNameLst>
                                      </p:cBhvr>
                                      <p:to>
                                        <a:srgbClr val="FF3399"/>
                                      </p:to>
                                    </p:animClr>
                                    <p:animClr clrSpc="rgb" dir="cw">
                                      <p:cBhvr>
                                        <p:cTn id="1108" dur="250" autoRev="1" fill="remove"/>
                                        <p:tgtEl>
                                          <p:spTgt spid="225"/>
                                        </p:tgtEl>
                                        <p:attrNameLst>
                                          <p:attrName>fillcolor</p:attrName>
                                        </p:attrNameLst>
                                      </p:cBhvr>
                                      <p:to>
                                        <a:srgbClr val="FF3399"/>
                                      </p:to>
                                    </p:animClr>
                                    <p:set>
                                      <p:cBhvr>
                                        <p:cTn id="1109" dur="250" autoRev="1" fill="remove"/>
                                        <p:tgtEl>
                                          <p:spTgt spid="225"/>
                                        </p:tgtEl>
                                        <p:attrNameLst>
                                          <p:attrName>fill.type</p:attrName>
                                        </p:attrNameLst>
                                      </p:cBhvr>
                                      <p:to>
                                        <p:strVal val="solid"/>
                                      </p:to>
                                    </p:set>
                                    <p:set>
                                      <p:cBhvr>
                                        <p:cTn id="1110" dur="250" autoRev="1" fill="remove"/>
                                        <p:tgtEl>
                                          <p:spTgt spid="225"/>
                                        </p:tgtEl>
                                        <p:attrNameLst>
                                          <p:attrName>fill.on</p:attrName>
                                        </p:attrNameLst>
                                      </p:cBhvr>
                                      <p:to>
                                        <p:strVal val="true"/>
                                      </p:to>
                                    </p:set>
                                  </p:childTnLst>
                                  <p:subTnLst>
                                    <p:audio>
                                      <p:cMediaNode>
                                        <p:cTn display="0" masterRel="sameClick">
                                          <p:stCondLst>
                                            <p:cond evt="begin" delay="0">
                                              <p:tn val="11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5"/>
                  </p:tgtEl>
                </p:cond>
              </p:nextCondLst>
            </p:seq>
            <p:seq concurrent="1" nextAc="seek">
              <p:cTn id="1111" restart="whenNotActive" fill="hold" evtFilter="cancelBubble" nodeType="interactiveSeq">
                <p:stCondLst>
                  <p:cond evt="onClick" delay="0">
                    <p:tgtEl>
                      <p:spTgt spid="226"/>
                    </p:tgtEl>
                  </p:cond>
                </p:stCondLst>
                <p:endSync evt="end" delay="0">
                  <p:rtn val="all"/>
                </p:endSync>
                <p:childTnLst>
                  <p:par>
                    <p:cTn id="1112" fill="hold">
                      <p:stCondLst>
                        <p:cond delay="0"/>
                      </p:stCondLst>
                      <p:childTnLst>
                        <p:par>
                          <p:cTn id="1113" fill="hold">
                            <p:stCondLst>
                              <p:cond delay="0"/>
                            </p:stCondLst>
                            <p:childTnLst>
                              <p:par>
                                <p:cTn id="1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5" dur="250" autoRev="1" fill="remove"/>
                                        <p:tgtEl>
                                          <p:spTgt spid="226"/>
                                        </p:tgtEl>
                                        <p:attrNameLst>
                                          <p:attrName>style.color</p:attrName>
                                        </p:attrNameLst>
                                      </p:cBhvr>
                                      <p:to>
                                        <a:srgbClr val="FF3399"/>
                                      </p:to>
                                    </p:animClr>
                                    <p:animClr clrSpc="rgb" dir="cw">
                                      <p:cBhvr>
                                        <p:cTn id="1116" dur="250" autoRev="1" fill="remove"/>
                                        <p:tgtEl>
                                          <p:spTgt spid="226"/>
                                        </p:tgtEl>
                                        <p:attrNameLst>
                                          <p:attrName>fillcolor</p:attrName>
                                        </p:attrNameLst>
                                      </p:cBhvr>
                                      <p:to>
                                        <a:srgbClr val="FF3399"/>
                                      </p:to>
                                    </p:animClr>
                                    <p:set>
                                      <p:cBhvr>
                                        <p:cTn id="1117" dur="250" autoRev="1" fill="remove"/>
                                        <p:tgtEl>
                                          <p:spTgt spid="226"/>
                                        </p:tgtEl>
                                        <p:attrNameLst>
                                          <p:attrName>fill.type</p:attrName>
                                        </p:attrNameLst>
                                      </p:cBhvr>
                                      <p:to>
                                        <p:strVal val="solid"/>
                                      </p:to>
                                    </p:set>
                                    <p:set>
                                      <p:cBhvr>
                                        <p:cTn id="1118" dur="250" autoRev="1" fill="remove"/>
                                        <p:tgtEl>
                                          <p:spTgt spid="226"/>
                                        </p:tgtEl>
                                        <p:attrNameLst>
                                          <p:attrName>fill.on</p:attrName>
                                        </p:attrNameLst>
                                      </p:cBhvr>
                                      <p:to>
                                        <p:strVal val="true"/>
                                      </p:to>
                                    </p:set>
                                  </p:childTnLst>
                                  <p:subTnLst>
                                    <p:audio>
                                      <p:cMediaNode>
                                        <p:cTn display="0" masterRel="sameClick">
                                          <p:stCondLst>
                                            <p:cond evt="begin" delay="0">
                                              <p:tn val="11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6"/>
                  </p:tgtEl>
                </p:cond>
              </p:nextCondLst>
            </p:seq>
            <p:seq concurrent="1" nextAc="seek">
              <p:cTn id="1119" restart="whenNotActive" fill="hold" evtFilter="cancelBubble" nodeType="interactiveSeq">
                <p:stCondLst>
                  <p:cond evt="onClick" delay="0">
                    <p:tgtEl>
                      <p:spTgt spid="227"/>
                    </p:tgtEl>
                  </p:cond>
                </p:stCondLst>
                <p:endSync evt="end" delay="0">
                  <p:rtn val="all"/>
                </p:endSync>
                <p:childTnLst>
                  <p:par>
                    <p:cTn id="1120" fill="hold">
                      <p:stCondLst>
                        <p:cond delay="0"/>
                      </p:stCondLst>
                      <p:childTnLst>
                        <p:par>
                          <p:cTn id="1121" fill="hold">
                            <p:stCondLst>
                              <p:cond delay="0"/>
                            </p:stCondLst>
                            <p:childTnLst>
                              <p:par>
                                <p:cTn id="1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3" dur="250" autoRev="1" fill="remove"/>
                                        <p:tgtEl>
                                          <p:spTgt spid="227"/>
                                        </p:tgtEl>
                                        <p:attrNameLst>
                                          <p:attrName>style.color</p:attrName>
                                        </p:attrNameLst>
                                      </p:cBhvr>
                                      <p:to>
                                        <a:srgbClr val="FF3399"/>
                                      </p:to>
                                    </p:animClr>
                                    <p:animClr clrSpc="rgb" dir="cw">
                                      <p:cBhvr>
                                        <p:cTn id="1124" dur="250" autoRev="1" fill="remove"/>
                                        <p:tgtEl>
                                          <p:spTgt spid="227"/>
                                        </p:tgtEl>
                                        <p:attrNameLst>
                                          <p:attrName>fillcolor</p:attrName>
                                        </p:attrNameLst>
                                      </p:cBhvr>
                                      <p:to>
                                        <a:srgbClr val="FF3399"/>
                                      </p:to>
                                    </p:animClr>
                                    <p:set>
                                      <p:cBhvr>
                                        <p:cTn id="1125" dur="250" autoRev="1" fill="remove"/>
                                        <p:tgtEl>
                                          <p:spTgt spid="227"/>
                                        </p:tgtEl>
                                        <p:attrNameLst>
                                          <p:attrName>fill.type</p:attrName>
                                        </p:attrNameLst>
                                      </p:cBhvr>
                                      <p:to>
                                        <p:strVal val="solid"/>
                                      </p:to>
                                    </p:set>
                                    <p:set>
                                      <p:cBhvr>
                                        <p:cTn id="1126" dur="250" autoRev="1" fill="remove"/>
                                        <p:tgtEl>
                                          <p:spTgt spid="227"/>
                                        </p:tgtEl>
                                        <p:attrNameLst>
                                          <p:attrName>fill.on</p:attrName>
                                        </p:attrNameLst>
                                      </p:cBhvr>
                                      <p:to>
                                        <p:strVal val="true"/>
                                      </p:to>
                                    </p:set>
                                  </p:childTnLst>
                                  <p:subTnLst>
                                    <p:audio>
                                      <p:cMediaNode>
                                        <p:cTn display="0" masterRel="sameClick">
                                          <p:stCondLst>
                                            <p:cond evt="begin" delay="0">
                                              <p:tn val="11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7"/>
                  </p:tgtEl>
                </p:cond>
              </p:nextCondLst>
            </p:seq>
            <p:seq concurrent="1" nextAc="seek">
              <p:cTn id="1127" restart="whenNotActive" fill="hold" evtFilter="cancelBubble" nodeType="interactiveSeq">
                <p:stCondLst>
                  <p:cond evt="onClick" delay="0">
                    <p:tgtEl>
                      <p:spTgt spid="228"/>
                    </p:tgtEl>
                  </p:cond>
                </p:stCondLst>
                <p:endSync evt="end" delay="0">
                  <p:rtn val="all"/>
                </p:endSync>
                <p:childTnLst>
                  <p:par>
                    <p:cTn id="1128" fill="hold">
                      <p:stCondLst>
                        <p:cond delay="0"/>
                      </p:stCondLst>
                      <p:childTnLst>
                        <p:par>
                          <p:cTn id="1129" fill="hold">
                            <p:stCondLst>
                              <p:cond delay="0"/>
                            </p:stCondLst>
                            <p:childTnLst>
                              <p:par>
                                <p:cTn id="1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1" dur="250" autoRev="1" fill="remove"/>
                                        <p:tgtEl>
                                          <p:spTgt spid="228"/>
                                        </p:tgtEl>
                                        <p:attrNameLst>
                                          <p:attrName>style.color</p:attrName>
                                        </p:attrNameLst>
                                      </p:cBhvr>
                                      <p:to>
                                        <a:srgbClr val="FF3399"/>
                                      </p:to>
                                    </p:animClr>
                                    <p:animClr clrSpc="rgb" dir="cw">
                                      <p:cBhvr>
                                        <p:cTn id="1132" dur="250" autoRev="1" fill="remove"/>
                                        <p:tgtEl>
                                          <p:spTgt spid="228"/>
                                        </p:tgtEl>
                                        <p:attrNameLst>
                                          <p:attrName>fillcolor</p:attrName>
                                        </p:attrNameLst>
                                      </p:cBhvr>
                                      <p:to>
                                        <a:srgbClr val="FF3399"/>
                                      </p:to>
                                    </p:animClr>
                                    <p:set>
                                      <p:cBhvr>
                                        <p:cTn id="1133" dur="250" autoRev="1" fill="remove"/>
                                        <p:tgtEl>
                                          <p:spTgt spid="228"/>
                                        </p:tgtEl>
                                        <p:attrNameLst>
                                          <p:attrName>fill.type</p:attrName>
                                        </p:attrNameLst>
                                      </p:cBhvr>
                                      <p:to>
                                        <p:strVal val="solid"/>
                                      </p:to>
                                    </p:set>
                                    <p:set>
                                      <p:cBhvr>
                                        <p:cTn id="1134" dur="250" autoRev="1" fill="remove"/>
                                        <p:tgtEl>
                                          <p:spTgt spid="228"/>
                                        </p:tgtEl>
                                        <p:attrNameLst>
                                          <p:attrName>fill.on</p:attrName>
                                        </p:attrNameLst>
                                      </p:cBhvr>
                                      <p:to>
                                        <p:strVal val="true"/>
                                      </p:to>
                                    </p:set>
                                  </p:childTnLst>
                                  <p:subTnLst>
                                    <p:audio>
                                      <p:cMediaNode>
                                        <p:cTn display="0" masterRel="sameClick">
                                          <p:stCondLst>
                                            <p:cond evt="begin" delay="0">
                                              <p:tn val="11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8"/>
                  </p:tgtEl>
                </p:cond>
              </p:nextCondLst>
            </p:seq>
            <p:seq concurrent="1" nextAc="seek">
              <p:cTn id="1135" restart="whenNotActive" fill="hold" evtFilter="cancelBubble" nodeType="interactiveSeq">
                <p:stCondLst>
                  <p:cond evt="onClick" delay="0">
                    <p:tgtEl>
                      <p:spTgt spid="229"/>
                    </p:tgtEl>
                  </p:cond>
                </p:stCondLst>
                <p:endSync evt="end" delay="0">
                  <p:rtn val="all"/>
                </p:endSync>
                <p:childTnLst>
                  <p:par>
                    <p:cTn id="1136" fill="hold">
                      <p:stCondLst>
                        <p:cond delay="0"/>
                      </p:stCondLst>
                      <p:childTnLst>
                        <p:par>
                          <p:cTn id="1137" fill="hold">
                            <p:stCondLst>
                              <p:cond delay="0"/>
                            </p:stCondLst>
                            <p:childTnLst>
                              <p:par>
                                <p:cTn id="1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9" dur="250" autoRev="1" fill="remove"/>
                                        <p:tgtEl>
                                          <p:spTgt spid="229"/>
                                        </p:tgtEl>
                                        <p:attrNameLst>
                                          <p:attrName>style.color</p:attrName>
                                        </p:attrNameLst>
                                      </p:cBhvr>
                                      <p:to>
                                        <a:srgbClr val="FF3399"/>
                                      </p:to>
                                    </p:animClr>
                                    <p:animClr clrSpc="rgb" dir="cw">
                                      <p:cBhvr>
                                        <p:cTn id="1140" dur="250" autoRev="1" fill="remove"/>
                                        <p:tgtEl>
                                          <p:spTgt spid="229"/>
                                        </p:tgtEl>
                                        <p:attrNameLst>
                                          <p:attrName>fillcolor</p:attrName>
                                        </p:attrNameLst>
                                      </p:cBhvr>
                                      <p:to>
                                        <a:srgbClr val="FF3399"/>
                                      </p:to>
                                    </p:animClr>
                                    <p:set>
                                      <p:cBhvr>
                                        <p:cTn id="1141" dur="250" autoRev="1" fill="remove"/>
                                        <p:tgtEl>
                                          <p:spTgt spid="229"/>
                                        </p:tgtEl>
                                        <p:attrNameLst>
                                          <p:attrName>fill.type</p:attrName>
                                        </p:attrNameLst>
                                      </p:cBhvr>
                                      <p:to>
                                        <p:strVal val="solid"/>
                                      </p:to>
                                    </p:set>
                                    <p:set>
                                      <p:cBhvr>
                                        <p:cTn id="1142" dur="250" autoRev="1" fill="remove"/>
                                        <p:tgtEl>
                                          <p:spTgt spid="229"/>
                                        </p:tgtEl>
                                        <p:attrNameLst>
                                          <p:attrName>fill.on</p:attrName>
                                        </p:attrNameLst>
                                      </p:cBhvr>
                                      <p:to>
                                        <p:strVal val="true"/>
                                      </p:to>
                                    </p:set>
                                  </p:childTnLst>
                                  <p:subTnLst>
                                    <p:audio>
                                      <p:cMediaNode>
                                        <p:cTn display="0" masterRel="sameClick">
                                          <p:stCondLst>
                                            <p:cond evt="begin" delay="0">
                                              <p:tn val="11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9"/>
                  </p:tgtEl>
                </p:cond>
              </p:nextCondLst>
            </p:seq>
            <p:seq concurrent="1" nextAc="seek">
              <p:cTn id="1143" restart="whenNotActive" fill="hold" evtFilter="cancelBubble" nodeType="interactiveSeq">
                <p:stCondLst>
                  <p:cond evt="onClick" delay="0">
                    <p:tgtEl>
                      <p:spTgt spid="230"/>
                    </p:tgtEl>
                  </p:cond>
                </p:stCondLst>
                <p:endSync evt="end" delay="0">
                  <p:rtn val="all"/>
                </p:endSync>
                <p:childTnLst>
                  <p:par>
                    <p:cTn id="1144" fill="hold">
                      <p:stCondLst>
                        <p:cond delay="0"/>
                      </p:stCondLst>
                      <p:childTnLst>
                        <p:par>
                          <p:cTn id="1145" fill="hold">
                            <p:stCondLst>
                              <p:cond delay="0"/>
                            </p:stCondLst>
                            <p:childTnLst>
                              <p:par>
                                <p:cTn id="1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7" dur="250" autoRev="1" fill="remove"/>
                                        <p:tgtEl>
                                          <p:spTgt spid="230"/>
                                        </p:tgtEl>
                                        <p:attrNameLst>
                                          <p:attrName>style.color</p:attrName>
                                        </p:attrNameLst>
                                      </p:cBhvr>
                                      <p:to>
                                        <a:srgbClr val="FF3399"/>
                                      </p:to>
                                    </p:animClr>
                                    <p:animClr clrSpc="rgb" dir="cw">
                                      <p:cBhvr>
                                        <p:cTn id="1148" dur="250" autoRev="1" fill="remove"/>
                                        <p:tgtEl>
                                          <p:spTgt spid="230"/>
                                        </p:tgtEl>
                                        <p:attrNameLst>
                                          <p:attrName>fillcolor</p:attrName>
                                        </p:attrNameLst>
                                      </p:cBhvr>
                                      <p:to>
                                        <a:srgbClr val="FF3399"/>
                                      </p:to>
                                    </p:animClr>
                                    <p:set>
                                      <p:cBhvr>
                                        <p:cTn id="1149" dur="250" autoRev="1" fill="remove"/>
                                        <p:tgtEl>
                                          <p:spTgt spid="230"/>
                                        </p:tgtEl>
                                        <p:attrNameLst>
                                          <p:attrName>fill.type</p:attrName>
                                        </p:attrNameLst>
                                      </p:cBhvr>
                                      <p:to>
                                        <p:strVal val="solid"/>
                                      </p:to>
                                    </p:set>
                                    <p:set>
                                      <p:cBhvr>
                                        <p:cTn id="1150" dur="250" autoRev="1" fill="remove"/>
                                        <p:tgtEl>
                                          <p:spTgt spid="230"/>
                                        </p:tgtEl>
                                        <p:attrNameLst>
                                          <p:attrName>fill.on</p:attrName>
                                        </p:attrNameLst>
                                      </p:cBhvr>
                                      <p:to>
                                        <p:strVal val="true"/>
                                      </p:to>
                                    </p:set>
                                  </p:childTnLst>
                                  <p:subTnLst>
                                    <p:audio>
                                      <p:cMediaNode>
                                        <p:cTn display="0" masterRel="sameClick">
                                          <p:stCondLst>
                                            <p:cond evt="begin" delay="0">
                                              <p:tn val="11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0"/>
                  </p:tgtEl>
                </p:cond>
              </p:nextCondLst>
            </p:seq>
            <p:seq concurrent="1" nextAc="seek">
              <p:cTn id="1151" restart="whenNotActive" fill="hold" evtFilter="cancelBubble" nodeType="interactiveSeq">
                <p:stCondLst>
                  <p:cond evt="onClick" delay="0">
                    <p:tgtEl>
                      <p:spTgt spid="231"/>
                    </p:tgtEl>
                  </p:cond>
                </p:stCondLst>
                <p:endSync evt="end" delay="0">
                  <p:rtn val="all"/>
                </p:endSync>
                <p:childTnLst>
                  <p:par>
                    <p:cTn id="1152" fill="hold">
                      <p:stCondLst>
                        <p:cond delay="0"/>
                      </p:stCondLst>
                      <p:childTnLst>
                        <p:par>
                          <p:cTn id="1153" fill="hold">
                            <p:stCondLst>
                              <p:cond delay="0"/>
                            </p:stCondLst>
                            <p:childTnLst>
                              <p:par>
                                <p:cTn id="1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5" dur="250" autoRev="1" fill="remove"/>
                                        <p:tgtEl>
                                          <p:spTgt spid="231"/>
                                        </p:tgtEl>
                                        <p:attrNameLst>
                                          <p:attrName>style.color</p:attrName>
                                        </p:attrNameLst>
                                      </p:cBhvr>
                                      <p:to>
                                        <a:srgbClr val="FF3399"/>
                                      </p:to>
                                    </p:animClr>
                                    <p:animClr clrSpc="rgb" dir="cw">
                                      <p:cBhvr>
                                        <p:cTn id="1156" dur="250" autoRev="1" fill="remove"/>
                                        <p:tgtEl>
                                          <p:spTgt spid="231"/>
                                        </p:tgtEl>
                                        <p:attrNameLst>
                                          <p:attrName>fillcolor</p:attrName>
                                        </p:attrNameLst>
                                      </p:cBhvr>
                                      <p:to>
                                        <a:srgbClr val="FF3399"/>
                                      </p:to>
                                    </p:animClr>
                                    <p:set>
                                      <p:cBhvr>
                                        <p:cTn id="1157" dur="250" autoRev="1" fill="remove"/>
                                        <p:tgtEl>
                                          <p:spTgt spid="231"/>
                                        </p:tgtEl>
                                        <p:attrNameLst>
                                          <p:attrName>fill.type</p:attrName>
                                        </p:attrNameLst>
                                      </p:cBhvr>
                                      <p:to>
                                        <p:strVal val="solid"/>
                                      </p:to>
                                    </p:set>
                                    <p:set>
                                      <p:cBhvr>
                                        <p:cTn id="1158" dur="250" autoRev="1" fill="remove"/>
                                        <p:tgtEl>
                                          <p:spTgt spid="231"/>
                                        </p:tgtEl>
                                        <p:attrNameLst>
                                          <p:attrName>fill.on</p:attrName>
                                        </p:attrNameLst>
                                      </p:cBhvr>
                                      <p:to>
                                        <p:strVal val="true"/>
                                      </p:to>
                                    </p:set>
                                  </p:childTnLst>
                                  <p:subTnLst>
                                    <p:audio>
                                      <p:cMediaNode>
                                        <p:cTn display="0" masterRel="sameClick">
                                          <p:stCondLst>
                                            <p:cond evt="begin" delay="0">
                                              <p:tn val="11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1"/>
                  </p:tgtEl>
                </p:cond>
              </p:nextCondLst>
            </p:seq>
            <p:seq concurrent="1" nextAc="seek">
              <p:cTn id="1159" restart="whenNotActive" fill="hold" evtFilter="cancelBubble" nodeType="interactiveSeq">
                <p:stCondLst>
                  <p:cond evt="onClick" delay="0">
                    <p:tgtEl>
                      <p:spTgt spid="232"/>
                    </p:tgtEl>
                  </p:cond>
                </p:stCondLst>
                <p:endSync evt="end" delay="0">
                  <p:rtn val="all"/>
                </p:endSync>
                <p:childTnLst>
                  <p:par>
                    <p:cTn id="1160" fill="hold">
                      <p:stCondLst>
                        <p:cond delay="0"/>
                      </p:stCondLst>
                      <p:childTnLst>
                        <p:par>
                          <p:cTn id="1161" fill="hold">
                            <p:stCondLst>
                              <p:cond delay="0"/>
                            </p:stCondLst>
                            <p:childTnLst>
                              <p:par>
                                <p:cTn id="1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3" dur="250" autoRev="1" fill="remove"/>
                                        <p:tgtEl>
                                          <p:spTgt spid="232"/>
                                        </p:tgtEl>
                                        <p:attrNameLst>
                                          <p:attrName>style.color</p:attrName>
                                        </p:attrNameLst>
                                      </p:cBhvr>
                                      <p:to>
                                        <a:srgbClr val="FF3399"/>
                                      </p:to>
                                    </p:animClr>
                                    <p:animClr clrSpc="rgb" dir="cw">
                                      <p:cBhvr>
                                        <p:cTn id="1164" dur="250" autoRev="1" fill="remove"/>
                                        <p:tgtEl>
                                          <p:spTgt spid="232"/>
                                        </p:tgtEl>
                                        <p:attrNameLst>
                                          <p:attrName>fillcolor</p:attrName>
                                        </p:attrNameLst>
                                      </p:cBhvr>
                                      <p:to>
                                        <a:srgbClr val="FF3399"/>
                                      </p:to>
                                    </p:animClr>
                                    <p:set>
                                      <p:cBhvr>
                                        <p:cTn id="1165" dur="250" autoRev="1" fill="remove"/>
                                        <p:tgtEl>
                                          <p:spTgt spid="232"/>
                                        </p:tgtEl>
                                        <p:attrNameLst>
                                          <p:attrName>fill.type</p:attrName>
                                        </p:attrNameLst>
                                      </p:cBhvr>
                                      <p:to>
                                        <p:strVal val="solid"/>
                                      </p:to>
                                    </p:set>
                                    <p:set>
                                      <p:cBhvr>
                                        <p:cTn id="1166" dur="250" autoRev="1" fill="remove"/>
                                        <p:tgtEl>
                                          <p:spTgt spid="232"/>
                                        </p:tgtEl>
                                        <p:attrNameLst>
                                          <p:attrName>fill.on</p:attrName>
                                        </p:attrNameLst>
                                      </p:cBhvr>
                                      <p:to>
                                        <p:strVal val="true"/>
                                      </p:to>
                                    </p:set>
                                  </p:childTnLst>
                                  <p:subTnLst>
                                    <p:audio>
                                      <p:cMediaNode>
                                        <p:cTn display="0" masterRel="sameClick">
                                          <p:stCondLst>
                                            <p:cond evt="begin" delay="0">
                                              <p:tn val="11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2"/>
                  </p:tgtEl>
                </p:cond>
              </p:nextCondLst>
            </p:seq>
            <p:seq concurrent="1" nextAc="seek">
              <p:cTn id="1167" restart="whenNotActive" fill="hold" evtFilter="cancelBubble" nodeType="interactiveSeq">
                <p:stCondLst>
                  <p:cond evt="onClick" delay="0">
                    <p:tgtEl>
                      <p:spTgt spid="233"/>
                    </p:tgtEl>
                  </p:cond>
                </p:stCondLst>
                <p:endSync evt="end" delay="0">
                  <p:rtn val="all"/>
                </p:endSync>
                <p:childTnLst>
                  <p:par>
                    <p:cTn id="1168" fill="hold">
                      <p:stCondLst>
                        <p:cond delay="0"/>
                      </p:stCondLst>
                      <p:childTnLst>
                        <p:par>
                          <p:cTn id="1169" fill="hold">
                            <p:stCondLst>
                              <p:cond delay="0"/>
                            </p:stCondLst>
                            <p:childTnLst>
                              <p:par>
                                <p:cTn id="1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1" dur="250" autoRev="1" fill="remove"/>
                                        <p:tgtEl>
                                          <p:spTgt spid="233"/>
                                        </p:tgtEl>
                                        <p:attrNameLst>
                                          <p:attrName>style.color</p:attrName>
                                        </p:attrNameLst>
                                      </p:cBhvr>
                                      <p:to>
                                        <a:srgbClr val="FF3399"/>
                                      </p:to>
                                    </p:animClr>
                                    <p:animClr clrSpc="rgb" dir="cw">
                                      <p:cBhvr>
                                        <p:cTn id="1172" dur="250" autoRev="1" fill="remove"/>
                                        <p:tgtEl>
                                          <p:spTgt spid="233"/>
                                        </p:tgtEl>
                                        <p:attrNameLst>
                                          <p:attrName>fillcolor</p:attrName>
                                        </p:attrNameLst>
                                      </p:cBhvr>
                                      <p:to>
                                        <a:srgbClr val="FF3399"/>
                                      </p:to>
                                    </p:animClr>
                                    <p:set>
                                      <p:cBhvr>
                                        <p:cTn id="1173" dur="250" autoRev="1" fill="remove"/>
                                        <p:tgtEl>
                                          <p:spTgt spid="233"/>
                                        </p:tgtEl>
                                        <p:attrNameLst>
                                          <p:attrName>fill.type</p:attrName>
                                        </p:attrNameLst>
                                      </p:cBhvr>
                                      <p:to>
                                        <p:strVal val="solid"/>
                                      </p:to>
                                    </p:set>
                                    <p:set>
                                      <p:cBhvr>
                                        <p:cTn id="1174" dur="250" autoRev="1" fill="remove"/>
                                        <p:tgtEl>
                                          <p:spTgt spid="233"/>
                                        </p:tgtEl>
                                        <p:attrNameLst>
                                          <p:attrName>fill.on</p:attrName>
                                        </p:attrNameLst>
                                      </p:cBhvr>
                                      <p:to>
                                        <p:strVal val="true"/>
                                      </p:to>
                                    </p:set>
                                  </p:childTnLst>
                                  <p:subTnLst>
                                    <p:audio>
                                      <p:cMediaNode>
                                        <p:cTn display="0" masterRel="sameClick">
                                          <p:stCondLst>
                                            <p:cond evt="begin" delay="0">
                                              <p:tn val="11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3"/>
                  </p:tgtEl>
                </p:cond>
              </p:nextCondLst>
            </p:seq>
            <p:seq concurrent="1" nextAc="seek">
              <p:cTn id="1175" restart="whenNotActive" fill="hold" evtFilter="cancelBubble" nodeType="interactiveSeq">
                <p:stCondLst>
                  <p:cond evt="onClick" delay="0">
                    <p:tgtEl>
                      <p:spTgt spid="234"/>
                    </p:tgtEl>
                  </p:cond>
                </p:stCondLst>
                <p:endSync evt="end" delay="0">
                  <p:rtn val="all"/>
                </p:endSync>
                <p:childTnLst>
                  <p:par>
                    <p:cTn id="1176" fill="hold">
                      <p:stCondLst>
                        <p:cond delay="0"/>
                      </p:stCondLst>
                      <p:childTnLst>
                        <p:par>
                          <p:cTn id="1177" fill="hold">
                            <p:stCondLst>
                              <p:cond delay="0"/>
                            </p:stCondLst>
                            <p:childTnLst>
                              <p:par>
                                <p:cTn id="1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9" dur="250" autoRev="1" fill="remove"/>
                                        <p:tgtEl>
                                          <p:spTgt spid="234"/>
                                        </p:tgtEl>
                                        <p:attrNameLst>
                                          <p:attrName>style.color</p:attrName>
                                        </p:attrNameLst>
                                      </p:cBhvr>
                                      <p:to>
                                        <a:srgbClr val="FF3399"/>
                                      </p:to>
                                    </p:animClr>
                                    <p:animClr clrSpc="rgb" dir="cw">
                                      <p:cBhvr>
                                        <p:cTn id="1180" dur="250" autoRev="1" fill="remove"/>
                                        <p:tgtEl>
                                          <p:spTgt spid="234"/>
                                        </p:tgtEl>
                                        <p:attrNameLst>
                                          <p:attrName>fillcolor</p:attrName>
                                        </p:attrNameLst>
                                      </p:cBhvr>
                                      <p:to>
                                        <a:srgbClr val="FF3399"/>
                                      </p:to>
                                    </p:animClr>
                                    <p:set>
                                      <p:cBhvr>
                                        <p:cTn id="1181" dur="250" autoRev="1" fill="remove"/>
                                        <p:tgtEl>
                                          <p:spTgt spid="234"/>
                                        </p:tgtEl>
                                        <p:attrNameLst>
                                          <p:attrName>fill.type</p:attrName>
                                        </p:attrNameLst>
                                      </p:cBhvr>
                                      <p:to>
                                        <p:strVal val="solid"/>
                                      </p:to>
                                    </p:set>
                                    <p:set>
                                      <p:cBhvr>
                                        <p:cTn id="1182" dur="250" autoRev="1" fill="remove"/>
                                        <p:tgtEl>
                                          <p:spTgt spid="234"/>
                                        </p:tgtEl>
                                        <p:attrNameLst>
                                          <p:attrName>fill.on</p:attrName>
                                        </p:attrNameLst>
                                      </p:cBhvr>
                                      <p:to>
                                        <p:strVal val="true"/>
                                      </p:to>
                                    </p:set>
                                  </p:childTnLst>
                                  <p:subTnLst>
                                    <p:audio>
                                      <p:cMediaNode>
                                        <p:cTn display="0" masterRel="sameClick">
                                          <p:stCondLst>
                                            <p:cond evt="begin" delay="0">
                                              <p:tn val="11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4"/>
                  </p:tgtEl>
                </p:cond>
              </p:nextCondLst>
            </p:seq>
            <p:seq concurrent="1" nextAc="seek">
              <p:cTn id="1183" restart="whenNotActive" fill="hold" evtFilter="cancelBubble" nodeType="interactiveSeq">
                <p:stCondLst>
                  <p:cond evt="onClick" delay="0">
                    <p:tgtEl>
                      <p:spTgt spid="235"/>
                    </p:tgtEl>
                  </p:cond>
                </p:stCondLst>
                <p:endSync evt="end" delay="0">
                  <p:rtn val="all"/>
                </p:endSync>
                <p:childTnLst>
                  <p:par>
                    <p:cTn id="1184" fill="hold">
                      <p:stCondLst>
                        <p:cond delay="0"/>
                      </p:stCondLst>
                      <p:childTnLst>
                        <p:par>
                          <p:cTn id="1185" fill="hold">
                            <p:stCondLst>
                              <p:cond delay="0"/>
                            </p:stCondLst>
                            <p:childTnLst>
                              <p:par>
                                <p:cTn id="1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7" dur="250" autoRev="1" fill="remove"/>
                                        <p:tgtEl>
                                          <p:spTgt spid="235"/>
                                        </p:tgtEl>
                                        <p:attrNameLst>
                                          <p:attrName>style.color</p:attrName>
                                        </p:attrNameLst>
                                      </p:cBhvr>
                                      <p:to>
                                        <a:srgbClr val="FF3399"/>
                                      </p:to>
                                    </p:animClr>
                                    <p:animClr clrSpc="rgb" dir="cw">
                                      <p:cBhvr>
                                        <p:cTn id="1188" dur="250" autoRev="1" fill="remove"/>
                                        <p:tgtEl>
                                          <p:spTgt spid="235"/>
                                        </p:tgtEl>
                                        <p:attrNameLst>
                                          <p:attrName>fillcolor</p:attrName>
                                        </p:attrNameLst>
                                      </p:cBhvr>
                                      <p:to>
                                        <a:srgbClr val="FF3399"/>
                                      </p:to>
                                    </p:animClr>
                                    <p:set>
                                      <p:cBhvr>
                                        <p:cTn id="1189" dur="250" autoRev="1" fill="remove"/>
                                        <p:tgtEl>
                                          <p:spTgt spid="235"/>
                                        </p:tgtEl>
                                        <p:attrNameLst>
                                          <p:attrName>fill.type</p:attrName>
                                        </p:attrNameLst>
                                      </p:cBhvr>
                                      <p:to>
                                        <p:strVal val="solid"/>
                                      </p:to>
                                    </p:set>
                                    <p:set>
                                      <p:cBhvr>
                                        <p:cTn id="1190" dur="250" autoRev="1" fill="remove"/>
                                        <p:tgtEl>
                                          <p:spTgt spid="235"/>
                                        </p:tgtEl>
                                        <p:attrNameLst>
                                          <p:attrName>fill.on</p:attrName>
                                        </p:attrNameLst>
                                      </p:cBhvr>
                                      <p:to>
                                        <p:strVal val="true"/>
                                      </p:to>
                                    </p:set>
                                  </p:childTnLst>
                                  <p:subTnLst>
                                    <p:audio>
                                      <p:cMediaNode>
                                        <p:cTn display="0" masterRel="sameClick">
                                          <p:stCondLst>
                                            <p:cond evt="begin" delay="0">
                                              <p:tn val="11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5"/>
                  </p:tgtEl>
                </p:cond>
              </p:nextCondLst>
            </p:seq>
            <p:seq concurrent="1" nextAc="seek">
              <p:cTn id="1191" restart="whenNotActive" fill="hold" evtFilter="cancelBubble" nodeType="interactiveSeq">
                <p:stCondLst>
                  <p:cond evt="onClick" delay="0">
                    <p:tgtEl>
                      <p:spTgt spid="236"/>
                    </p:tgtEl>
                  </p:cond>
                </p:stCondLst>
                <p:endSync evt="end" delay="0">
                  <p:rtn val="all"/>
                </p:endSync>
                <p:childTnLst>
                  <p:par>
                    <p:cTn id="1192" fill="hold">
                      <p:stCondLst>
                        <p:cond delay="0"/>
                      </p:stCondLst>
                      <p:childTnLst>
                        <p:par>
                          <p:cTn id="1193" fill="hold">
                            <p:stCondLst>
                              <p:cond delay="0"/>
                            </p:stCondLst>
                            <p:childTnLst>
                              <p:par>
                                <p:cTn id="1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5" dur="250" autoRev="1" fill="remove"/>
                                        <p:tgtEl>
                                          <p:spTgt spid="236"/>
                                        </p:tgtEl>
                                        <p:attrNameLst>
                                          <p:attrName>style.color</p:attrName>
                                        </p:attrNameLst>
                                      </p:cBhvr>
                                      <p:to>
                                        <a:srgbClr val="FF3399"/>
                                      </p:to>
                                    </p:animClr>
                                    <p:animClr clrSpc="rgb" dir="cw">
                                      <p:cBhvr>
                                        <p:cTn id="1196" dur="250" autoRev="1" fill="remove"/>
                                        <p:tgtEl>
                                          <p:spTgt spid="236"/>
                                        </p:tgtEl>
                                        <p:attrNameLst>
                                          <p:attrName>fillcolor</p:attrName>
                                        </p:attrNameLst>
                                      </p:cBhvr>
                                      <p:to>
                                        <a:srgbClr val="FF3399"/>
                                      </p:to>
                                    </p:animClr>
                                    <p:set>
                                      <p:cBhvr>
                                        <p:cTn id="1197" dur="250" autoRev="1" fill="remove"/>
                                        <p:tgtEl>
                                          <p:spTgt spid="236"/>
                                        </p:tgtEl>
                                        <p:attrNameLst>
                                          <p:attrName>fill.type</p:attrName>
                                        </p:attrNameLst>
                                      </p:cBhvr>
                                      <p:to>
                                        <p:strVal val="solid"/>
                                      </p:to>
                                    </p:set>
                                    <p:set>
                                      <p:cBhvr>
                                        <p:cTn id="1198" dur="250" autoRev="1" fill="remove"/>
                                        <p:tgtEl>
                                          <p:spTgt spid="236"/>
                                        </p:tgtEl>
                                        <p:attrNameLst>
                                          <p:attrName>fill.on</p:attrName>
                                        </p:attrNameLst>
                                      </p:cBhvr>
                                      <p:to>
                                        <p:strVal val="true"/>
                                      </p:to>
                                    </p:set>
                                  </p:childTnLst>
                                  <p:subTnLst>
                                    <p:audio>
                                      <p:cMediaNode>
                                        <p:cTn display="0" masterRel="sameClick">
                                          <p:stCondLst>
                                            <p:cond evt="begin" delay="0">
                                              <p:tn val="11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6"/>
                  </p:tgtEl>
                </p:cond>
              </p:nextCondLst>
            </p:seq>
            <p:seq concurrent="1" nextAc="seek">
              <p:cTn id="1199" restart="whenNotActive" fill="hold" evtFilter="cancelBubble" nodeType="interactiveSeq">
                <p:stCondLst>
                  <p:cond evt="onClick" delay="0">
                    <p:tgtEl>
                      <p:spTgt spid="237"/>
                    </p:tgtEl>
                  </p:cond>
                </p:stCondLst>
                <p:endSync evt="end" delay="0">
                  <p:rtn val="all"/>
                </p:endSync>
                <p:childTnLst>
                  <p:par>
                    <p:cTn id="1200" fill="hold">
                      <p:stCondLst>
                        <p:cond delay="0"/>
                      </p:stCondLst>
                      <p:childTnLst>
                        <p:par>
                          <p:cTn id="1201" fill="hold">
                            <p:stCondLst>
                              <p:cond delay="0"/>
                            </p:stCondLst>
                            <p:childTnLst>
                              <p:par>
                                <p:cTn id="1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3" dur="250" autoRev="1" fill="remove"/>
                                        <p:tgtEl>
                                          <p:spTgt spid="237"/>
                                        </p:tgtEl>
                                        <p:attrNameLst>
                                          <p:attrName>style.color</p:attrName>
                                        </p:attrNameLst>
                                      </p:cBhvr>
                                      <p:to>
                                        <a:srgbClr val="FF3399"/>
                                      </p:to>
                                    </p:animClr>
                                    <p:animClr clrSpc="rgb" dir="cw">
                                      <p:cBhvr>
                                        <p:cTn id="1204" dur="250" autoRev="1" fill="remove"/>
                                        <p:tgtEl>
                                          <p:spTgt spid="237"/>
                                        </p:tgtEl>
                                        <p:attrNameLst>
                                          <p:attrName>fillcolor</p:attrName>
                                        </p:attrNameLst>
                                      </p:cBhvr>
                                      <p:to>
                                        <a:srgbClr val="FF3399"/>
                                      </p:to>
                                    </p:animClr>
                                    <p:set>
                                      <p:cBhvr>
                                        <p:cTn id="1205" dur="250" autoRev="1" fill="remove"/>
                                        <p:tgtEl>
                                          <p:spTgt spid="237"/>
                                        </p:tgtEl>
                                        <p:attrNameLst>
                                          <p:attrName>fill.type</p:attrName>
                                        </p:attrNameLst>
                                      </p:cBhvr>
                                      <p:to>
                                        <p:strVal val="solid"/>
                                      </p:to>
                                    </p:set>
                                    <p:set>
                                      <p:cBhvr>
                                        <p:cTn id="1206" dur="250" autoRev="1" fill="remove"/>
                                        <p:tgtEl>
                                          <p:spTgt spid="237"/>
                                        </p:tgtEl>
                                        <p:attrNameLst>
                                          <p:attrName>fill.on</p:attrName>
                                        </p:attrNameLst>
                                      </p:cBhvr>
                                      <p:to>
                                        <p:strVal val="true"/>
                                      </p:to>
                                    </p:set>
                                  </p:childTnLst>
                                  <p:subTnLst>
                                    <p:audio>
                                      <p:cMediaNode>
                                        <p:cTn display="0" masterRel="sameClick">
                                          <p:stCondLst>
                                            <p:cond evt="begin" delay="0">
                                              <p:tn val="12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7"/>
                  </p:tgtEl>
                </p:cond>
              </p:nextCondLst>
            </p:seq>
            <p:seq concurrent="1" nextAc="seek">
              <p:cTn id="1207" restart="whenNotActive" fill="hold" evtFilter="cancelBubble" nodeType="interactiveSeq">
                <p:stCondLst>
                  <p:cond evt="onClick" delay="0">
                    <p:tgtEl>
                      <p:spTgt spid="238"/>
                    </p:tgtEl>
                  </p:cond>
                </p:stCondLst>
                <p:endSync evt="end" delay="0">
                  <p:rtn val="all"/>
                </p:endSync>
                <p:childTnLst>
                  <p:par>
                    <p:cTn id="1208" fill="hold">
                      <p:stCondLst>
                        <p:cond delay="0"/>
                      </p:stCondLst>
                      <p:childTnLst>
                        <p:par>
                          <p:cTn id="1209" fill="hold">
                            <p:stCondLst>
                              <p:cond delay="0"/>
                            </p:stCondLst>
                            <p:childTnLst>
                              <p:par>
                                <p:cTn id="1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1" dur="250" autoRev="1" fill="remove"/>
                                        <p:tgtEl>
                                          <p:spTgt spid="238"/>
                                        </p:tgtEl>
                                        <p:attrNameLst>
                                          <p:attrName>style.color</p:attrName>
                                        </p:attrNameLst>
                                      </p:cBhvr>
                                      <p:to>
                                        <a:srgbClr val="FF3399"/>
                                      </p:to>
                                    </p:animClr>
                                    <p:animClr clrSpc="rgb" dir="cw">
                                      <p:cBhvr>
                                        <p:cTn id="1212" dur="250" autoRev="1" fill="remove"/>
                                        <p:tgtEl>
                                          <p:spTgt spid="238"/>
                                        </p:tgtEl>
                                        <p:attrNameLst>
                                          <p:attrName>fillcolor</p:attrName>
                                        </p:attrNameLst>
                                      </p:cBhvr>
                                      <p:to>
                                        <a:srgbClr val="FF3399"/>
                                      </p:to>
                                    </p:animClr>
                                    <p:set>
                                      <p:cBhvr>
                                        <p:cTn id="1213" dur="250" autoRev="1" fill="remove"/>
                                        <p:tgtEl>
                                          <p:spTgt spid="238"/>
                                        </p:tgtEl>
                                        <p:attrNameLst>
                                          <p:attrName>fill.type</p:attrName>
                                        </p:attrNameLst>
                                      </p:cBhvr>
                                      <p:to>
                                        <p:strVal val="solid"/>
                                      </p:to>
                                    </p:set>
                                    <p:set>
                                      <p:cBhvr>
                                        <p:cTn id="1214" dur="250" autoRev="1" fill="remove"/>
                                        <p:tgtEl>
                                          <p:spTgt spid="238"/>
                                        </p:tgtEl>
                                        <p:attrNameLst>
                                          <p:attrName>fill.on</p:attrName>
                                        </p:attrNameLst>
                                      </p:cBhvr>
                                      <p:to>
                                        <p:strVal val="true"/>
                                      </p:to>
                                    </p:set>
                                  </p:childTnLst>
                                  <p:subTnLst>
                                    <p:audio>
                                      <p:cMediaNode>
                                        <p:cTn display="0" masterRel="sameClick">
                                          <p:stCondLst>
                                            <p:cond evt="begin" delay="0">
                                              <p:tn val="12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8"/>
                  </p:tgtEl>
                </p:cond>
              </p:nextCondLst>
            </p:seq>
            <p:seq concurrent="1" nextAc="seek">
              <p:cTn id="1215" restart="whenNotActive" fill="hold" evtFilter="cancelBubble" nodeType="interactiveSeq">
                <p:stCondLst>
                  <p:cond evt="onClick" delay="0">
                    <p:tgtEl>
                      <p:spTgt spid="239"/>
                    </p:tgtEl>
                  </p:cond>
                </p:stCondLst>
                <p:endSync evt="end" delay="0">
                  <p:rtn val="all"/>
                </p:endSync>
                <p:childTnLst>
                  <p:par>
                    <p:cTn id="1216" fill="hold">
                      <p:stCondLst>
                        <p:cond delay="0"/>
                      </p:stCondLst>
                      <p:childTnLst>
                        <p:par>
                          <p:cTn id="1217" fill="hold">
                            <p:stCondLst>
                              <p:cond delay="0"/>
                            </p:stCondLst>
                            <p:childTnLst>
                              <p:par>
                                <p:cTn id="1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9" dur="250" autoRev="1" fill="remove"/>
                                        <p:tgtEl>
                                          <p:spTgt spid="239"/>
                                        </p:tgtEl>
                                        <p:attrNameLst>
                                          <p:attrName>style.color</p:attrName>
                                        </p:attrNameLst>
                                      </p:cBhvr>
                                      <p:to>
                                        <a:srgbClr val="FF3399"/>
                                      </p:to>
                                    </p:animClr>
                                    <p:animClr clrSpc="rgb" dir="cw">
                                      <p:cBhvr>
                                        <p:cTn id="1220" dur="250" autoRev="1" fill="remove"/>
                                        <p:tgtEl>
                                          <p:spTgt spid="239"/>
                                        </p:tgtEl>
                                        <p:attrNameLst>
                                          <p:attrName>fillcolor</p:attrName>
                                        </p:attrNameLst>
                                      </p:cBhvr>
                                      <p:to>
                                        <a:srgbClr val="FF3399"/>
                                      </p:to>
                                    </p:animClr>
                                    <p:set>
                                      <p:cBhvr>
                                        <p:cTn id="1221" dur="250" autoRev="1" fill="remove"/>
                                        <p:tgtEl>
                                          <p:spTgt spid="239"/>
                                        </p:tgtEl>
                                        <p:attrNameLst>
                                          <p:attrName>fill.type</p:attrName>
                                        </p:attrNameLst>
                                      </p:cBhvr>
                                      <p:to>
                                        <p:strVal val="solid"/>
                                      </p:to>
                                    </p:set>
                                    <p:set>
                                      <p:cBhvr>
                                        <p:cTn id="1222" dur="250" autoRev="1" fill="remove"/>
                                        <p:tgtEl>
                                          <p:spTgt spid="239"/>
                                        </p:tgtEl>
                                        <p:attrNameLst>
                                          <p:attrName>fill.on</p:attrName>
                                        </p:attrNameLst>
                                      </p:cBhvr>
                                      <p:to>
                                        <p:strVal val="true"/>
                                      </p:to>
                                    </p:set>
                                  </p:childTnLst>
                                  <p:subTnLst>
                                    <p:audio>
                                      <p:cMediaNode>
                                        <p:cTn display="0" masterRel="sameClick">
                                          <p:stCondLst>
                                            <p:cond evt="begin" delay="0">
                                              <p:tn val="12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9"/>
                  </p:tgtEl>
                </p:cond>
              </p:nextCondLst>
            </p:seq>
            <p:seq concurrent="1" nextAc="seek">
              <p:cTn id="1223" restart="whenNotActive" fill="hold" evtFilter="cancelBubble" nodeType="interactiveSeq">
                <p:stCondLst>
                  <p:cond evt="onClick" delay="0">
                    <p:tgtEl>
                      <p:spTgt spid="240"/>
                    </p:tgtEl>
                  </p:cond>
                </p:stCondLst>
                <p:endSync evt="end" delay="0">
                  <p:rtn val="all"/>
                </p:endSync>
                <p:childTnLst>
                  <p:par>
                    <p:cTn id="1224" fill="hold">
                      <p:stCondLst>
                        <p:cond delay="0"/>
                      </p:stCondLst>
                      <p:childTnLst>
                        <p:par>
                          <p:cTn id="1225" fill="hold">
                            <p:stCondLst>
                              <p:cond delay="0"/>
                            </p:stCondLst>
                            <p:childTnLst>
                              <p:par>
                                <p:cTn id="1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7" dur="250" autoRev="1" fill="remove"/>
                                        <p:tgtEl>
                                          <p:spTgt spid="240"/>
                                        </p:tgtEl>
                                        <p:attrNameLst>
                                          <p:attrName>style.color</p:attrName>
                                        </p:attrNameLst>
                                      </p:cBhvr>
                                      <p:to>
                                        <a:srgbClr val="FF3399"/>
                                      </p:to>
                                    </p:animClr>
                                    <p:animClr clrSpc="rgb" dir="cw">
                                      <p:cBhvr>
                                        <p:cTn id="1228" dur="250" autoRev="1" fill="remove"/>
                                        <p:tgtEl>
                                          <p:spTgt spid="240"/>
                                        </p:tgtEl>
                                        <p:attrNameLst>
                                          <p:attrName>fillcolor</p:attrName>
                                        </p:attrNameLst>
                                      </p:cBhvr>
                                      <p:to>
                                        <a:srgbClr val="FF3399"/>
                                      </p:to>
                                    </p:animClr>
                                    <p:set>
                                      <p:cBhvr>
                                        <p:cTn id="1229" dur="250" autoRev="1" fill="remove"/>
                                        <p:tgtEl>
                                          <p:spTgt spid="240"/>
                                        </p:tgtEl>
                                        <p:attrNameLst>
                                          <p:attrName>fill.type</p:attrName>
                                        </p:attrNameLst>
                                      </p:cBhvr>
                                      <p:to>
                                        <p:strVal val="solid"/>
                                      </p:to>
                                    </p:set>
                                    <p:set>
                                      <p:cBhvr>
                                        <p:cTn id="1230" dur="250" autoRev="1" fill="remove"/>
                                        <p:tgtEl>
                                          <p:spTgt spid="240"/>
                                        </p:tgtEl>
                                        <p:attrNameLst>
                                          <p:attrName>fill.on</p:attrName>
                                        </p:attrNameLst>
                                      </p:cBhvr>
                                      <p:to>
                                        <p:strVal val="true"/>
                                      </p:to>
                                    </p:set>
                                  </p:childTnLst>
                                  <p:subTnLst>
                                    <p:audio>
                                      <p:cMediaNode>
                                        <p:cTn display="0" masterRel="sameClick">
                                          <p:stCondLst>
                                            <p:cond evt="begin" delay="0">
                                              <p:tn val="12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0"/>
                  </p:tgtEl>
                </p:cond>
              </p:nextCondLst>
            </p:seq>
            <p:seq concurrent="1" nextAc="seek">
              <p:cTn id="1231" restart="whenNotActive" fill="hold" evtFilter="cancelBubble" nodeType="interactiveSeq">
                <p:stCondLst>
                  <p:cond evt="onClick" delay="0">
                    <p:tgtEl>
                      <p:spTgt spid="241"/>
                    </p:tgtEl>
                  </p:cond>
                </p:stCondLst>
                <p:endSync evt="end" delay="0">
                  <p:rtn val="all"/>
                </p:endSync>
                <p:childTnLst>
                  <p:par>
                    <p:cTn id="1232" fill="hold">
                      <p:stCondLst>
                        <p:cond delay="0"/>
                      </p:stCondLst>
                      <p:childTnLst>
                        <p:par>
                          <p:cTn id="1233" fill="hold">
                            <p:stCondLst>
                              <p:cond delay="0"/>
                            </p:stCondLst>
                            <p:childTnLst>
                              <p:par>
                                <p:cTn id="1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5" dur="250" autoRev="1" fill="remove"/>
                                        <p:tgtEl>
                                          <p:spTgt spid="241"/>
                                        </p:tgtEl>
                                        <p:attrNameLst>
                                          <p:attrName>style.color</p:attrName>
                                        </p:attrNameLst>
                                      </p:cBhvr>
                                      <p:to>
                                        <a:srgbClr val="FF3399"/>
                                      </p:to>
                                    </p:animClr>
                                    <p:animClr clrSpc="rgb" dir="cw">
                                      <p:cBhvr>
                                        <p:cTn id="1236" dur="250" autoRev="1" fill="remove"/>
                                        <p:tgtEl>
                                          <p:spTgt spid="241"/>
                                        </p:tgtEl>
                                        <p:attrNameLst>
                                          <p:attrName>fillcolor</p:attrName>
                                        </p:attrNameLst>
                                      </p:cBhvr>
                                      <p:to>
                                        <a:srgbClr val="FF3399"/>
                                      </p:to>
                                    </p:animClr>
                                    <p:set>
                                      <p:cBhvr>
                                        <p:cTn id="1237" dur="250" autoRev="1" fill="remove"/>
                                        <p:tgtEl>
                                          <p:spTgt spid="241"/>
                                        </p:tgtEl>
                                        <p:attrNameLst>
                                          <p:attrName>fill.type</p:attrName>
                                        </p:attrNameLst>
                                      </p:cBhvr>
                                      <p:to>
                                        <p:strVal val="solid"/>
                                      </p:to>
                                    </p:set>
                                    <p:set>
                                      <p:cBhvr>
                                        <p:cTn id="1238" dur="250" autoRev="1" fill="remove"/>
                                        <p:tgtEl>
                                          <p:spTgt spid="241"/>
                                        </p:tgtEl>
                                        <p:attrNameLst>
                                          <p:attrName>fill.on</p:attrName>
                                        </p:attrNameLst>
                                      </p:cBhvr>
                                      <p:to>
                                        <p:strVal val="true"/>
                                      </p:to>
                                    </p:set>
                                  </p:childTnLst>
                                  <p:subTnLst>
                                    <p:audio>
                                      <p:cMediaNode>
                                        <p:cTn display="0" masterRel="sameClick">
                                          <p:stCondLst>
                                            <p:cond evt="begin" delay="0">
                                              <p:tn val="12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1"/>
                  </p:tgtEl>
                </p:cond>
              </p:nextCondLst>
            </p:seq>
            <p:seq concurrent="1" nextAc="seek">
              <p:cTn id="1239" restart="whenNotActive" fill="hold" evtFilter="cancelBubble" nodeType="interactiveSeq">
                <p:stCondLst>
                  <p:cond evt="onClick" delay="0">
                    <p:tgtEl>
                      <p:spTgt spid="242"/>
                    </p:tgtEl>
                  </p:cond>
                </p:stCondLst>
                <p:endSync evt="end" delay="0">
                  <p:rtn val="all"/>
                </p:endSync>
                <p:childTnLst>
                  <p:par>
                    <p:cTn id="1240" fill="hold">
                      <p:stCondLst>
                        <p:cond delay="0"/>
                      </p:stCondLst>
                      <p:childTnLst>
                        <p:par>
                          <p:cTn id="1241" fill="hold">
                            <p:stCondLst>
                              <p:cond delay="0"/>
                            </p:stCondLst>
                            <p:childTnLst>
                              <p:par>
                                <p:cTn id="1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3" dur="250" autoRev="1" fill="remove"/>
                                        <p:tgtEl>
                                          <p:spTgt spid="242"/>
                                        </p:tgtEl>
                                        <p:attrNameLst>
                                          <p:attrName>style.color</p:attrName>
                                        </p:attrNameLst>
                                      </p:cBhvr>
                                      <p:to>
                                        <a:srgbClr val="FF3399"/>
                                      </p:to>
                                    </p:animClr>
                                    <p:animClr clrSpc="rgb" dir="cw">
                                      <p:cBhvr>
                                        <p:cTn id="1244" dur="250" autoRev="1" fill="remove"/>
                                        <p:tgtEl>
                                          <p:spTgt spid="242"/>
                                        </p:tgtEl>
                                        <p:attrNameLst>
                                          <p:attrName>fillcolor</p:attrName>
                                        </p:attrNameLst>
                                      </p:cBhvr>
                                      <p:to>
                                        <a:srgbClr val="FF3399"/>
                                      </p:to>
                                    </p:animClr>
                                    <p:set>
                                      <p:cBhvr>
                                        <p:cTn id="1245" dur="250" autoRev="1" fill="remove"/>
                                        <p:tgtEl>
                                          <p:spTgt spid="242"/>
                                        </p:tgtEl>
                                        <p:attrNameLst>
                                          <p:attrName>fill.type</p:attrName>
                                        </p:attrNameLst>
                                      </p:cBhvr>
                                      <p:to>
                                        <p:strVal val="solid"/>
                                      </p:to>
                                    </p:set>
                                    <p:set>
                                      <p:cBhvr>
                                        <p:cTn id="1246" dur="250" autoRev="1" fill="remove"/>
                                        <p:tgtEl>
                                          <p:spTgt spid="242"/>
                                        </p:tgtEl>
                                        <p:attrNameLst>
                                          <p:attrName>fill.on</p:attrName>
                                        </p:attrNameLst>
                                      </p:cBhvr>
                                      <p:to>
                                        <p:strVal val="true"/>
                                      </p:to>
                                    </p:set>
                                  </p:childTnLst>
                                  <p:subTnLst>
                                    <p:audio>
                                      <p:cMediaNode>
                                        <p:cTn display="0" masterRel="sameClick">
                                          <p:stCondLst>
                                            <p:cond evt="begin" delay="0">
                                              <p:tn val="12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2"/>
                  </p:tgtEl>
                </p:cond>
              </p:nextCondLst>
            </p:seq>
            <p:seq concurrent="1" nextAc="seek">
              <p:cTn id="1247" restart="whenNotActive" fill="hold" evtFilter="cancelBubble" nodeType="interactiveSeq">
                <p:stCondLst>
                  <p:cond evt="onClick" delay="0">
                    <p:tgtEl>
                      <p:spTgt spid="243"/>
                    </p:tgtEl>
                  </p:cond>
                </p:stCondLst>
                <p:endSync evt="end" delay="0">
                  <p:rtn val="all"/>
                </p:endSync>
                <p:childTnLst>
                  <p:par>
                    <p:cTn id="1248" fill="hold">
                      <p:stCondLst>
                        <p:cond delay="0"/>
                      </p:stCondLst>
                      <p:childTnLst>
                        <p:par>
                          <p:cTn id="1249" fill="hold">
                            <p:stCondLst>
                              <p:cond delay="0"/>
                            </p:stCondLst>
                            <p:childTnLst>
                              <p:par>
                                <p:cTn id="1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1" dur="250" autoRev="1" fill="remove"/>
                                        <p:tgtEl>
                                          <p:spTgt spid="243"/>
                                        </p:tgtEl>
                                        <p:attrNameLst>
                                          <p:attrName>style.color</p:attrName>
                                        </p:attrNameLst>
                                      </p:cBhvr>
                                      <p:to>
                                        <a:srgbClr val="FF3399"/>
                                      </p:to>
                                    </p:animClr>
                                    <p:animClr clrSpc="rgb" dir="cw">
                                      <p:cBhvr>
                                        <p:cTn id="1252" dur="250" autoRev="1" fill="remove"/>
                                        <p:tgtEl>
                                          <p:spTgt spid="243"/>
                                        </p:tgtEl>
                                        <p:attrNameLst>
                                          <p:attrName>fillcolor</p:attrName>
                                        </p:attrNameLst>
                                      </p:cBhvr>
                                      <p:to>
                                        <a:srgbClr val="FF3399"/>
                                      </p:to>
                                    </p:animClr>
                                    <p:set>
                                      <p:cBhvr>
                                        <p:cTn id="1253" dur="250" autoRev="1" fill="remove"/>
                                        <p:tgtEl>
                                          <p:spTgt spid="243"/>
                                        </p:tgtEl>
                                        <p:attrNameLst>
                                          <p:attrName>fill.type</p:attrName>
                                        </p:attrNameLst>
                                      </p:cBhvr>
                                      <p:to>
                                        <p:strVal val="solid"/>
                                      </p:to>
                                    </p:set>
                                    <p:set>
                                      <p:cBhvr>
                                        <p:cTn id="1254" dur="250" autoRev="1" fill="remove"/>
                                        <p:tgtEl>
                                          <p:spTgt spid="243"/>
                                        </p:tgtEl>
                                        <p:attrNameLst>
                                          <p:attrName>fill.on</p:attrName>
                                        </p:attrNameLst>
                                      </p:cBhvr>
                                      <p:to>
                                        <p:strVal val="true"/>
                                      </p:to>
                                    </p:set>
                                  </p:childTnLst>
                                  <p:subTnLst>
                                    <p:audio>
                                      <p:cMediaNode>
                                        <p:cTn display="0" masterRel="sameClick">
                                          <p:stCondLst>
                                            <p:cond evt="begin" delay="0">
                                              <p:tn val="12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3"/>
                  </p:tgtEl>
                </p:cond>
              </p:nextCondLst>
            </p:seq>
            <p:seq concurrent="1" nextAc="seek">
              <p:cTn id="1255" restart="whenNotActive" fill="hold" evtFilter="cancelBubble" nodeType="interactiveSeq">
                <p:stCondLst>
                  <p:cond evt="onClick" delay="0">
                    <p:tgtEl>
                      <p:spTgt spid="244"/>
                    </p:tgtEl>
                  </p:cond>
                </p:stCondLst>
                <p:endSync evt="end" delay="0">
                  <p:rtn val="all"/>
                </p:endSync>
                <p:childTnLst>
                  <p:par>
                    <p:cTn id="1256" fill="hold">
                      <p:stCondLst>
                        <p:cond delay="0"/>
                      </p:stCondLst>
                      <p:childTnLst>
                        <p:par>
                          <p:cTn id="1257" fill="hold">
                            <p:stCondLst>
                              <p:cond delay="0"/>
                            </p:stCondLst>
                            <p:childTnLst>
                              <p:par>
                                <p:cTn id="1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9" dur="250" autoRev="1" fill="remove"/>
                                        <p:tgtEl>
                                          <p:spTgt spid="244"/>
                                        </p:tgtEl>
                                        <p:attrNameLst>
                                          <p:attrName>style.color</p:attrName>
                                        </p:attrNameLst>
                                      </p:cBhvr>
                                      <p:to>
                                        <a:srgbClr val="FF3399"/>
                                      </p:to>
                                    </p:animClr>
                                    <p:animClr clrSpc="rgb" dir="cw">
                                      <p:cBhvr>
                                        <p:cTn id="1260" dur="250" autoRev="1" fill="remove"/>
                                        <p:tgtEl>
                                          <p:spTgt spid="244"/>
                                        </p:tgtEl>
                                        <p:attrNameLst>
                                          <p:attrName>fillcolor</p:attrName>
                                        </p:attrNameLst>
                                      </p:cBhvr>
                                      <p:to>
                                        <a:srgbClr val="FF3399"/>
                                      </p:to>
                                    </p:animClr>
                                    <p:set>
                                      <p:cBhvr>
                                        <p:cTn id="1261" dur="250" autoRev="1" fill="remove"/>
                                        <p:tgtEl>
                                          <p:spTgt spid="244"/>
                                        </p:tgtEl>
                                        <p:attrNameLst>
                                          <p:attrName>fill.type</p:attrName>
                                        </p:attrNameLst>
                                      </p:cBhvr>
                                      <p:to>
                                        <p:strVal val="solid"/>
                                      </p:to>
                                    </p:set>
                                    <p:set>
                                      <p:cBhvr>
                                        <p:cTn id="1262" dur="250" autoRev="1" fill="remove"/>
                                        <p:tgtEl>
                                          <p:spTgt spid="244"/>
                                        </p:tgtEl>
                                        <p:attrNameLst>
                                          <p:attrName>fill.on</p:attrName>
                                        </p:attrNameLst>
                                      </p:cBhvr>
                                      <p:to>
                                        <p:strVal val="true"/>
                                      </p:to>
                                    </p:set>
                                  </p:childTnLst>
                                  <p:subTnLst>
                                    <p:audio>
                                      <p:cMediaNode>
                                        <p:cTn display="0" masterRel="sameClick">
                                          <p:stCondLst>
                                            <p:cond evt="begin" delay="0">
                                              <p:tn val="12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4"/>
                  </p:tgtEl>
                </p:cond>
              </p:nextCondLst>
            </p:seq>
            <p:seq concurrent="1" nextAc="seek">
              <p:cTn id="1263" restart="whenNotActive" fill="hold" evtFilter="cancelBubble" nodeType="interactiveSeq">
                <p:stCondLst>
                  <p:cond evt="onClick" delay="0">
                    <p:tgtEl>
                      <p:spTgt spid="245"/>
                    </p:tgtEl>
                  </p:cond>
                </p:stCondLst>
                <p:endSync evt="end" delay="0">
                  <p:rtn val="all"/>
                </p:endSync>
                <p:childTnLst>
                  <p:par>
                    <p:cTn id="1264" fill="hold">
                      <p:stCondLst>
                        <p:cond delay="0"/>
                      </p:stCondLst>
                      <p:childTnLst>
                        <p:par>
                          <p:cTn id="1265" fill="hold">
                            <p:stCondLst>
                              <p:cond delay="0"/>
                            </p:stCondLst>
                            <p:childTnLst>
                              <p:par>
                                <p:cTn id="1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7" dur="250" autoRev="1" fill="remove"/>
                                        <p:tgtEl>
                                          <p:spTgt spid="245"/>
                                        </p:tgtEl>
                                        <p:attrNameLst>
                                          <p:attrName>style.color</p:attrName>
                                        </p:attrNameLst>
                                      </p:cBhvr>
                                      <p:to>
                                        <a:srgbClr val="FF3399"/>
                                      </p:to>
                                    </p:animClr>
                                    <p:animClr clrSpc="rgb" dir="cw">
                                      <p:cBhvr>
                                        <p:cTn id="1268" dur="250" autoRev="1" fill="remove"/>
                                        <p:tgtEl>
                                          <p:spTgt spid="245"/>
                                        </p:tgtEl>
                                        <p:attrNameLst>
                                          <p:attrName>fillcolor</p:attrName>
                                        </p:attrNameLst>
                                      </p:cBhvr>
                                      <p:to>
                                        <a:srgbClr val="FF3399"/>
                                      </p:to>
                                    </p:animClr>
                                    <p:set>
                                      <p:cBhvr>
                                        <p:cTn id="1269" dur="250" autoRev="1" fill="remove"/>
                                        <p:tgtEl>
                                          <p:spTgt spid="245"/>
                                        </p:tgtEl>
                                        <p:attrNameLst>
                                          <p:attrName>fill.type</p:attrName>
                                        </p:attrNameLst>
                                      </p:cBhvr>
                                      <p:to>
                                        <p:strVal val="solid"/>
                                      </p:to>
                                    </p:set>
                                    <p:set>
                                      <p:cBhvr>
                                        <p:cTn id="1270" dur="250" autoRev="1" fill="remove"/>
                                        <p:tgtEl>
                                          <p:spTgt spid="245"/>
                                        </p:tgtEl>
                                        <p:attrNameLst>
                                          <p:attrName>fill.on</p:attrName>
                                        </p:attrNameLst>
                                      </p:cBhvr>
                                      <p:to>
                                        <p:strVal val="true"/>
                                      </p:to>
                                    </p:set>
                                  </p:childTnLst>
                                  <p:subTnLst>
                                    <p:audio>
                                      <p:cMediaNode>
                                        <p:cTn display="0" masterRel="sameClick">
                                          <p:stCondLst>
                                            <p:cond evt="begin" delay="0">
                                              <p:tn val="12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5"/>
                  </p:tgtEl>
                </p:cond>
              </p:nextCondLst>
            </p:seq>
            <p:seq concurrent="1" nextAc="seek">
              <p:cTn id="1271" restart="whenNotActive" fill="hold" evtFilter="cancelBubble" nodeType="interactiveSeq">
                <p:stCondLst>
                  <p:cond evt="onClick" delay="0">
                    <p:tgtEl>
                      <p:spTgt spid="246"/>
                    </p:tgtEl>
                  </p:cond>
                </p:stCondLst>
                <p:endSync evt="end" delay="0">
                  <p:rtn val="all"/>
                </p:endSync>
                <p:childTnLst>
                  <p:par>
                    <p:cTn id="1272" fill="hold">
                      <p:stCondLst>
                        <p:cond delay="0"/>
                      </p:stCondLst>
                      <p:childTnLst>
                        <p:par>
                          <p:cTn id="1273" fill="hold">
                            <p:stCondLst>
                              <p:cond delay="0"/>
                            </p:stCondLst>
                            <p:childTnLst>
                              <p:par>
                                <p:cTn id="1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5" dur="250" autoRev="1" fill="remove"/>
                                        <p:tgtEl>
                                          <p:spTgt spid="246"/>
                                        </p:tgtEl>
                                        <p:attrNameLst>
                                          <p:attrName>style.color</p:attrName>
                                        </p:attrNameLst>
                                      </p:cBhvr>
                                      <p:to>
                                        <a:srgbClr val="FF3399"/>
                                      </p:to>
                                    </p:animClr>
                                    <p:animClr clrSpc="rgb" dir="cw">
                                      <p:cBhvr>
                                        <p:cTn id="1276" dur="250" autoRev="1" fill="remove"/>
                                        <p:tgtEl>
                                          <p:spTgt spid="246"/>
                                        </p:tgtEl>
                                        <p:attrNameLst>
                                          <p:attrName>fillcolor</p:attrName>
                                        </p:attrNameLst>
                                      </p:cBhvr>
                                      <p:to>
                                        <a:srgbClr val="FF3399"/>
                                      </p:to>
                                    </p:animClr>
                                    <p:set>
                                      <p:cBhvr>
                                        <p:cTn id="1277" dur="250" autoRev="1" fill="remove"/>
                                        <p:tgtEl>
                                          <p:spTgt spid="246"/>
                                        </p:tgtEl>
                                        <p:attrNameLst>
                                          <p:attrName>fill.type</p:attrName>
                                        </p:attrNameLst>
                                      </p:cBhvr>
                                      <p:to>
                                        <p:strVal val="solid"/>
                                      </p:to>
                                    </p:set>
                                    <p:set>
                                      <p:cBhvr>
                                        <p:cTn id="1278" dur="250" autoRev="1" fill="remove"/>
                                        <p:tgtEl>
                                          <p:spTgt spid="246"/>
                                        </p:tgtEl>
                                        <p:attrNameLst>
                                          <p:attrName>fill.on</p:attrName>
                                        </p:attrNameLst>
                                      </p:cBhvr>
                                      <p:to>
                                        <p:strVal val="true"/>
                                      </p:to>
                                    </p:set>
                                  </p:childTnLst>
                                  <p:subTnLst>
                                    <p:audio>
                                      <p:cMediaNode>
                                        <p:cTn display="0" masterRel="sameClick">
                                          <p:stCondLst>
                                            <p:cond evt="begin" delay="0">
                                              <p:tn val="12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6"/>
                  </p:tgtEl>
                </p:cond>
              </p:nextCondLst>
            </p:seq>
            <p:seq concurrent="1" nextAc="seek">
              <p:cTn id="1279" restart="whenNotActive" fill="hold" evtFilter="cancelBubble" nodeType="interactiveSeq">
                <p:stCondLst>
                  <p:cond evt="onClick" delay="0">
                    <p:tgtEl>
                      <p:spTgt spid="247"/>
                    </p:tgtEl>
                  </p:cond>
                </p:stCondLst>
                <p:endSync evt="end" delay="0">
                  <p:rtn val="all"/>
                </p:endSync>
                <p:childTnLst>
                  <p:par>
                    <p:cTn id="1280" fill="hold">
                      <p:stCondLst>
                        <p:cond delay="0"/>
                      </p:stCondLst>
                      <p:childTnLst>
                        <p:par>
                          <p:cTn id="1281" fill="hold">
                            <p:stCondLst>
                              <p:cond delay="0"/>
                            </p:stCondLst>
                            <p:childTnLst>
                              <p:par>
                                <p:cTn id="1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83" dur="250" autoRev="1" fill="remove"/>
                                        <p:tgtEl>
                                          <p:spTgt spid="247"/>
                                        </p:tgtEl>
                                        <p:attrNameLst>
                                          <p:attrName>style.color</p:attrName>
                                        </p:attrNameLst>
                                      </p:cBhvr>
                                      <p:to>
                                        <a:srgbClr val="FF3399"/>
                                      </p:to>
                                    </p:animClr>
                                    <p:animClr clrSpc="rgb" dir="cw">
                                      <p:cBhvr>
                                        <p:cTn id="1284" dur="250" autoRev="1" fill="remove"/>
                                        <p:tgtEl>
                                          <p:spTgt spid="247"/>
                                        </p:tgtEl>
                                        <p:attrNameLst>
                                          <p:attrName>fillcolor</p:attrName>
                                        </p:attrNameLst>
                                      </p:cBhvr>
                                      <p:to>
                                        <a:srgbClr val="FF3399"/>
                                      </p:to>
                                    </p:animClr>
                                    <p:set>
                                      <p:cBhvr>
                                        <p:cTn id="1285" dur="250" autoRev="1" fill="remove"/>
                                        <p:tgtEl>
                                          <p:spTgt spid="247"/>
                                        </p:tgtEl>
                                        <p:attrNameLst>
                                          <p:attrName>fill.type</p:attrName>
                                        </p:attrNameLst>
                                      </p:cBhvr>
                                      <p:to>
                                        <p:strVal val="solid"/>
                                      </p:to>
                                    </p:set>
                                    <p:set>
                                      <p:cBhvr>
                                        <p:cTn id="1286" dur="250" autoRev="1" fill="remove"/>
                                        <p:tgtEl>
                                          <p:spTgt spid="247"/>
                                        </p:tgtEl>
                                        <p:attrNameLst>
                                          <p:attrName>fill.on</p:attrName>
                                        </p:attrNameLst>
                                      </p:cBhvr>
                                      <p:to>
                                        <p:strVal val="true"/>
                                      </p:to>
                                    </p:set>
                                  </p:childTnLst>
                                  <p:subTnLst>
                                    <p:audio>
                                      <p:cMediaNode>
                                        <p:cTn display="0" masterRel="sameClick">
                                          <p:stCondLst>
                                            <p:cond evt="begin" delay="0">
                                              <p:tn val="12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7"/>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820B1EF-DCDD-4B38-8B5A-DC418B7BB3E0}"/>
              </a:ext>
            </a:extLst>
          </p:cNvPr>
          <p:cNvGrpSpPr/>
          <p:nvPr/>
        </p:nvGrpSpPr>
        <p:grpSpPr>
          <a:xfrm>
            <a:off x="-2366820" y="-3666003"/>
            <a:ext cx="18044987" cy="15135417"/>
            <a:chOff x="-3004378" y="-3916585"/>
            <a:chExt cx="18044987" cy="15135417"/>
          </a:xfrm>
        </p:grpSpPr>
        <p:pic>
          <p:nvPicPr>
            <p:cNvPr id="2" name="图片 1">
              <a:extLst>
                <a:ext uri="{FF2B5EF4-FFF2-40B4-BE49-F238E27FC236}">
                  <a16:creationId xmlns:a16="http://schemas.microsoft.com/office/drawing/2014/main" id="{807EE3CF-E8D0-4797-8A9B-67FAEA2AB4EE}"/>
                </a:ext>
              </a:extLst>
            </p:cNvPr>
            <p:cNvPicPr>
              <a:picLocks noChangeAspect="1"/>
            </p:cNvPicPr>
            <p:nvPr/>
          </p:nvPicPr>
          <p:blipFill>
            <a:blip r:embed="rId4"/>
            <a:stretch>
              <a:fillRect/>
            </a:stretch>
          </p:blipFill>
          <p:spPr>
            <a:xfrm>
              <a:off x="-3004378" y="-3916585"/>
              <a:ext cx="18035316" cy="7593278"/>
            </a:xfrm>
            <a:prstGeom prst="rect">
              <a:avLst/>
            </a:prstGeom>
          </p:spPr>
        </p:pic>
        <p:pic>
          <p:nvPicPr>
            <p:cNvPr id="248" name="图片 247">
              <a:extLst>
                <a:ext uri="{FF2B5EF4-FFF2-40B4-BE49-F238E27FC236}">
                  <a16:creationId xmlns:a16="http://schemas.microsoft.com/office/drawing/2014/main" id="{5E0FED4B-C1D1-4E61-B568-4F9387A5ECAA}"/>
                </a:ext>
              </a:extLst>
            </p:cNvPr>
            <p:cNvPicPr>
              <a:picLocks noChangeAspect="1"/>
            </p:cNvPicPr>
            <p:nvPr/>
          </p:nvPicPr>
          <p:blipFill>
            <a:blip r:embed="rId4"/>
            <a:stretch>
              <a:fillRect/>
            </a:stretch>
          </p:blipFill>
          <p:spPr>
            <a:xfrm>
              <a:off x="-2994707" y="3625554"/>
              <a:ext cx="18035316" cy="7593278"/>
            </a:xfrm>
            <a:prstGeom prst="rect">
              <a:avLst/>
            </a:prstGeom>
          </p:spPr>
        </p:pic>
      </p:grpSp>
      <p:sp>
        <p:nvSpPr>
          <p:cNvPr id="88" name="椭圆 87">
            <a:extLst>
              <a:ext uri="{FF2B5EF4-FFF2-40B4-BE49-F238E27FC236}">
                <a16:creationId xmlns:a16="http://schemas.microsoft.com/office/drawing/2014/main" id="{F22F2BFB-86F1-4C59-8399-2FA3E6F2A2D6}"/>
              </a:ext>
            </a:extLst>
          </p:cNvPr>
          <p:cNvSpPr/>
          <p:nvPr/>
        </p:nvSpPr>
        <p:spPr>
          <a:xfrm>
            <a:off x="2399272" y="71609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8F7CDFC1-6501-496E-9C30-8BA598B65E64}"/>
              </a:ext>
            </a:extLst>
          </p:cNvPr>
          <p:cNvSpPr/>
          <p:nvPr/>
        </p:nvSpPr>
        <p:spPr>
          <a:xfrm>
            <a:off x="4239089" y="14542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AD5A7BC-E4F2-4F22-AB66-859919657209}"/>
              </a:ext>
            </a:extLst>
          </p:cNvPr>
          <p:cNvSpPr/>
          <p:nvPr/>
        </p:nvSpPr>
        <p:spPr>
          <a:xfrm>
            <a:off x="5838430" y="119665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4CD885C2-E504-4FE2-8C8F-156788E056AD}"/>
              </a:ext>
            </a:extLst>
          </p:cNvPr>
          <p:cNvSpPr/>
          <p:nvPr/>
        </p:nvSpPr>
        <p:spPr>
          <a:xfrm>
            <a:off x="5967215" y="25737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D5D6AE8-8C2D-4A22-86F4-E7384290CB1D}"/>
              </a:ext>
            </a:extLst>
          </p:cNvPr>
          <p:cNvSpPr/>
          <p:nvPr/>
        </p:nvSpPr>
        <p:spPr>
          <a:xfrm>
            <a:off x="7663813" y="186868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B96B579-D911-42DF-A4DD-0AF27F365030}"/>
              </a:ext>
            </a:extLst>
          </p:cNvPr>
          <p:cNvSpPr/>
          <p:nvPr/>
        </p:nvSpPr>
        <p:spPr>
          <a:xfrm>
            <a:off x="3576555" y="27025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B28D9EC4-4371-4BF9-9745-33C85BD4C345}"/>
              </a:ext>
            </a:extLst>
          </p:cNvPr>
          <p:cNvSpPr/>
          <p:nvPr/>
        </p:nvSpPr>
        <p:spPr>
          <a:xfrm>
            <a:off x="2894572" y="151691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0F118ABF-A2DF-44D3-A2C8-9FC4CDA6DA81}"/>
              </a:ext>
            </a:extLst>
          </p:cNvPr>
          <p:cNvSpPr/>
          <p:nvPr/>
        </p:nvSpPr>
        <p:spPr>
          <a:xfrm>
            <a:off x="4734389" y="225504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377B1C98-B9E6-4ECB-ADAE-F471837D9967}"/>
              </a:ext>
            </a:extLst>
          </p:cNvPr>
          <p:cNvSpPr/>
          <p:nvPr/>
        </p:nvSpPr>
        <p:spPr>
          <a:xfrm>
            <a:off x="6333730" y="199747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7BC5A0A0-4E45-4286-BBC7-321941F0A2B1}"/>
              </a:ext>
            </a:extLst>
          </p:cNvPr>
          <p:cNvSpPr/>
          <p:nvPr/>
        </p:nvSpPr>
        <p:spPr>
          <a:xfrm>
            <a:off x="6462515" y="33745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363AE01-24C8-4D7A-BC78-DA15D9D861A6}"/>
              </a:ext>
            </a:extLst>
          </p:cNvPr>
          <p:cNvSpPr/>
          <p:nvPr/>
        </p:nvSpPr>
        <p:spPr>
          <a:xfrm>
            <a:off x="8159113" y="26694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D6C93AED-D4EB-43A2-AA86-9DBBF35E69D1}"/>
              </a:ext>
            </a:extLst>
          </p:cNvPr>
          <p:cNvSpPr/>
          <p:nvPr/>
        </p:nvSpPr>
        <p:spPr>
          <a:xfrm>
            <a:off x="4071855" y="350336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F3BA667-A51D-4F70-8A30-0742A753B2F3}"/>
              </a:ext>
            </a:extLst>
          </p:cNvPr>
          <p:cNvSpPr/>
          <p:nvPr/>
        </p:nvSpPr>
        <p:spPr>
          <a:xfrm>
            <a:off x="9890271" y="419465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3BC342F-C5D2-4B86-BF6C-9C0079434E6F}"/>
              </a:ext>
            </a:extLst>
          </p:cNvPr>
          <p:cNvSpPr/>
          <p:nvPr/>
        </p:nvSpPr>
        <p:spPr>
          <a:xfrm>
            <a:off x="5170844" y="390170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06B41D62-97BF-4FEF-BDFB-6D48ACE4AE33}"/>
              </a:ext>
            </a:extLst>
          </p:cNvPr>
          <p:cNvSpPr/>
          <p:nvPr/>
        </p:nvSpPr>
        <p:spPr>
          <a:xfrm>
            <a:off x="7010661" y="46398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65A8A1DC-AB55-450C-A42D-9BECE739CF91}"/>
              </a:ext>
            </a:extLst>
          </p:cNvPr>
          <p:cNvSpPr/>
          <p:nvPr/>
        </p:nvSpPr>
        <p:spPr>
          <a:xfrm>
            <a:off x="8610002" y="43822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E2814ABB-AC71-47F1-B048-2463FEA9EF0F}"/>
              </a:ext>
            </a:extLst>
          </p:cNvPr>
          <p:cNvSpPr/>
          <p:nvPr/>
        </p:nvSpPr>
        <p:spPr>
          <a:xfrm>
            <a:off x="8738787" y="57593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14BE3F2-DDE2-47D1-AAAB-E9C994A4D314}"/>
              </a:ext>
            </a:extLst>
          </p:cNvPr>
          <p:cNvSpPr/>
          <p:nvPr/>
        </p:nvSpPr>
        <p:spPr>
          <a:xfrm>
            <a:off x="10385571" y="499546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9D798E38-7767-4335-9C04-07E1D84C7042}"/>
              </a:ext>
            </a:extLst>
          </p:cNvPr>
          <p:cNvSpPr/>
          <p:nvPr/>
        </p:nvSpPr>
        <p:spPr>
          <a:xfrm>
            <a:off x="6348127" y="588815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80E6D94-67CA-4C8A-83CB-CD3FE3455D1D}"/>
              </a:ext>
            </a:extLst>
          </p:cNvPr>
          <p:cNvSpPr/>
          <p:nvPr/>
        </p:nvSpPr>
        <p:spPr>
          <a:xfrm>
            <a:off x="9837357" y="161609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11E18D48-EF79-42DA-94D8-7373DAE907DD}"/>
              </a:ext>
            </a:extLst>
          </p:cNvPr>
          <p:cNvSpPr/>
          <p:nvPr/>
        </p:nvSpPr>
        <p:spPr>
          <a:xfrm>
            <a:off x="11618329" y="320007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772F497A-8806-4B1F-975A-974D5256BAE3}"/>
              </a:ext>
            </a:extLst>
          </p:cNvPr>
          <p:cNvSpPr/>
          <p:nvPr/>
        </p:nvSpPr>
        <p:spPr>
          <a:xfrm>
            <a:off x="6898902" y="29071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0CCF93BF-4165-4E77-A28C-9E652C0F87B0}"/>
              </a:ext>
            </a:extLst>
          </p:cNvPr>
          <p:cNvSpPr/>
          <p:nvPr/>
        </p:nvSpPr>
        <p:spPr>
          <a:xfrm>
            <a:off x="8738719" y="364525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9E4C268-0DFD-4B35-B532-52B6905653DC}"/>
              </a:ext>
            </a:extLst>
          </p:cNvPr>
          <p:cNvSpPr/>
          <p:nvPr/>
        </p:nvSpPr>
        <p:spPr>
          <a:xfrm>
            <a:off x="10288246" y="332886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CDEC369-F927-465C-825E-070DA530ED62}"/>
              </a:ext>
            </a:extLst>
          </p:cNvPr>
          <p:cNvSpPr/>
          <p:nvPr/>
        </p:nvSpPr>
        <p:spPr>
          <a:xfrm>
            <a:off x="10417031" y="47059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087EE5D-BB83-4F91-A0BA-528DD8184A69}"/>
              </a:ext>
            </a:extLst>
          </p:cNvPr>
          <p:cNvSpPr/>
          <p:nvPr/>
        </p:nvSpPr>
        <p:spPr>
          <a:xfrm>
            <a:off x="12113629" y="40008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836B74BC-C05A-44B4-BE05-2D6436C53860}"/>
              </a:ext>
            </a:extLst>
          </p:cNvPr>
          <p:cNvSpPr/>
          <p:nvPr/>
        </p:nvSpPr>
        <p:spPr>
          <a:xfrm>
            <a:off x="8076185" y="489358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6F4CB368-C366-42DB-A80E-65E6BF24AB91}"/>
              </a:ext>
            </a:extLst>
          </p:cNvPr>
          <p:cNvSpPr/>
          <p:nvPr/>
        </p:nvSpPr>
        <p:spPr>
          <a:xfrm>
            <a:off x="3698651" y="55056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4ED80709-0A87-4793-95CA-2D72297F3088}"/>
              </a:ext>
            </a:extLst>
          </p:cNvPr>
          <p:cNvSpPr/>
          <p:nvPr/>
        </p:nvSpPr>
        <p:spPr>
          <a:xfrm>
            <a:off x="4193951" y="630644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577A8F57-C813-41DC-BC15-1BD3AF6C2EAC}"/>
              </a:ext>
            </a:extLst>
          </p:cNvPr>
          <p:cNvSpPr/>
          <p:nvPr/>
        </p:nvSpPr>
        <p:spPr>
          <a:xfrm>
            <a:off x="5426709" y="451105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3C6BCAC3-08E9-4168-ADAA-48BBA46C66BF}"/>
              </a:ext>
            </a:extLst>
          </p:cNvPr>
          <p:cNvSpPr/>
          <p:nvPr/>
        </p:nvSpPr>
        <p:spPr>
          <a:xfrm>
            <a:off x="4096626" y="46398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9CA90502-A083-441E-979D-BC6D5A791E85}"/>
              </a:ext>
            </a:extLst>
          </p:cNvPr>
          <p:cNvSpPr/>
          <p:nvPr/>
        </p:nvSpPr>
        <p:spPr>
          <a:xfrm>
            <a:off x="4225411" y="60169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1D3D684-3D47-465F-9FA1-B8561757E0EF}"/>
              </a:ext>
            </a:extLst>
          </p:cNvPr>
          <p:cNvSpPr/>
          <p:nvPr/>
        </p:nvSpPr>
        <p:spPr>
          <a:xfrm>
            <a:off x="5922009" y="53118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581E5548-5524-4EEF-8251-AE081667B20D}"/>
              </a:ext>
            </a:extLst>
          </p:cNvPr>
          <p:cNvSpPr/>
          <p:nvPr/>
        </p:nvSpPr>
        <p:spPr>
          <a:xfrm>
            <a:off x="2545322" y="89060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7B0A56B-8247-4529-B348-6F476A5FB288}"/>
              </a:ext>
            </a:extLst>
          </p:cNvPr>
          <p:cNvSpPr/>
          <p:nvPr/>
        </p:nvSpPr>
        <p:spPr>
          <a:xfrm>
            <a:off x="4385139" y="162873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7A63DF9-3C74-4A01-8B8E-A83919D0CF50}"/>
              </a:ext>
            </a:extLst>
          </p:cNvPr>
          <p:cNvSpPr/>
          <p:nvPr/>
        </p:nvSpPr>
        <p:spPr>
          <a:xfrm>
            <a:off x="5984480" y="137116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0B56E805-5171-4475-B0BF-D15EBBFCDC10}"/>
              </a:ext>
            </a:extLst>
          </p:cNvPr>
          <p:cNvSpPr/>
          <p:nvPr/>
        </p:nvSpPr>
        <p:spPr>
          <a:xfrm>
            <a:off x="6113265" y="27482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B90A3D23-0CE4-4002-88D0-E3856DC390FE}"/>
              </a:ext>
            </a:extLst>
          </p:cNvPr>
          <p:cNvSpPr/>
          <p:nvPr/>
        </p:nvSpPr>
        <p:spPr>
          <a:xfrm>
            <a:off x="7809863" y="20431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43C97615-1E62-40F1-B596-D0D69C3F1CE3}"/>
              </a:ext>
            </a:extLst>
          </p:cNvPr>
          <p:cNvSpPr/>
          <p:nvPr/>
        </p:nvSpPr>
        <p:spPr>
          <a:xfrm>
            <a:off x="3722605" y="28770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C223C30D-1A46-4030-AF39-6E01FDA6748B}"/>
              </a:ext>
            </a:extLst>
          </p:cNvPr>
          <p:cNvSpPr/>
          <p:nvPr/>
        </p:nvSpPr>
        <p:spPr>
          <a:xfrm>
            <a:off x="3040622" y="169141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E1FEE872-46C0-4639-A359-93ACC739FA1B}"/>
              </a:ext>
            </a:extLst>
          </p:cNvPr>
          <p:cNvSpPr/>
          <p:nvPr/>
        </p:nvSpPr>
        <p:spPr>
          <a:xfrm>
            <a:off x="4880439" y="24295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3A186FE-E77B-4C24-9AC3-378D2F2E8731}"/>
              </a:ext>
            </a:extLst>
          </p:cNvPr>
          <p:cNvSpPr/>
          <p:nvPr/>
        </p:nvSpPr>
        <p:spPr>
          <a:xfrm>
            <a:off x="6479780" y="21719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6805CFFE-48AC-4491-884F-CBA9C09E2C3F}"/>
              </a:ext>
            </a:extLst>
          </p:cNvPr>
          <p:cNvSpPr/>
          <p:nvPr/>
        </p:nvSpPr>
        <p:spPr>
          <a:xfrm>
            <a:off x="6608565" y="354908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2E8C299-E33C-4B76-8396-77F497561854}"/>
              </a:ext>
            </a:extLst>
          </p:cNvPr>
          <p:cNvSpPr/>
          <p:nvPr/>
        </p:nvSpPr>
        <p:spPr>
          <a:xfrm>
            <a:off x="8305163" y="284400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B3FC6C9-9A7B-4A36-BE34-4B602E855A80}"/>
              </a:ext>
            </a:extLst>
          </p:cNvPr>
          <p:cNvSpPr/>
          <p:nvPr/>
        </p:nvSpPr>
        <p:spPr>
          <a:xfrm>
            <a:off x="4217905" y="367786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4E39DFD-DBB3-4793-A0A2-76B9D2AA816C}"/>
              </a:ext>
            </a:extLst>
          </p:cNvPr>
          <p:cNvSpPr/>
          <p:nvPr/>
        </p:nvSpPr>
        <p:spPr>
          <a:xfrm>
            <a:off x="10036321" y="436915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BC63E8A-4AB5-48F2-9AD9-F660915E08C0}"/>
              </a:ext>
            </a:extLst>
          </p:cNvPr>
          <p:cNvSpPr/>
          <p:nvPr/>
        </p:nvSpPr>
        <p:spPr>
          <a:xfrm>
            <a:off x="5316894" y="407621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99D57DE-11E0-403A-B45C-3EA568BA30A3}"/>
              </a:ext>
            </a:extLst>
          </p:cNvPr>
          <p:cNvSpPr/>
          <p:nvPr/>
        </p:nvSpPr>
        <p:spPr>
          <a:xfrm>
            <a:off x="7156711" y="48143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1AFF472-6D1A-498D-A67B-420C395F4698}"/>
              </a:ext>
            </a:extLst>
          </p:cNvPr>
          <p:cNvSpPr/>
          <p:nvPr/>
        </p:nvSpPr>
        <p:spPr>
          <a:xfrm>
            <a:off x="8756052" y="45567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C2F0BDF-9D07-4AA9-9CA0-1574A8C7A174}"/>
              </a:ext>
            </a:extLst>
          </p:cNvPr>
          <p:cNvSpPr/>
          <p:nvPr/>
        </p:nvSpPr>
        <p:spPr>
          <a:xfrm>
            <a:off x="8884837" y="593387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E46F5FC7-F272-4CB7-B6F1-816E67DADFAE}"/>
              </a:ext>
            </a:extLst>
          </p:cNvPr>
          <p:cNvSpPr/>
          <p:nvPr/>
        </p:nvSpPr>
        <p:spPr>
          <a:xfrm>
            <a:off x="10531621" y="516997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28A10516-9ADF-4AD7-899C-C913C6EA60A7}"/>
              </a:ext>
            </a:extLst>
          </p:cNvPr>
          <p:cNvSpPr/>
          <p:nvPr/>
        </p:nvSpPr>
        <p:spPr>
          <a:xfrm>
            <a:off x="6494177" y="60626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7122003-EEB4-4B77-9F9E-5F182B75FDD5}"/>
              </a:ext>
            </a:extLst>
          </p:cNvPr>
          <p:cNvSpPr/>
          <p:nvPr/>
        </p:nvSpPr>
        <p:spPr>
          <a:xfrm>
            <a:off x="9983407" y="179059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254C76E-6F0C-4D89-9856-2867106943FB}"/>
              </a:ext>
            </a:extLst>
          </p:cNvPr>
          <p:cNvSpPr/>
          <p:nvPr/>
        </p:nvSpPr>
        <p:spPr>
          <a:xfrm>
            <a:off x="11764379" y="33745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D8FA7D56-3B3D-4F04-90AB-611B4868789E}"/>
              </a:ext>
            </a:extLst>
          </p:cNvPr>
          <p:cNvSpPr/>
          <p:nvPr/>
        </p:nvSpPr>
        <p:spPr>
          <a:xfrm>
            <a:off x="7044952" y="30816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DC2C109B-16A2-4962-923B-3ACE6C5F665E}"/>
              </a:ext>
            </a:extLst>
          </p:cNvPr>
          <p:cNvSpPr/>
          <p:nvPr/>
        </p:nvSpPr>
        <p:spPr>
          <a:xfrm>
            <a:off x="8884769" y="38197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3C66D95-29DD-4B9D-8A58-C05657005FAD}"/>
              </a:ext>
            </a:extLst>
          </p:cNvPr>
          <p:cNvSpPr/>
          <p:nvPr/>
        </p:nvSpPr>
        <p:spPr>
          <a:xfrm>
            <a:off x="10434296" y="350336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B4B3802-2B84-4EE0-A24E-7793EC5FB8AB}"/>
              </a:ext>
            </a:extLst>
          </p:cNvPr>
          <p:cNvSpPr/>
          <p:nvPr/>
        </p:nvSpPr>
        <p:spPr>
          <a:xfrm>
            <a:off x="10563081" y="488047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8D80911F-675B-472B-962F-7CA2646CC9AD}"/>
              </a:ext>
            </a:extLst>
          </p:cNvPr>
          <p:cNvSpPr/>
          <p:nvPr/>
        </p:nvSpPr>
        <p:spPr>
          <a:xfrm>
            <a:off x="12259679" y="417539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30A0609-9ED4-4FF5-AB7F-85CDCAA9D8CF}"/>
              </a:ext>
            </a:extLst>
          </p:cNvPr>
          <p:cNvSpPr/>
          <p:nvPr/>
        </p:nvSpPr>
        <p:spPr>
          <a:xfrm>
            <a:off x="8222235" y="506808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F05CF0C4-2823-43BD-AEC3-CBD207E7BC45}"/>
              </a:ext>
            </a:extLst>
          </p:cNvPr>
          <p:cNvSpPr/>
          <p:nvPr/>
        </p:nvSpPr>
        <p:spPr>
          <a:xfrm>
            <a:off x="3844701" y="56801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2D1789D-ABCE-4A36-B3BB-88F5FA9A3579}"/>
              </a:ext>
            </a:extLst>
          </p:cNvPr>
          <p:cNvSpPr/>
          <p:nvPr/>
        </p:nvSpPr>
        <p:spPr>
          <a:xfrm>
            <a:off x="4340001" y="648094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B14A3E0B-0EB9-44E4-9F76-AF7604F9E134}"/>
              </a:ext>
            </a:extLst>
          </p:cNvPr>
          <p:cNvSpPr/>
          <p:nvPr/>
        </p:nvSpPr>
        <p:spPr>
          <a:xfrm>
            <a:off x="5572759" y="46855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86ACB32A-1F2B-4DCC-9618-1B6E41482B50}"/>
              </a:ext>
            </a:extLst>
          </p:cNvPr>
          <p:cNvSpPr/>
          <p:nvPr/>
        </p:nvSpPr>
        <p:spPr>
          <a:xfrm>
            <a:off x="4242676" y="48143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B3DD58C-5C4A-4C94-B4DB-017AA83DE56F}"/>
              </a:ext>
            </a:extLst>
          </p:cNvPr>
          <p:cNvSpPr/>
          <p:nvPr/>
        </p:nvSpPr>
        <p:spPr>
          <a:xfrm>
            <a:off x="4371461" y="61914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A35696D-E896-4161-A339-2B5B62DA8BB2}"/>
              </a:ext>
            </a:extLst>
          </p:cNvPr>
          <p:cNvSpPr/>
          <p:nvPr/>
        </p:nvSpPr>
        <p:spPr>
          <a:xfrm>
            <a:off x="6068059" y="548636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A2E011CD-3B0C-42A6-8F49-2AB8F7CC8622}"/>
              </a:ext>
            </a:extLst>
          </p:cNvPr>
          <p:cNvSpPr/>
          <p:nvPr/>
        </p:nvSpPr>
        <p:spPr>
          <a:xfrm>
            <a:off x="9248571" y="425300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95213BD6-6212-4EB1-B841-ED9AC512214D}"/>
              </a:ext>
            </a:extLst>
          </p:cNvPr>
          <p:cNvSpPr/>
          <p:nvPr/>
        </p:nvSpPr>
        <p:spPr>
          <a:xfrm>
            <a:off x="9743871" y="505382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9593E829-6D3B-443E-8F07-D89BE3C4F1D7}"/>
              </a:ext>
            </a:extLst>
          </p:cNvPr>
          <p:cNvSpPr/>
          <p:nvPr/>
        </p:nvSpPr>
        <p:spPr>
          <a:xfrm>
            <a:off x="9195657" y="16744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95B734E0-DEDA-4ED7-BD32-7BA47F9E83E4}"/>
              </a:ext>
            </a:extLst>
          </p:cNvPr>
          <p:cNvSpPr/>
          <p:nvPr/>
        </p:nvSpPr>
        <p:spPr>
          <a:xfrm>
            <a:off x="10976629" y="325843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55F51EFF-7E6F-4308-AD9F-1872EFD5AE59}"/>
              </a:ext>
            </a:extLst>
          </p:cNvPr>
          <p:cNvSpPr/>
          <p:nvPr/>
        </p:nvSpPr>
        <p:spPr>
          <a:xfrm>
            <a:off x="9646546" y="338721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F36F047A-ADB5-4CF5-9762-C503A3220D3E}"/>
              </a:ext>
            </a:extLst>
          </p:cNvPr>
          <p:cNvSpPr/>
          <p:nvPr/>
        </p:nvSpPr>
        <p:spPr>
          <a:xfrm>
            <a:off x="9775331" y="476432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88CD2F79-FCF6-47D1-A03A-CB693999D629}"/>
              </a:ext>
            </a:extLst>
          </p:cNvPr>
          <p:cNvSpPr/>
          <p:nvPr/>
        </p:nvSpPr>
        <p:spPr>
          <a:xfrm>
            <a:off x="11471929" y="405924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33E39855-9629-4278-B4D6-5549DF4584CD}"/>
              </a:ext>
            </a:extLst>
          </p:cNvPr>
          <p:cNvSpPr/>
          <p:nvPr/>
        </p:nvSpPr>
        <p:spPr>
          <a:xfrm>
            <a:off x="9394621" y="442751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C490DF12-09D7-4572-9ACE-CC749BB6E826}"/>
              </a:ext>
            </a:extLst>
          </p:cNvPr>
          <p:cNvSpPr/>
          <p:nvPr/>
        </p:nvSpPr>
        <p:spPr>
          <a:xfrm>
            <a:off x="9889921" y="522832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570DD6BA-EB00-415C-AE26-AB5689A52BAD}"/>
              </a:ext>
            </a:extLst>
          </p:cNvPr>
          <p:cNvSpPr/>
          <p:nvPr/>
        </p:nvSpPr>
        <p:spPr>
          <a:xfrm>
            <a:off x="9341707" y="18489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C5A0A03B-ED5E-41AE-B857-C51E670F03A6}"/>
              </a:ext>
            </a:extLst>
          </p:cNvPr>
          <p:cNvSpPr/>
          <p:nvPr/>
        </p:nvSpPr>
        <p:spPr>
          <a:xfrm>
            <a:off x="11122679" y="343293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2B214EBF-2FED-416E-A28D-5ABB779F7C85}"/>
              </a:ext>
            </a:extLst>
          </p:cNvPr>
          <p:cNvSpPr/>
          <p:nvPr/>
        </p:nvSpPr>
        <p:spPr>
          <a:xfrm>
            <a:off x="9792596" y="356172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55BFEA8B-9D84-4BA7-BBB2-9F1750B2C009}"/>
              </a:ext>
            </a:extLst>
          </p:cNvPr>
          <p:cNvSpPr/>
          <p:nvPr/>
        </p:nvSpPr>
        <p:spPr>
          <a:xfrm>
            <a:off x="9921381" y="49388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97251E67-A78D-4FC2-A279-3793A1E51E93}"/>
              </a:ext>
            </a:extLst>
          </p:cNvPr>
          <p:cNvSpPr/>
          <p:nvPr/>
        </p:nvSpPr>
        <p:spPr>
          <a:xfrm>
            <a:off x="11617979" y="42337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96D3A366-4CBF-4550-857B-6A1F82FE8C04}"/>
              </a:ext>
            </a:extLst>
          </p:cNvPr>
          <p:cNvSpPr/>
          <p:nvPr/>
        </p:nvSpPr>
        <p:spPr>
          <a:xfrm>
            <a:off x="1450526" y="19145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E948146-4F41-4114-AD67-467963048B50}"/>
              </a:ext>
            </a:extLst>
          </p:cNvPr>
          <p:cNvSpPr/>
          <p:nvPr/>
        </p:nvSpPr>
        <p:spPr>
          <a:xfrm>
            <a:off x="3066360" y="121359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4C7CED26-7B37-4330-B118-9ED1BE47964B}"/>
              </a:ext>
            </a:extLst>
          </p:cNvPr>
          <p:cNvSpPr/>
          <p:nvPr/>
        </p:nvSpPr>
        <p:spPr>
          <a:xfrm>
            <a:off x="4665701" y="95602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92C83640-6646-4B2B-8464-467BFB2178CD}"/>
              </a:ext>
            </a:extLst>
          </p:cNvPr>
          <p:cNvSpPr/>
          <p:nvPr/>
        </p:nvSpPr>
        <p:spPr>
          <a:xfrm>
            <a:off x="4794486" y="23331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5E204FD5-5D61-43FC-A96D-AECA1C1ACBCA}"/>
              </a:ext>
            </a:extLst>
          </p:cNvPr>
          <p:cNvSpPr/>
          <p:nvPr/>
        </p:nvSpPr>
        <p:spPr>
          <a:xfrm>
            <a:off x="6491084" y="162805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9CA600E8-88F4-42BA-A663-A9A952E7DB57}"/>
              </a:ext>
            </a:extLst>
          </p:cNvPr>
          <p:cNvSpPr/>
          <p:nvPr/>
        </p:nvSpPr>
        <p:spPr>
          <a:xfrm>
            <a:off x="2403826" y="246191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0E98FE03-1895-4979-89C0-7620E9ADE671}"/>
              </a:ext>
            </a:extLst>
          </p:cNvPr>
          <p:cNvSpPr/>
          <p:nvPr/>
        </p:nvSpPr>
        <p:spPr>
          <a:xfrm>
            <a:off x="1721843" y="12762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1002D257-7E1A-49D8-BDEC-BB70869E5423}"/>
              </a:ext>
            </a:extLst>
          </p:cNvPr>
          <p:cNvSpPr/>
          <p:nvPr/>
        </p:nvSpPr>
        <p:spPr>
          <a:xfrm>
            <a:off x="3561660" y="201440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BFFF609C-FF9E-435D-ABD1-A2FFCD49A1A8}"/>
              </a:ext>
            </a:extLst>
          </p:cNvPr>
          <p:cNvSpPr/>
          <p:nvPr/>
        </p:nvSpPr>
        <p:spPr>
          <a:xfrm>
            <a:off x="5161001" y="175683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358660A3-3CF3-4076-AC19-F550A33C7B74}"/>
              </a:ext>
            </a:extLst>
          </p:cNvPr>
          <p:cNvSpPr/>
          <p:nvPr/>
        </p:nvSpPr>
        <p:spPr>
          <a:xfrm>
            <a:off x="5289786" y="313394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E1FC50D0-B010-4B20-A258-5002D4099EE2}"/>
              </a:ext>
            </a:extLst>
          </p:cNvPr>
          <p:cNvSpPr/>
          <p:nvPr/>
        </p:nvSpPr>
        <p:spPr>
          <a:xfrm>
            <a:off x="6986384" y="242886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B1014A42-E194-4E4E-AACC-D82E3DCA6A2B}"/>
              </a:ext>
            </a:extLst>
          </p:cNvPr>
          <p:cNvSpPr/>
          <p:nvPr/>
        </p:nvSpPr>
        <p:spPr>
          <a:xfrm>
            <a:off x="2899126" y="32627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5C535D35-8B2C-4802-B72B-C58A0AB247EC}"/>
              </a:ext>
            </a:extLst>
          </p:cNvPr>
          <p:cNvSpPr/>
          <p:nvPr/>
        </p:nvSpPr>
        <p:spPr>
          <a:xfrm>
            <a:off x="8717542" y="395402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CBCEC18A-244B-4682-9BB0-5A5903BA655A}"/>
              </a:ext>
            </a:extLst>
          </p:cNvPr>
          <p:cNvSpPr/>
          <p:nvPr/>
        </p:nvSpPr>
        <p:spPr>
          <a:xfrm>
            <a:off x="3998115" y="366107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156EA251-A554-4DEE-AD09-036248C69F21}"/>
              </a:ext>
            </a:extLst>
          </p:cNvPr>
          <p:cNvSpPr/>
          <p:nvPr/>
        </p:nvSpPr>
        <p:spPr>
          <a:xfrm>
            <a:off x="5837932" y="439920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D04B5F17-5D00-4FC5-BCD8-93C15727EEC2}"/>
              </a:ext>
            </a:extLst>
          </p:cNvPr>
          <p:cNvSpPr/>
          <p:nvPr/>
        </p:nvSpPr>
        <p:spPr>
          <a:xfrm>
            <a:off x="7437273" y="41416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B775AFF4-C4EE-4C32-965A-5F990207F35E}"/>
              </a:ext>
            </a:extLst>
          </p:cNvPr>
          <p:cNvSpPr/>
          <p:nvPr/>
        </p:nvSpPr>
        <p:spPr>
          <a:xfrm>
            <a:off x="7566058" y="551874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0C33D317-FD2D-4B48-A649-5DF01738BA9C}"/>
              </a:ext>
            </a:extLst>
          </p:cNvPr>
          <p:cNvSpPr/>
          <p:nvPr/>
        </p:nvSpPr>
        <p:spPr>
          <a:xfrm>
            <a:off x="9785193" y="487698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04CFEED5-9ED1-4C7F-9822-2184A5B50D13}"/>
              </a:ext>
            </a:extLst>
          </p:cNvPr>
          <p:cNvSpPr/>
          <p:nvPr/>
        </p:nvSpPr>
        <p:spPr>
          <a:xfrm>
            <a:off x="5175398" y="56475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278760FC-E68C-48DA-A991-8975974738DD}"/>
              </a:ext>
            </a:extLst>
          </p:cNvPr>
          <p:cNvSpPr/>
          <p:nvPr/>
        </p:nvSpPr>
        <p:spPr>
          <a:xfrm>
            <a:off x="8664628" y="137546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CA990D70-0C1E-49EF-9586-B0F0E389B4AD}"/>
              </a:ext>
            </a:extLst>
          </p:cNvPr>
          <p:cNvSpPr/>
          <p:nvPr/>
        </p:nvSpPr>
        <p:spPr>
          <a:xfrm>
            <a:off x="10445600" y="295944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F536FF15-5125-4A3C-9C18-AA4490BB2374}"/>
              </a:ext>
            </a:extLst>
          </p:cNvPr>
          <p:cNvSpPr/>
          <p:nvPr/>
        </p:nvSpPr>
        <p:spPr>
          <a:xfrm>
            <a:off x="5726173" y="266649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730D9BB3-88D2-4300-A555-57F2DA5917B4}"/>
              </a:ext>
            </a:extLst>
          </p:cNvPr>
          <p:cNvSpPr/>
          <p:nvPr/>
        </p:nvSpPr>
        <p:spPr>
          <a:xfrm>
            <a:off x="7565990" y="340462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C4F86962-2C42-4D0A-B24A-26E9248C9DFA}"/>
              </a:ext>
            </a:extLst>
          </p:cNvPr>
          <p:cNvSpPr/>
          <p:nvPr/>
        </p:nvSpPr>
        <p:spPr>
          <a:xfrm>
            <a:off x="9115517" y="30882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4093C92-84CC-4CD7-B43B-A9454DDCA986}"/>
              </a:ext>
            </a:extLst>
          </p:cNvPr>
          <p:cNvSpPr/>
          <p:nvPr/>
        </p:nvSpPr>
        <p:spPr>
          <a:xfrm>
            <a:off x="9244302" y="446533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3BB6DF3A-8ACA-4FC5-838C-F791DB43B5F6}"/>
              </a:ext>
            </a:extLst>
          </p:cNvPr>
          <p:cNvSpPr/>
          <p:nvPr/>
        </p:nvSpPr>
        <p:spPr>
          <a:xfrm>
            <a:off x="10940900" y="376025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BD3B003C-7527-48B1-90F2-3EAA52202FF8}"/>
              </a:ext>
            </a:extLst>
          </p:cNvPr>
          <p:cNvSpPr/>
          <p:nvPr/>
        </p:nvSpPr>
        <p:spPr>
          <a:xfrm>
            <a:off x="6903456" y="46529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691CF6D1-5A3D-48E9-BE38-453FA43509CB}"/>
              </a:ext>
            </a:extLst>
          </p:cNvPr>
          <p:cNvSpPr/>
          <p:nvPr/>
        </p:nvSpPr>
        <p:spPr>
          <a:xfrm>
            <a:off x="2525922" y="526499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B2EF09DE-3BA0-4767-957C-1403F6D19AC7}"/>
              </a:ext>
            </a:extLst>
          </p:cNvPr>
          <p:cNvSpPr/>
          <p:nvPr/>
        </p:nvSpPr>
        <p:spPr>
          <a:xfrm>
            <a:off x="3021222" y="606581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8A982EE7-3E14-418C-B7E7-667B7A276675}"/>
              </a:ext>
            </a:extLst>
          </p:cNvPr>
          <p:cNvSpPr/>
          <p:nvPr/>
        </p:nvSpPr>
        <p:spPr>
          <a:xfrm>
            <a:off x="4253980" y="427041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E3ACA694-3447-46DA-8AFC-32B9F3A5E37A}"/>
              </a:ext>
            </a:extLst>
          </p:cNvPr>
          <p:cNvSpPr/>
          <p:nvPr/>
        </p:nvSpPr>
        <p:spPr>
          <a:xfrm>
            <a:off x="2923897" y="439920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7DB8D63B-6445-4739-9374-D6EC588537A8}"/>
              </a:ext>
            </a:extLst>
          </p:cNvPr>
          <p:cNvSpPr/>
          <p:nvPr/>
        </p:nvSpPr>
        <p:spPr>
          <a:xfrm>
            <a:off x="3634591" y="502170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2EF329C0-F35C-40E4-A833-83D54CF370FE}"/>
              </a:ext>
            </a:extLst>
          </p:cNvPr>
          <p:cNvSpPr/>
          <p:nvPr/>
        </p:nvSpPr>
        <p:spPr>
          <a:xfrm>
            <a:off x="4749280" y="50712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1477EEFC-BFE7-4259-9817-AFDFB4214115}"/>
              </a:ext>
            </a:extLst>
          </p:cNvPr>
          <p:cNvSpPr/>
          <p:nvPr/>
        </p:nvSpPr>
        <p:spPr>
          <a:xfrm>
            <a:off x="2464930" y="18688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CE09F871-D8BC-41F8-95BE-32FF17518949}"/>
              </a:ext>
            </a:extLst>
          </p:cNvPr>
          <p:cNvSpPr/>
          <p:nvPr/>
        </p:nvSpPr>
        <p:spPr>
          <a:xfrm>
            <a:off x="3974393" y="162805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1EDF8D53-7857-4625-8EFA-EE2CF6436B94}"/>
              </a:ext>
            </a:extLst>
          </p:cNvPr>
          <p:cNvSpPr/>
          <p:nvPr/>
        </p:nvSpPr>
        <p:spPr>
          <a:xfrm>
            <a:off x="3663205" y="88433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297C8EAD-E44A-44AE-8D85-CFFD9478F32A}"/>
              </a:ext>
            </a:extLst>
          </p:cNvPr>
          <p:cNvSpPr/>
          <p:nvPr/>
        </p:nvSpPr>
        <p:spPr>
          <a:xfrm>
            <a:off x="4249791" y="241162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841BE40E-E084-4F00-96AB-A01D81021A22}"/>
              </a:ext>
            </a:extLst>
          </p:cNvPr>
          <p:cNvSpPr/>
          <p:nvPr/>
        </p:nvSpPr>
        <p:spPr>
          <a:xfrm>
            <a:off x="6626874" y="112893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1C26394F-114B-4951-B8EF-6CEE5F0DE2BC}"/>
              </a:ext>
            </a:extLst>
          </p:cNvPr>
          <p:cNvSpPr/>
          <p:nvPr/>
        </p:nvSpPr>
        <p:spPr>
          <a:xfrm>
            <a:off x="3100392" y="263776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38BD22E6-64D2-40D1-80ED-B38C9D577199}"/>
              </a:ext>
            </a:extLst>
          </p:cNvPr>
          <p:cNvSpPr/>
          <p:nvPr/>
        </p:nvSpPr>
        <p:spPr>
          <a:xfrm>
            <a:off x="2309169" y="8756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44F62993-7894-44E0-8EA6-D0EED63B0FC7}"/>
              </a:ext>
            </a:extLst>
          </p:cNvPr>
          <p:cNvSpPr/>
          <p:nvPr/>
        </p:nvSpPr>
        <p:spPr>
          <a:xfrm>
            <a:off x="5723853" y="124095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324D7F67-B245-420C-9DA9-AD7205F2D62F}"/>
              </a:ext>
            </a:extLst>
          </p:cNvPr>
          <p:cNvSpPr/>
          <p:nvPr/>
        </p:nvSpPr>
        <p:spPr>
          <a:xfrm>
            <a:off x="5835870" y="217664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7AC39AEB-BAA3-485E-8FB3-F1476098CAEA}"/>
              </a:ext>
            </a:extLst>
          </p:cNvPr>
          <p:cNvSpPr/>
          <p:nvPr/>
        </p:nvSpPr>
        <p:spPr>
          <a:xfrm>
            <a:off x="3648317" y="28410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F556DCA2-CB22-4537-9A8F-6062D66067FE}"/>
              </a:ext>
            </a:extLst>
          </p:cNvPr>
          <p:cNvSpPr/>
          <p:nvPr/>
        </p:nvSpPr>
        <p:spPr>
          <a:xfrm>
            <a:off x="6382849" y="256808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655BE4FE-7A5D-4CB5-94C5-EFEED5DD1393}"/>
              </a:ext>
            </a:extLst>
          </p:cNvPr>
          <p:cNvSpPr/>
          <p:nvPr/>
        </p:nvSpPr>
        <p:spPr>
          <a:xfrm>
            <a:off x="3123161" y="37856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E147B1D6-9606-4322-9819-7DD7F35866C9}"/>
              </a:ext>
            </a:extLst>
          </p:cNvPr>
          <p:cNvSpPr/>
          <p:nvPr/>
        </p:nvSpPr>
        <p:spPr>
          <a:xfrm>
            <a:off x="9039552" y="231684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a:extLst>
              <a:ext uri="{FF2B5EF4-FFF2-40B4-BE49-F238E27FC236}">
                <a16:creationId xmlns:a16="http://schemas.microsoft.com/office/drawing/2014/main" id="{3785A768-DC3C-4F04-B351-53203881BDF7}"/>
              </a:ext>
            </a:extLst>
          </p:cNvPr>
          <p:cNvSpPr/>
          <p:nvPr/>
        </p:nvSpPr>
        <p:spPr>
          <a:xfrm>
            <a:off x="5175012" y="392390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D991B15A-E7D7-4B47-99B4-928566CD622B}"/>
              </a:ext>
            </a:extLst>
          </p:cNvPr>
          <p:cNvSpPr/>
          <p:nvPr/>
        </p:nvSpPr>
        <p:spPr>
          <a:xfrm>
            <a:off x="6312523" y="463949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4DB9BAB4-9B91-4B8D-981A-C641D9BB71AA}"/>
              </a:ext>
            </a:extLst>
          </p:cNvPr>
          <p:cNvSpPr/>
          <p:nvPr/>
        </p:nvSpPr>
        <p:spPr>
          <a:xfrm>
            <a:off x="7583323" y="431613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17B1064D-42C5-42C6-89FA-274776C69086}"/>
              </a:ext>
            </a:extLst>
          </p:cNvPr>
          <p:cNvSpPr/>
          <p:nvPr/>
        </p:nvSpPr>
        <p:spPr>
          <a:xfrm>
            <a:off x="6924048" y="535775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a:extLst>
              <a:ext uri="{FF2B5EF4-FFF2-40B4-BE49-F238E27FC236}">
                <a16:creationId xmlns:a16="http://schemas.microsoft.com/office/drawing/2014/main" id="{13AA916D-2FA6-4D96-81B2-522393ED471C}"/>
              </a:ext>
            </a:extLst>
          </p:cNvPr>
          <p:cNvSpPr/>
          <p:nvPr/>
        </p:nvSpPr>
        <p:spPr>
          <a:xfrm>
            <a:off x="8398107" y="53981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a:extLst>
              <a:ext uri="{FF2B5EF4-FFF2-40B4-BE49-F238E27FC236}">
                <a16:creationId xmlns:a16="http://schemas.microsoft.com/office/drawing/2014/main" id="{D5C0DFDA-9FA0-4108-A2E7-2A30929879BF}"/>
              </a:ext>
            </a:extLst>
          </p:cNvPr>
          <p:cNvSpPr/>
          <p:nvPr/>
        </p:nvSpPr>
        <p:spPr>
          <a:xfrm>
            <a:off x="5160707" y="442122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a:extLst>
              <a:ext uri="{FF2B5EF4-FFF2-40B4-BE49-F238E27FC236}">
                <a16:creationId xmlns:a16="http://schemas.microsoft.com/office/drawing/2014/main" id="{E9F65D0D-CA4B-4C84-8268-30A9242D1125}"/>
              </a:ext>
            </a:extLst>
          </p:cNvPr>
          <p:cNvSpPr/>
          <p:nvPr/>
        </p:nvSpPr>
        <p:spPr>
          <a:xfrm>
            <a:off x="8810678" y="154996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a:extLst>
              <a:ext uri="{FF2B5EF4-FFF2-40B4-BE49-F238E27FC236}">
                <a16:creationId xmlns:a16="http://schemas.microsoft.com/office/drawing/2014/main" id="{4A0A75FD-32D8-44FC-83AE-19BC89DE287A}"/>
              </a:ext>
            </a:extLst>
          </p:cNvPr>
          <p:cNvSpPr/>
          <p:nvPr/>
        </p:nvSpPr>
        <p:spPr>
          <a:xfrm>
            <a:off x="9819345" y="204613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a:extLst>
              <a:ext uri="{FF2B5EF4-FFF2-40B4-BE49-F238E27FC236}">
                <a16:creationId xmlns:a16="http://schemas.microsoft.com/office/drawing/2014/main" id="{29ACABD8-05A5-41C5-AABC-2692CE582EA0}"/>
              </a:ext>
            </a:extLst>
          </p:cNvPr>
          <p:cNvSpPr/>
          <p:nvPr/>
        </p:nvSpPr>
        <p:spPr>
          <a:xfrm>
            <a:off x="7538698" y="193574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a:extLst>
              <a:ext uri="{FF2B5EF4-FFF2-40B4-BE49-F238E27FC236}">
                <a16:creationId xmlns:a16="http://schemas.microsoft.com/office/drawing/2014/main" id="{9ADE24C6-770D-466A-8D38-659F6D685D4A}"/>
              </a:ext>
            </a:extLst>
          </p:cNvPr>
          <p:cNvSpPr/>
          <p:nvPr/>
        </p:nvSpPr>
        <p:spPr>
          <a:xfrm>
            <a:off x="8387143" y="234725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40A9A8D0-1D29-4959-A6FB-BB4A9BAEF836}"/>
              </a:ext>
            </a:extLst>
          </p:cNvPr>
          <p:cNvSpPr/>
          <p:nvPr/>
        </p:nvSpPr>
        <p:spPr>
          <a:xfrm>
            <a:off x="9309745" y="3724687"/>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AD3AE52A-548E-4D95-8947-F2BF173273EC}"/>
              </a:ext>
            </a:extLst>
          </p:cNvPr>
          <p:cNvSpPr/>
          <p:nvPr/>
        </p:nvSpPr>
        <p:spPr>
          <a:xfrm>
            <a:off x="6484989" y="381188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D39021F1-14BE-4780-992B-1853A60CFB5B}"/>
              </a:ext>
            </a:extLst>
          </p:cNvPr>
          <p:cNvSpPr/>
          <p:nvPr/>
        </p:nvSpPr>
        <p:spPr>
          <a:xfrm>
            <a:off x="11086950" y="393476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60DA90F7-3CCA-417F-934C-3AF2BBF4B3C4}"/>
              </a:ext>
            </a:extLst>
          </p:cNvPr>
          <p:cNvSpPr/>
          <p:nvPr/>
        </p:nvSpPr>
        <p:spPr>
          <a:xfrm>
            <a:off x="6116604" y="5197372"/>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C3FA2B95-8350-4983-803A-13BECFA32D90}"/>
              </a:ext>
            </a:extLst>
          </p:cNvPr>
          <p:cNvSpPr/>
          <p:nvPr/>
        </p:nvSpPr>
        <p:spPr>
          <a:xfrm>
            <a:off x="6439166" y="31391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FDF4FADD-00D1-4B8B-AB6B-2A348F74F879}"/>
              </a:ext>
            </a:extLst>
          </p:cNvPr>
          <p:cNvSpPr/>
          <p:nvPr/>
        </p:nvSpPr>
        <p:spPr>
          <a:xfrm>
            <a:off x="5697510" y="375877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828E2368-1787-4442-A175-3321E90CF5D9}"/>
              </a:ext>
            </a:extLst>
          </p:cNvPr>
          <p:cNvSpPr/>
          <p:nvPr/>
        </p:nvSpPr>
        <p:spPr>
          <a:xfrm>
            <a:off x="4493976" y="321294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F380B126-8DF9-44E0-BA74-0EFD99EF3698}"/>
              </a:ext>
            </a:extLst>
          </p:cNvPr>
          <p:cNvSpPr/>
          <p:nvPr/>
        </p:nvSpPr>
        <p:spPr>
          <a:xfrm>
            <a:off x="3534216" y="427544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DBABC8D3-B5D4-4A79-8D47-4D4795C615EA}"/>
              </a:ext>
            </a:extLst>
          </p:cNvPr>
          <p:cNvSpPr/>
          <p:nvPr/>
        </p:nvSpPr>
        <p:spPr>
          <a:xfrm>
            <a:off x="4026482" y="6032021"/>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1D27D953-3894-4EEE-9DC1-345510B81021}"/>
              </a:ext>
            </a:extLst>
          </p:cNvPr>
          <p:cNvSpPr/>
          <p:nvPr/>
        </p:nvSpPr>
        <p:spPr>
          <a:xfrm>
            <a:off x="3998115" y="558178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A83EE38A-782D-4741-946D-E8E120C12E5A}"/>
              </a:ext>
            </a:extLst>
          </p:cNvPr>
          <p:cNvSpPr/>
          <p:nvPr/>
        </p:nvSpPr>
        <p:spPr>
          <a:xfrm>
            <a:off x="8075842" y="401237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DA88FB5A-187B-4FC1-A75E-942927BDB4B3}"/>
              </a:ext>
            </a:extLst>
          </p:cNvPr>
          <p:cNvSpPr/>
          <p:nvPr/>
        </p:nvSpPr>
        <p:spPr>
          <a:xfrm>
            <a:off x="8571142" y="4813190"/>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38260A0A-D3C5-4032-A9CF-C52EF2BB2594}"/>
              </a:ext>
            </a:extLst>
          </p:cNvPr>
          <p:cNvSpPr/>
          <p:nvPr/>
        </p:nvSpPr>
        <p:spPr>
          <a:xfrm>
            <a:off x="8022928" y="143381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1205FD09-F34A-460E-B701-987CFB9AB4A3}"/>
              </a:ext>
            </a:extLst>
          </p:cNvPr>
          <p:cNvSpPr/>
          <p:nvPr/>
        </p:nvSpPr>
        <p:spPr>
          <a:xfrm>
            <a:off x="9803900" y="301779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D0BAC32B-8487-4DA3-B14D-2813E8A10452}"/>
              </a:ext>
            </a:extLst>
          </p:cNvPr>
          <p:cNvSpPr/>
          <p:nvPr/>
        </p:nvSpPr>
        <p:spPr>
          <a:xfrm>
            <a:off x="8473817" y="31465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91E84C18-838F-43FD-8435-6515D7835423}"/>
              </a:ext>
            </a:extLst>
          </p:cNvPr>
          <p:cNvSpPr/>
          <p:nvPr/>
        </p:nvSpPr>
        <p:spPr>
          <a:xfrm>
            <a:off x="8169013" y="443202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7088CFF0-BFE5-4A5F-8778-6AE07FE9BEF4}"/>
              </a:ext>
            </a:extLst>
          </p:cNvPr>
          <p:cNvSpPr/>
          <p:nvPr/>
        </p:nvSpPr>
        <p:spPr>
          <a:xfrm>
            <a:off x="10299200" y="381861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7A4BAC21-1216-4E85-9225-A60FFF716648}"/>
              </a:ext>
            </a:extLst>
          </p:cNvPr>
          <p:cNvSpPr/>
          <p:nvPr/>
        </p:nvSpPr>
        <p:spPr>
          <a:xfrm>
            <a:off x="7020416" y="3658763"/>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48452532-4B12-4F50-BADF-2DA8F37E11CB}"/>
              </a:ext>
            </a:extLst>
          </p:cNvPr>
          <p:cNvSpPr/>
          <p:nvPr/>
        </p:nvSpPr>
        <p:spPr>
          <a:xfrm>
            <a:off x="7712039" y="4909684"/>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BB06F5C-0B6D-4BBB-B8E9-1451E0E44A27}"/>
              </a:ext>
            </a:extLst>
          </p:cNvPr>
          <p:cNvSpPr/>
          <p:nvPr/>
        </p:nvSpPr>
        <p:spPr>
          <a:xfrm>
            <a:off x="7604338" y="93118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6E8B5585-27A0-403F-BBC6-5ED9B82AEB67}"/>
              </a:ext>
            </a:extLst>
          </p:cNvPr>
          <p:cNvSpPr/>
          <p:nvPr/>
        </p:nvSpPr>
        <p:spPr>
          <a:xfrm>
            <a:off x="9585822" y="2550676"/>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12173E51-8425-4E01-BCEB-BD71CE18DF72}"/>
              </a:ext>
            </a:extLst>
          </p:cNvPr>
          <p:cNvSpPr/>
          <p:nvPr/>
        </p:nvSpPr>
        <p:spPr>
          <a:xfrm>
            <a:off x="7820817" y="2792968"/>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F0D7482E-77A8-43E2-AACC-650BF128F0A9}"/>
              </a:ext>
            </a:extLst>
          </p:cNvPr>
          <p:cNvSpPr/>
          <p:nvPr/>
        </p:nvSpPr>
        <p:spPr>
          <a:xfrm>
            <a:off x="9066349" y="5124555"/>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8A1F249B-4ABF-4E0B-8CA5-D5115D3F1335}"/>
              </a:ext>
            </a:extLst>
          </p:cNvPr>
          <p:cNvSpPr/>
          <p:nvPr/>
        </p:nvSpPr>
        <p:spPr>
          <a:xfrm>
            <a:off x="9866788" y="4204119"/>
            <a:ext cx="28800" cy="28800"/>
          </a:xfrm>
          <a:prstGeom prst="ellipse">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7553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8"/>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88"/>
                                        </p:tgtEl>
                                        <p:attrNameLst>
                                          <p:attrName>style.color</p:attrName>
                                        </p:attrNameLst>
                                      </p:cBhvr>
                                      <p:to>
                                        <a:srgbClr val="FF3399"/>
                                      </p:to>
                                    </p:animClr>
                                    <p:animClr clrSpc="rgb" dir="cw">
                                      <p:cBhvr>
                                        <p:cTn id="12" dur="250" autoRev="1" fill="remove"/>
                                        <p:tgtEl>
                                          <p:spTgt spid="88"/>
                                        </p:tgtEl>
                                        <p:attrNameLst>
                                          <p:attrName>fillcolor</p:attrName>
                                        </p:attrNameLst>
                                      </p:cBhvr>
                                      <p:to>
                                        <a:srgbClr val="FF3399"/>
                                      </p:to>
                                    </p:animClr>
                                    <p:set>
                                      <p:cBhvr>
                                        <p:cTn id="13" dur="250" autoRev="1" fill="remove"/>
                                        <p:tgtEl>
                                          <p:spTgt spid="88"/>
                                        </p:tgtEl>
                                        <p:attrNameLst>
                                          <p:attrName>fill.type</p:attrName>
                                        </p:attrNameLst>
                                      </p:cBhvr>
                                      <p:to>
                                        <p:strVal val="solid"/>
                                      </p:to>
                                    </p:set>
                                    <p:set>
                                      <p:cBhvr>
                                        <p:cTn id="14" dur="250" autoRev="1" fill="remove"/>
                                        <p:tgtEl>
                                          <p:spTgt spid="8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8"/>
                  </p:tgtEl>
                </p:cond>
              </p:nextCondLst>
            </p:seq>
            <p:seq concurrent="1" nextAc="seek">
              <p:cTn id="15" restart="whenNotActive" fill="hold" evtFilter="cancelBubble" nodeType="interactiveSeq">
                <p:stCondLst>
                  <p:cond evt="onClick" delay="0">
                    <p:tgtEl>
                      <p:spTgt spid="89"/>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89"/>
                                        </p:tgtEl>
                                        <p:attrNameLst>
                                          <p:attrName>style.color</p:attrName>
                                        </p:attrNameLst>
                                      </p:cBhvr>
                                      <p:to>
                                        <a:srgbClr val="FF3399"/>
                                      </p:to>
                                    </p:animClr>
                                    <p:animClr clrSpc="rgb" dir="cw">
                                      <p:cBhvr>
                                        <p:cTn id="20" dur="250" autoRev="1" fill="remove"/>
                                        <p:tgtEl>
                                          <p:spTgt spid="89"/>
                                        </p:tgtEl>
                                        <p:attrNameLst>
                                          <p:attrName>fillcolor</p:attrName>
                                        </p:attrNameLst>
                                      </p:cBhvr>
                                      <p:to>
                                        <a:srgbClr val="FF3399"/>
                                      </p:to>
                                    </p:animClr>
                                    <p:set>
                                      <p:cBhvr>
                                        <p:cTn id="21" dur="250" autoRev="1" fill="remove"/>
                                        <p:tgtEl>
                                          <p:spTgt spid="89"/>
                                        </p:tgtEl>
                                        <p:attrNameLst>
                                          <p:attrName>fill.type</p:attrName>
                                        </p:attrNameLst>
                                      </p:cBhvr>
                                      <p:to>
                                        <p:strVal val="solid"/>
                                      </p:to>
                                    </p:set>
                                    <p:set>
                                      <p:cBhvr>
                                        <p:cTn id="22" dur="250" autoRev="1" fill="remove"/>
                                        <p:tgtEl>
                                          <p:spTgt spid="89"/>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89"/>
                  </p:tgtEl>
                </p:cond>
              </p:nextCondLst>
            </p:seq>
            <p:seq concurrent="1" nextAc="seek">
              <p:cTn id="23" restart="whenNotActive" fill="hold" evtFilter="cancelBubble" nodeType="interactiveSeq">
                <p:stCondLst>
                  <p:cond evt="onClick" delay="0">
                    <p:tgtEl>
                      <p:spTgt spid="90"/>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90"/>
                                        </p:tgtEl>
                                        <p:attrNameLst>
                                          <p:attrName>style.color</p:attrName>
                                        </p:attrNameLst>
                                      </p:cBhvr>
                                      <p:to>
                                        <a:srgbClr val="FF3399"/>
                                      </p:to>
                                    </p:animClr>
                                    <p:animClr clrSpc="rgb" dir="cw">
                                      <p:cBhvr>
                                        <p:cTn id="28" dur="250" autoRev="1" fill="remove"/>
                                        <p:tgtEl>
                                          <p:spTgt spid="90"/>
                                        </p:tgtEl>
                                        <p:attrNameLst>
                                          <p:attrName>fillcolor</p:attrName>
                                        </p:attrNameLst>
                                      </p:cBhvr>
                                      <p:to>
                                        <a:srgbClr val="FF3399"/>
                                      </p:to>
                                    </p:animClr>
                                    <p:set>
                                      <p:cBhvr>
                                        <p:cTn id="29" dur="250" autoRev="1" fill="remove"/>
                                        <p:tgtEl>
                                          <p:spTgt spid="90"/>
                                        </p:tgtEl>
                                        <p:attrNameLst>
                                          <p:attrName>fill.type</p:attrName>
                                        </p:attrNameLst>
                                      </p:cBhvr>
                                      <p:to>
                                        <p:strVal val="solid"/>
                                      </p:to>
                                    </p:set>
                                    <p:set>
                                      <p:cBhvr>
                                        <p:cTn id="30" dur="250" autoRev="1" fill="remove"/>
                                        <p:tgtEl>
                                          <p:spTgt spid="90"/>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0"/>
                  </p:tgtEl>
                </p:cond>
              </p:nextCondLst>
            </p:seq>
            <p:seq concurrent="1" nextAc="seek">
              <p:cTn id="31" restart="whenNotActive" fill="hold" evtFilter="cancelBubble" nodeType="interactiveSeq">
                <p:stCondLst>
                  <p:cond evt="onClick" delay="0">
                    <p:tgtEl>
                      <p:spTgt spid="91"/>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91"/>
                                        </p:tgtEl>
                                        <p:attrNameLst>
                                          <p:attrName>style.color</p:attrName>
                                        </p:attrNameLst>
                                      </p:cBhvr>
                                      <p:to>
                                        <a:srgbClr val="FF3399"/>
                                      </p:to>
                                    </p:animClr>
                                    <p:animClr clrSpc="rgb" dir="cw">
                                      <p:cBhvr>
                                        <p:cTn id="36" dur="250" autoRev="1" fill="remove"/>
                                        <p:tgtEl>
                                          <p:spTgt spid="91"/>
                                        </p:tgtEl>
                                        <p:attrNameLst>
                                          <p:attrName>fillcolor</p:attrName>
                                        </p:attrNameLst>
                                      </p:cBhvr>
                                      <p:to>
                                        <a:srgbClr val="FF3399"/>
                                      </p:to>
                                    </p:animClr>
                                    <p:set>
                                      <p:cBhvr>
                                        <p:cTn id="37" dur="250" autoRev="1" fill="remove"/>
                                        <p:tgtEl>
                                          <p:spTgt spid="91"/>
                                        </p:tgtEl>
                                        <p:attrNameLst>
                                          <p:attrName>fill.type</p:attrName>
                                        </p:attrNameLst>
                                      </p:cBhvr>
                                      <p:to>
                                        <p:strVal val="solid"/>
                                      </p:to>
                                    </p:set>
                                    <p:set>
                                      <p:cBhvr>
                                        <p:cTn id="38" dur="250" autoRev="1" fill="remove"/>
                                        <p:tgtEl>
                                          <p:spTgt spid="91"/>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1"/>
                  </p:tgtEl>
                </p:cond>
              </p:nextCondLst>
            </p:seq>
            <p:seq concurrent="1" nextAc="seek">
              <p:cTn id="39" restart="whenNotActive" fill="hold" evtFilter="cancelBubble" nodeType="interactiveSeq">
                <p:stCondLst>
                  <p:cond evt="onClick" delay="0">
                    <p:tgtEl>
                      <p:spTgt spid="92"/>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2"/>
                                        </p:tgtEl>
                                        <p:attrNameLst>
                                          <p:attrName>style.color</p:attrName>
                                        </p:attrNameLst>
                                      </p:cBhvr>
                                      <p:to>
                                        <a:srgbClr val="FF3399"/>
                                      </p:to>
                                    </p:animClr>
                                    <p:animClr clrSpc="rgb" dir="cw">
                                      <p:cBhvr>
                                        <p:cTn id="44" dur="250" autoRev="1" fill="remove"/>
                                        <p:tgtEl>
                                          <p:spTgt spid="92"/>
                                        </p:tgtEl>
                                        <p:attrNameLst>
                                          <p:attrName>fillcolor</p:attrName>
                                        </p:attrNameLst>
                                      </p:cBhvr>
                                      <p:to>
                                        <a:srgbClr val="FF3399"/>
                                      </p:to>
                                    </p:animClr>
                                    <p:set>
                                      <p:cBhvr>
                                        <p:cTn id="45" dur="250" autoRev="1" fill="remove"/>
                                        <p:tgtEl>
                                          <p:spTgt spid="92"/>
                                        </p:tgtEl>
                                        <p:attrNameLst>
                                          <p:attrName>fill.type</p:attrName>
                                        </p:attrNameLst>
                                      </p:cBhvr>
                                      <p:to>
                                        <p:strVal val="solid"/>
                                      </p:to>
                                    </p:set>
                                    <p:set>
                                      <p:cBhvr>
                                        <p:cTn id="46" dur="250" autoRev="1" fill="remove"/>
                                        <p:tgtEl>
                                          <p:spTgt spid="92"/>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2"/>
                  </p:tgtEl>
                </p:cond>
              </p:nextCondLst>
            </p:seq>
            <p:seq concurrent="1" nextAc="seek">
              <p:cTn id="47" restart="whenNotActive" fill="hold" evtFilter="cancelBubble" nodeType="interactiveSeq">
                <p:stCondLst>
                  <p:cond evt="onClick" delay="0">
                    <p:tgtEl>
                      <p:spTgt spid="93"/>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3"/>
                                        </p:tgtEl>
                                        <p:attrNameLst>
                                          <p:attrName>style.color</p:attrName>
                                        </p:attrNameLst>
                                      </p:cBhvr>
                                      <p:to>
                                        <a:srgbClr val="FF3399"/>
                                      </p:to>
                                    </p:animClr>
                                    <p:animClr clrSpc="rgb" dir="cw">
                                      <p:cBhvr>
                                        <p:cTn id="52" dur="250" autoRev="1" fill="remove"/>
                                        <p:tgtEl>
                                          <p:spTgt spid="93"/>
                                        </p:tgtEl>
                                        <p:attrNameLst>
                                          <p:attrName>fillcolor</p:attrName>
                                        </p:attrNameLst>
                                      </p:cBhvr>
                                      <p:to>
                                        <a:srgbClr val="FF3399"/>
                                      </p:to>
                                    </p:animClr>
                                    <p:set>
                                      <p:cBhvr>
                                        <p:cTn id="53" dur="250" autoRev="1" fill="remove"/>
                                        <p:tgtEl>
                                          <p:spTgt spid="93"/>
                                        </p:tgtEl>
                                        <p:attrNameLst>
                                          <p:attrName>fill.type</p:attrName>
                                        </p:attrNameLst>
                                      </p:cBhvr>
                                      <p:to>
                                        <p:strVal val="solid"/>
                                      </p:to>
                                    </p:set>
                                    <p:set>
                                      <p:cBhvr>
                                        <p:cTn id="54" dur="250" autoRev="1" fill="remove"/>
                                        <p:tgtEl>
                                          <p:spTgt spid="93"/>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3"/>
                  </p:tgtEl>
                </p:cond>
              </p:nextCondLst>
            </p:seq>
            <p:seq concurrent="1" nextAc="seek">
              <p:cTn id="55" restart="whenNotActive" fill="hold" evtFilter="cancelBubble" nodeType="interactiveSeq">
                <p:stCondLst>
                  <p:cond evt="onClick" delay="0">
                    <p:tgtEl>
                      <p:spTgt spid="94"/>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94"/>
                                        </p:tgtEl>
                                        <p:attrNameLst>
                                          <p:attrName>style.color</p:attrName>
                                        </p:attrNameLst>
                                      </p:cBhvr>
                                      <p:to>
                                        <a:srgbClr val="FF3399"/>
                                      </p:to>
                                    </p:animClr>
                                    <p:animClr clrSpc="rgb" dir="cw">
                                      <p:cBhvr>
                                        <p:cTn id="60" dur="250" autoRev="1" fill="remove"/>
                                        <p:tgtEl>
                                          <p:spTgt spid="94"/>
                                        </p:tgtEl>
                                        <p:attrNameLst>
                                          <p:attrName>fillcolor</p:attrName>
                                        </p:attrNameLst>
                                      </p:cBhvr>
                                      <p:to>
                                        <a:srgbClr val="FF3399"/>
                                      </p:to>
                                    </p:animClr>
                                    <p:set>
                                      <p:cBhvr>
                                        <p:cTn id="61" dur="250" autoRev="1" fill="remove"/>
                                        <p:tgtEl>
                                          <p:spTgt spid="94"/>
                                        </p:tgtEl>
                                        <p:attrNameLst>
                                          <p:attrName>fill.type</p:attrName>
                                        </p:attrNameLst>
                                      </p:cBhvr>
                                      <p:to>
                                        <p:strVal val="solid"/>
                                      </p:to>
                                    </p:set>
                                    <p:set>
                                      <p:cBhvr>
                                        <p:cTn id="62" dur="250" autoRev="1" fill="remove"/>
                                        <p:tgtEl>
                                          <p:spTgt spid="94"/>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4"/>
                  </p:tgtEl>
                </p:cond>
              </p:nextCondLst>
            </p:seq>
            <p:seq concurrent="1" nextAc="seek">
              <p:cTn id="63" restart="whenNotActive" fill="hold" evtFilter="cancelBubble" nodeType="interactiveSeq">
                <p:stCondLst>
                  <p:cond evt="onClick" delay="0">
                    <p:tgtEl>
                      <p:spTgt spid="95"/>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95"/>
                                        </p:tgtEl>
                                        <p:attrNameLst>
                                          <p:attrName>style.color</p:attrName>
                                        </p:attrNameLst>
                                      </p:cBhvr>
                                      <p:to>
                                        <a:srgbClr val="FF3399"/>
                                      </p:to>
                                    </p:animClr>
                                    <p:animClr clrSpc="rgb" dir="cw">
                                      <p:cBhvr>
                                        <p:cTn id="68" dur="250" autoRev="1" fill="remove"/>
                                        <p:tgtEl>
                                          <p:spTgt spid="95"/>
                                        </p:tgtEl>
                                        <p:attrNameLst>
                                          <p:attrName>fillcolor</p:attrName>
                                        </p:attrNameLst>
                                      </p:cBhvr>
                                      <p:to>
                                        <a:srgbClr val="FF3399"/>
                                      </p:to>
                                    </p:animClr>
                                    <p:set>
                                      <p:cBhvr>
                                        <p:cTn id="69" dur="250" autoRev="1" fill="remove"/>
                                        <p:tgtEl>
                                          <p:spTgt spid="95"/>
                                        </p:tgtEl>
                                        <p:attrNameLst>
                                          <p:attrName>fill.type</p:attrName>
                                        </p:attrNameLst>
                                      </p:cBhvr>
                                      <p:to>
                                        <p:strVal val="solid"/>
                                      </p:to>
                                    </p:set>
                                    <p:set>
                                      <p:cBhvr>
                                        <p:cTn id="70" dur="250" autoRev="1" fill="remove"/>
                                        <p:tgtEl>
                                          <p:spTgt spid="95"/>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5"/>
                  </p:tgtEl>
                </p:cond>
              </p:nextCondLst>
            </p:seq>
            <p:seq concurrent="1" nextAc="seek">
              <p:cTn id="71" restart="whenNotActive" fill="hold" evtFilter="cancelBubble" nodeType="interactiveSeq">
                <p:stCondLst>
                  <p:cond evt="onClick" delay="0">
                    <p:tgtEl>
                      <p:spTgt spid="96"/>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96"/>
                                        </p:tgtEl>
                                        <p:attrNameLst>
                                          <p:attrName>style.color</p:attrName>
                                        </p:attrNameLst>
                                      </p:cBhvr>
                                      <p:to>
                                        <a:srgbClr val="FF3399"/>
                                      </p:to>
                                    </p:animClr>
                                    <p:animClr clrSpc="rgb" dir="cw">
                                      <p:cBhvr>
                                        <p:cTn id="76" dur="250" autoRev="1" fill="remove"/>
                                        <p:tgtEl>
                                          <p:spTgt spid="96"/>
                                        </p:tgtEl>
                                        <p:attrNameLst>
                                          <p:attrName>fillcolor</p:attrName>
                                        </p:attrNameLst>
                                      </p:cBhvr>
                                      <p:to>
                                        <a:srgbClr val="FF3399"/>
                                      </p:to>
                                    </p:animClr>
                                    <p:set>
                                      <p:cBhvr>
                                        <p:cTn id="77" dur="250" autoRev="1" fill="remove"/>
                                        <p:tgtEl>
                                          <p:spTgt spid="96"/>
                                        </p:tgtEl>
                                        <p:attrNameLst>
                                          <p:attrName>fill.type</p:attrName>
                                        </p:attrNameLst>
                                      </p:cBhvr>
                                      <p:to>
                                        <p:strVal val="solid"/>
                                      </p:to>
                                    </p:set>
                                    <p:set>
                                      <p:cBhvr>
                                        <p:cTn id="78" dur="250" autoRev="1" fill="remove"/>
                                        <p:tgtEl>
                                          <p:spTgt spid="96"/>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6"/>
                  </p:tgtEl>
                </p:cond>
              </p:nextCondLst>
            </p:seq>
            <p:seq concurrent="1" nextAc="seek">
              <p:cTn id="79" restart="whenNotActive" fill="hold" evtFilter="cancelBubble" nodeType="interactiveSeq">
                <p:stCondLst>
                  <p:cond evt="onClick" delay="0">
                    <p:tgtEl>
                      <p:spTgt spid="97"/>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97"/>
                                        </p:tgtEl>
                                        <p:attrNameLst>
                                          <p:attrName>style.color</p:attrName>
                                        </p:attrNameLst>
                                      </p:cBhvr>
                                      <p:to>
                                        <a:srgbClr val="FF3399"/>
                                      </p:to>
                                    </p:animClr>
                                    <p:animClr clrSpc="rgb" dir="cw">
                                      <p:cBhvr>
                                        <p:cTn id="84" dur="250" autoRev="1" fill="remove"/>
                                        <p:tgtEl>
                                          <p:spTgt spid="97"/>
                                        </p:tgtEl>
                                        <p:attrNameLst>
                                          <p:attrName>fillcolor</p:attrName>
                                        </p:attrNameLst>
                                      </p:cBhvr>
                                      <p:to>
                                        <a:srgbClr val="FF3399"/>
                                      </p:to>
                                    </p:animClr>
                                    <p:set>
                                      <p:cBhvr>
                                        <p:cTn id="85" dur="250" autoRev="1" fill="remove"/>
                                        <p:tgtEl>
                                          <p:spTgt spid="97"/>
                                        </p:tgtEl>
                                        <p:attrNameLst>
                                          <p:attrName>fill.type</p:attrName>
                                        </p:attrNameLst>
                                      </p:cBhvr>
                                      <p:to>
                                        <p:strVal val="solid"/>
                                      </p:to>
                                    </p:set>
                                    <p:set>
                                      <p:cBhvr>
                                        <p:cTn id="86" dur="250" autoRev="1" fill="remove"/>
                                        <p:tgtEl>
                                          <p:spTgt spid="97"/>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7"/>
                  </p:tgtEl>
                </p:cond>
              </p:nextCondLst>
            </p:seq>
            <p:seq concurrent="1" nextAc="seek">
              <p:cTn id="87" restart="whenNotActive" fill="hold" evtFilter="cancelBubble" nodeType="interactiveSeq">
                <p:stCondLst>
                  <p:cond evt="onClick" delay="0">
                    <p:tgtEl>
                      <p:spTgt spid="98"/>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98"/>
                                        </p:tgtEl>
                                        <p:attrNameLst>
                                          <p:attrName>style.color</p:attrName>
                                        </p:attrNameLst>
                                      </p:cBhvr>
                                      <p:to>
                                        <a:srgbClr val="FF3399"/>
                                      </p:to>
                                    </p:animClr>
                                    <p:animClr clrSpc="rgb" dir="cw">
                                      <p:cBhvr>
                                        <p:cTn id="92" dur="250" autoRev="1" fill="remove"/>
                                        <p:tgtEl>
                                          <p:spTgt spid="98"/>
                                        </p:tgtEl>
                                        <p:attrNameLst>
                                          <p:attrName>fillcolor</p:attrName>
                                        </p:attrNameLst>
                                      </p:cBhvr>
                                      <p:to>
                                        <a:srgbClr val="FF3399"/>
                                      </p:to>
                                    </p:animClr>
                                    <p:set>
                                      <p:cBhvr>
                                        <p:cTn id="93" dur="250" autoRev="1" fill="remove"/>
                                        <p:tgtEl>
                                          <p:spTgt spid="98"/>
                                        </p:tgtEl>
                                        <p:attrNameLst>
                                          <p:attrName>fill.type</p:attrName>
                                        </p:attrNameLst>
                                      </p:cBhvr>
                                      <p:to>
                                        <p:strVal val="solid"/>
                                      </p:to>
                                    </p:set>
                                    <p:set>
                                      <p:cBhvr>
                                        <p:cTn id="94" dur="250" autoRev="1" fill="remove"/>
                                        <p:tgtEl>
                                          <p:spTgt spid="98"/>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8"/>
                  </p:tgtEl>
                </p:cond>
              </p:nextCondLst>
            </p:seq>
            <p:seq concurrent="1" nextAc="seek">
              <p:cTn id="95" restart="whenNotActive" fill="hold" evtFilter="cancelBubble" nodeType="interactiveSeq">
                <p:stCondLst>
                  <p:cond evt="onClick" delay="0">
                    <p:tgtEl>
                      <p:spTgt spid="99"/>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99"/>
                                        </p:tgtEl>
                                        <p:attrNameLst>
                                          <p:attrName>style.color</p:attrName>
                                        </p:attrNameLst>
                                      </p:cBhvr>
                                      <p:to>
                                        <a:srgbClr val="FF3399"/>
                                      </p:to>
                                    </p:animClr>
                                    <p:animClr clrSpc="rgb" dir="cw">
                                      <p:cBhvr>
                                        <p:cTn id="100" dur="250" autoRev="1" fill="remove"/>
                                        <p:tgtEl>
                                          <p:spTgt spid="99"/>
                                        </p:tgtEl>
                                        <p:attrNameLst>
                                          <p:attrName>fillcolor</p:attrName>
                                        </p:attrNameLst>
                                      </p:cBhvr>
                                      <p:to>
                                        <a:srgbClr val="FF3399"/>
                                      </p:to>
                                    </p:animClr>
                                    <p:set>
                                      <p:cBhvr>
                                        <p:cTn id="101" dur="250" autoRev="1" fill="remove"/>
                                        <p:tgtEl>
                                          <p:spTgt spid="99"/>
                                        </p:tgtEl>
                                        <p:attrNameLst>
                                          <p:attrName>fill.type</p:attrName>
                                        </p:attrNameLst>
                                      </p:cBhvr>
                                      <p:to>
                                        <p:strVal val="solid"/>
                                      </p:to>
                                    </p:set>
                                    <p:set>
                                      <p:cBhvr>
                                        <p:cTn id="102" dur="250" autoRev="1" fill="remove"/>
                                        <p:tgtEl>
                                          <p:spTgt spid="99"/>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9"/>
                  </p:tgtEl>
                </p:cond>
              </p:nextCondLst>
            </p:seq>
            <p:seq concurrent="1" nextAc="seek">
              <p:cTn id="103" restart="whenNotActive" fill="hold" evtFilter="cancelBubble" nodeType="interactiveSeq">
                <p:stCondLst>
                  <p:cond evt="onClick" delay="0">
                    <p:tgtEl>
                      <p:spTgt spid="100"/>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00"/>
                                        </p:tgtEl>
                                        <p:attrNameLst>
                                          <p:attrName>style.color</p:attrName>
                                        </p:attrNameLst>
                                      </p:cBhvr>
                                      <p:to>
                                        <a:srgbClr val="FF3399"/>
                                      </p:to>
                                    </p:animClr>
                                    <p:animClr clrSpc="rgb" dir="cw">
                                      <p:cBhvr>
                                        <p:cTn id="108" dur="250" autoRev="1" fill="remove"/>
                                        <p:tgtEl>
                                          <p:spTgt spid="100"/>
                                        </p:tgtEl>
                                        <p:attrNameLst>
                                          <p:attrName>fillcolor</p:attrName>
                                        </p:attrNameLst>
                                      </p:cBhvr>
                                      <p:to>
                                        <a:srgbClr val="FF3399"/>
                                      </p:to>
                                    </p:animClr>
                                    <p:set>
                                      <p:cBhvr>
                                        <p:cTn id="109" dur="250" autoRev="1" fill="remove"/>
                                        <p:tgtEl>
                                          <p:spTgt spid="100"/>
                                        </p:tgtEl>
                                        <p:attrNameLst>
                                          <p:attrName>fill.type</p:attrName>
                                        </p:attrNameLst>
                                      </p:cBhvr>
                                      <p:to>
                                        <p:strVal val="solid"/>
                                      </p:to>
                                    </p:set>
                                    <p:set>
                                      <p:cBhvr>
                                        <p:cTn id="110" dur="250" autoRev="1" fill="remove"/>
                                        <p:tgtEl>
                                          <p:spTgt spid="100"/>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0"/>
                  </p:tgtEl>
                </p:cond>
              </p:nextCondLst>
            </p:seq>
            <p:seq concurrent="1" nextAc="seek">
              <p:cTn id="111" restart="whenNotActive" fill="hold" evtFilter="cancelBubble" nodeType="interactiveSeq">
                <p:stCondLst>
                  <p:cond evt="onClick" delay="0">
                    <p:tgtEl>
                      <p:spTgt spid="101"/>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01"/>
                                        </p:tgtEl>
                                        <p:attrNameLst>
                                          <p:attrName>style.color</p:attrName>
                                        </p:attrNameLst>
                                      </p:cBhvr>
                                      <p:to>
                                        <a:srgbClr val="FF3399"/>
                                      </p:to>
                                    </p:animClr>
                                    <p:animClr clrSpc="rgb" dir="cw">
                                      <p:cBhvr>
                                        <p:cTn id="116" dur="250" autoRev="1" fill="remove"/>
                                        <p:tgtEl>
                                          <p:spTgt spid="101"/>
                                        </p:tgtEl>
                                        <p:attrNameLst>
                                          <p:attrName>fillcolor</p:attrName>
                                        </p:attrNameLst>
                                      </p:cBhvr>
                                      <p:to>
                                        <a:srgbClr val="FF3399"/>
                                      </p:to>
                                    </p:animClr>
                                    <p:set>
                                      <p:cBhvr>
                                        <p:cTn id="117" dur="250" autoRev="1" fill="remove"/>
                                        <p:tgtEl>
                                          <p:spTgt spid="101"/>
                                        </p:tgtEl>
                                        <p:attrNameLst>
                                          <p:attrName>fill.type</p:attrName>
                                        </p:attrNameLst>
                                      </p:cBhvr>
                                      <p:to>
                                        <p:strVal val="solid"/>
                                      </p:to>
                                    </p:set>
                                    <p:set>
                                      <p:cBhvr>
                                        <p:cTn id="118" dur="250" autoRev="1" fill="remove"/>
                                        <p:tgtEl>
                                          <p:spTgt spid="101"/>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1"/>
                  </p:tgtEl>
                </p:cond>
              </p:nextCondLst>
            </p:seq>
            <p:seq concurrent="1" nextAc="seek">
              <p:cTn id="119" restart="whenNotActive" fill="hold" evtFilter="cancelBubble" nodeType="interactiveSeq">
                <p:stCondLst>
                  <p:cond evt="onClick" delay="0">
                    <p:tgtEl>
                      <p:spTgt spid="102"/>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02"/>
                                        </p:tgtEl>
                                        <p:attrNameLst>
                                          <p:attrName>style.color</p:attrName>
                                        </p:attrNameLst>
                                      </p:cBhvr>
                                      <p:to>
                                        <a:srgbClr val="FF3399"/>
                                      </p:to>
                                    </p:animClr>
                                    <p:animClr clrSpc="rgb" dir="cw">
                                      <p:cBhvr>
                                        <p:cTn id="124" dur="250" autoRev="1" fill="remove"/>
                                        <p:tgtEl>
                                          <p:spTgt spid="102"/>
                                        </p:tgtEl>
                                        <p:attrNameLst>
                                          <p:attrName>fillcolor</p:attrName>
                                        </p:attrNameLst>
                                      </p:cBhvr>
                                      <p:to>
                                        <a:srgbClr val="FF3399"/>
                                      </p:to>
                                    </p:animClr>
                                    <p:set>
                                      <p:cBhvr>
                                        <p:cTn id="125" dur="250" autoRev="1" fill="remove"/>
                                        <p:tgtEl>
                                          <p:spTgt spid="102"/>
                                        </p:tgtEl>
                                        <p:attrNameLst>
                                          <p:attrName>fill.type</p:attrName>
                                        </p:attrNameLst>
                                      </p:cBhvr>
                                      <p:to>
                                        <p:strVal val="solid"/>
                                      </p:to>
                                    </p:set>
                                    <p:set>
                                      <p:cBhvr>
                                        <p:cTn id="126" dur="250" autoRev="1" fill="remove"/>
                                        <p:tgtEl>
                                          <p:spTgt spid="102"/>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2"/>
                  </p:tgtEl>
                </p:cond>
              </p:nextCondLst>
            </p:seq>
            <p:seq concurrent="1" nextAc="seek">
              <p:cTn id="127" restart="whenNotActive" fill="hold" evtFilter="cancelBubble" nodeType="interactiveSeq">
                <p:stCondLst>
                  <p:cond evt="onClick" delay="0">
                    <p:tgtEl>
                      <p:spTgt spid="103"/>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03"/>
                                        </p:tgtEl>
                                        <p:attrNameLst>
                                          <p:attrName>style.color</p:attrName>
                                        </p:attrNameLst>
                                      </p:cBhvr>
                                      <p:to>
                                        <a:srgbClr val="FF3399"/>
                                      </p:to>
                                    </p:animClr>
                                    <p:animClr clrSpc="rgb" dir="cw">
                                      <p:cBhvr>
                                        <p:cTn id="132" dur="250" autoRev="1" fill="remove"/>
                                        <p:tgtEl>
                                          <p:spTgt spid="103"/>
                                        </p:tgtEl>
                                        <p:attrNameLst>
                                          <p:attrName>fillcolor</p:attrName>
                                        </p:attrNameLst>
                                      </p:cBhvr>
                                      <p:to>
                                        <a:srgbClr val="FF3399"/>
                                      </p:to>
                                    </p:animClr>
                                    <p:set>
                                      <p:cBhvr>
                                        <p:cTn id="133" dur="250" autoRev="1" fill="remove"/>
                                        <p:tgtEl>
                                          <p:spTgt spid="103"/>
                                        </p:tgtEl>
                                        <p:attrNameLst>
                                          <p:attrName>fill.type</p:attrName>
                                        </p:attrNameLst>
                                      </p:cBhvr>
                                      <p:to>
                                        <p:strVal val="solid"/>
                                      </p:to>
                                    </p:set>
                                    <p:set>
                                      <p:cBhvr>
                                        <p:cTn id="134" dur="250" autoRev="1" fill="remove"/>
                                        <p:tgtEl>
                                          <p:spTgt spid="103"/>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3"/>
                  </p:tgtEl>
                </p:cond>
              </p:nextCondLst>
            </p:seq>
            <p:seq concurrent="1" nextAc="seek">
              <p:cTn id="135" restart="whenNotActive" fill="hold" evtFilter="cancelBubble" nodeType="interactiveSeq">
                <p:stCondLst>
                  <p:cond evt="onClick" delay="0">
                    <p:tgtEl>
                      <p:spTgt spid="104"/>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04"/>
                                        </p:tgtEl>
                                        <p:attrNameLst>
                                          <p:attrName>style.color</p:attrName>
                                        </p:attrNameLst>
                                      </p:cBhvr>
                                      <p:to>
                                        <a:srgbClr val="FF3399"/>
                                      </p:to>
                                    </p:animClr>
                                    <p:animClr clrSpc="rgb" dir="cw">
                                      <p:cBhvr>
                                        <p:cTn id="140" dur="250" autoRev="1" fill="remove"/>
                                        <p:tgtEl>
                                          <p:spTgt spid="104"/>
                                        </p:tgtEl>
                                        <p:attrNameLst>
                                          <p:attrName>fillcolor</p:attrName>
                                        </p:attrNameLst>
                                      </p:cBhvr>
                                      <p:to>
                                        <a:srgbClr val="FF3399"/>
                                      </p:to>
                                    </p:animClr>
                                    <p:set>
                                      <p:cBhvr>
                                        <p:cTn id="141" dur="250" autoRev="1" fill="remove"/>
                                        <p:tgtEl>
                                          <p:spTgt spid="104"/>
                                        </p:tgtEl>
                                        <p:attrNameLst>
                                          <p:attrName>fill.type</p:attrName>
                                        </p:attrNameLst>
                                      </p:cBhvr>
                                      <p:to>
                                        <p:strVal val="solid"/>
                                      </p:to>
                                    </p:set>
                                    <p:set>
                                      <p:cBhvr>
                                        <p:cTn id="142" dur="250" autoRev="1" fill="remove"/>
                                        <p:tgtEl>
                                          <p:spTgt spid="104"/>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4"/>
                  </p:tgtEl>
                </p:cond>
              </p:nextCondLst>
            </p:seq>
            <p:seq concurrent="1" nextAc="seek">
              <p:cTn id="143" restart="whenNotActive" fill="hold" evtFilter="cancelBubble" nodeType="interactiveSeq">
                <p:stCondLst>
                  <p:cond evt="onClick" delay="0">
                    <p:tgtEl>
                      <p:spTgt spid="105"/>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05"/>
                                        </p:tgtEl>
                                        <p:attrNameLst>
                                          <p:attrName>style.color</p:attrName>
                                        </p:attrNameLst>
                                      </p:cBhvr>
                                      <p:to>
                                        <a:srgbClr val="FF3399"/>
                                      </p:to>
                                    </p:animClr>
                                    <p:animClr clrSpc="rgb" dir="cw">
                                      <p:cBhvr>
                                        <p:cTn id="148" dur="250" autoRev="1" fill="remove"/>
                                        <p:tgtEl>
                                          <p:spTgt spid="105"/>
                                        </p:tgtEl>
                                        <p:attrNameLst>
                                          <p:attrName>fillcolor</p:attrName>
                                        </p:attrNameLst>
                                      </p:cBhvr>
                                      <p:to>
                                        <a:srgbClr val="FF3399"/>
                                      </p:to>
                                    </p:animClr>
                                    <p:set>
                                      <p:cBhvr>
                                        <p:cTn id="149" dur="250" autoRev="1" fill="remove"/>
                                        <p:tgtEl>
                                          <p:spTgt spid="105"/>
                                        </p:tgtEl>
                                        <p:attrNameLst>
                                          <p:attrName>fill.type</p:attrName>
                                        </p:attrNameLst>
                                      </p:cBhvr>
                                      <p:to>
                                        <p:strVal val="solid"/>
                                      </p:to>
                                    </p:set>
                                    <p:set>
                                      <p:cBhvr>
                                        <p:cTn id="150" dur="250" autoRev="1" fill="remove"/>
                                        <p:tgtEl>
                                          <p:spTgt spid="105"/>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5"/>
                  </p:tgtEl>
                </p:cond>
              </p:nextCondLst>
            </p:seq>
            <p:seq concurrent="1" nextAc="seek">
              <p:cTn id="151" restart="whenNotActive" fill="hold" evtFilter="cancelBubble" nodeType="interactiveSeq">
                <p:stCondLst>
                  <p:cond evt="onClick" delay="0">
                    <p:tgtEl>
                      <p:spTgt spid="106"/>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06"/>
                                        </p:tgtEl>
                                        <p:attrNameLst>
                                          <p:attrName>style.color</p:attrName>
                                        </p:attrNameLst>
                                      </p:cBhvr>
                                      <p:to>
                                        <a:srgbClr val="FF3399"/>
                                      </p:to>
                                    </p:animClr>
                                    <p:animClr clrSpc="rgb" dir="cw">
                                      <p:cBhvr>
                                        <p:cTn id="156" dur="250" autoRev="1" fill="remove"/>
                                        <p:tgtEl>
                                          <p:spTgt spid="106"/>
                                        </p:tgtEl>
                                        <p:attrNameLst>
                                          <p:attrName>fillcolor</p:attrName>
                                        </p:attrNameLst>
                                      </p:cBhvr>
                                      <p:to>
                                        <a:srgbClr val="FF3399"/>
                                      </p:to>
                                    </p:animClr>
                                    <p:set>
                                      <p:cBhvr>
                                        <p:cTn id="157" dur="250" autoRev="1" fill="remove"/>
                                        <p:tgtEl>
                                          <p:spTgt spid="106"/>
                                        </p:tgtEl>
                                        <p:attrNameLst>
                                          <p:attrName>fill.type</p:attrName>
                                        </p:attrNameLst>
                                      </p:cBhvr>
                                      <p:to>
                                        <p:strVal val="solid"/>
                                      </p:to>
                                    </p:set>
                                    <p:set>
                                      <p:cBhvr>
                                        <p:cTn id="158" dur="250" autoRev="1" fill="remove"/>
                                        <p:tgtEl>
                                          <p:spTgt spid="106"/>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6"/>
                  </p:tgtEl>
                </p:cond>
              </p:nextCondLst>
            </p:seq>
            <p:seq concurrent="1" nextAc="seek">
              <p:cTn id="159" restart="whenNotActive" fill="hold" evtFilter="cancelBubble" nodeType="interactiveSeq">
                <p:stCondLst>
                  <p:cond evt="onClick" delay="0">
                    <p:tgtEl>
                      <p:spTgt spid="107"/>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07"/>
                                        </p:tgtEl>
                                        <p:attrNameLst>
                                          <p:attrName>style.color</p:attrName>
                                        </p:attrNameLst>
                                      </p:cBhvr>
                                      <p:to>
                                        <a:srgbClr val="FF3399"/>
                                      </p:to>
                                    </p:animClr>
                                    <p:animClr clrSpc="rgb" dir="cw">
                                      <p:cBhvr>
                                        <p:cTn id="164" dur="250" autoRev="1" fill="remove"/>
                                        <p:tgtEl>
                                          <p:spTgt spid="107"/>
                                        </p:tgtEl>
                                        <p:attrNameLst>
                                          <p:attrName>fillcolor</p:attrName>
                                        </p:attrNameLst>
                                      </p:cBhvr>
                                      <p:to>
                                        <a:srgbClr val="FF3399"/>
                                      </p:to>
                                    </p:animClr>
                                    <p:set>
                                      <p:cBhvr>
                                        <p:cTn id="165" dur="250" autoRev="1" fill="remove"/>
                                        <p:tgtEl>
                                          <p:spTgt spid="107"/>
                                        </p:tgtEl>
                                        <p:attrNameLst>
                                          <p:attrName>fill.type</p:attrName>
                                        </p:attrNameLst>
                                      </p:cBhvr>
                                      <p:to>
                                        <p:strVal val="solid"/>
                                      </p:to>
                                    </p:set>
                                    <p:set>
                                      <p:cBhvr>
                                        <p:cTn id="166" dur="250" autoRev="1" fill="remove"/>
                                        <p:tgtEl>
                                          <p:spTgt spid="107"/>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7"/>
                  </p:tgtEl>
                </p:cond>
              </p:nextCondLst>
            </p:seq>
            <p:seq concurrent="1" nextAc="seek">
              <p:cTn id="167" restart="whenNotActive" fill="hold" evtFilter="cancelBubble" nodeType="interactiveSeq">
                <p:stCondLst>
                  <p:cond evt="onClick" delay="0">
                    <p:tgtEl>
                      <p:spTgt spid="108"/>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08"/>
                                        </p:tgtEl>
                                        <p:attrNameLst>
                                          <p:attrName>style.color</p:attrName>
                                        </p:attrNameLst>
                                      </p:cBhvr>
                                      <p:to>
                                        <a:srgbClr val="FF3399"/>
                                      </p:to>
                                    </p:animClr>
                                    <p:animClr clrSpc="rgb" dir="cw">
                                      <p:cBhvr>
                                        <p:cTn id="172" dur="250" autoRev="1" fill="remove"/>
                                        <p:tgtEl>
                                          <p:spTgt spid="108"/>
                                        </p:tgtEl>
                                        <p:attrNameLst>
                                          <p:attrName>fillcolor</p:attrName>
                                        </p:attrNameLst>
                                      </p:cBhvr>
                                      <p:to>
                                        <a:srgbClr val="FF3399"/>
                                      </p:to>
                                    </p:animClr>
                                    <p:set>
                                      <p:cBhvr>
                                        <p:cTn id="173" dur="250" autoRev="1" fill="remove"/>
                                        <p:tgtEl>
                                          <p:spTgt spid="108"/>
                                        </p:tgtEl>
                                        <p:attrNameLst>
                                          <p:attrName>fill.type</p:attrName>
                                        </p:attrNameLst>
                                      </p:cBhvr>
                                      <p:to>
                                        <p:strVal val="solid"/>
                                      </p:to>
                                    </p:set>
                                    <p:set>
                                      <p:cBhvr>
                                        <p:cTn id="174" dur="250" autoRev="1" fill="remove"/>
                                        <p:tgtEl>
                                          <p:spTgt spid="108"/>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8"/>
                  </p:tgtEl>
                </p:cond>
              </p:nextCondLst>
            </p:seq>
            <p:seq concurrent="1" nextAc="seek">
              <p:cTn id="175" restart="whenNotActive" fill="hold" evtFilter="cancelBubble" nodeType="interactiveSeq">
                <p:stCondLst>
                  <p:cond evt="onClick" delay="0">
                    <p:tgtEl>
                      <p:spTgt spid="109"/>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09"/>
                                        </p:tgtEl>
                                        <p:attrNameLst>
                                          <p:attrName>style.color</p:attrName>
                                        </p:attrNameLst>
                                      </p:cBhvr>
                                      <p:to>
                                        <a:srgbClr val="FF3399"/>
                                      </p:to>
                                    </p:animClr>
                                    <p:animClr clrSpc="rgb" dir="cw">
                                      <p:cBhvr>
                                        <p:cTn id="180" dur="250" autoRev="1" fill="remove"/>
                                        <p:tgtEl>
                                          <p:spTgt spid="109"/>
                                        </p:tgtEl>
                                        <p:attrNameLst>
                                          <p:attrName>fillcolor</p:attrName>
                                        </p:attrNameLst>
                                      </p:cBhvr>
                                      <p:to>
                                        <a:srgbClr val="FF3399"/>
                                      </p:to>
                                    </p:animClr>
                                    <p:set>
                                      <p:cBhvr>
                                        <p:cTn id="181" dur="250" autoRev="1" fill="remove"/>
                                        <p:tgtEl>
                                          <p:spTgt spid="109"/>
                                        </p:tgtEl>
                                        <p:attrNameLst>
                                          <p:attrName>fill.type</p:attrName>
                                        </p:attrNameLst>
                                      </p:cBhvr>
                                      <p:to>
                                        <p:strVal val="solid"/>
                                      </p:to>
                                    </p:set>
                                    <p:set>
                                      <p:cBhvr>
                                        <p:cTn id="182" dur="250" autoRev="1" fill="remove"/>
                                        <p:tgtEl>
                                          <p:spTgt spid="109"/>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9"/>
                  </p:tgtEl>
                </p:cond>
              </p:nextCondLst>
            </p:seq>
            <p:seq concurrent="1" nextAc="seek">
              <p:cTn id="183" restart="whenNotActive" fill="hold" evtFilter="cancelBubble" nodeType="interactiveSeq">
                <p:stCondLst>
                  <p:cond evt="onClick" delay="0">
                    <p:tgtEl>
                      <p:spTgt spid="110"/>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10"/>
                                        </p:tgtEl>
                                        <p:attrNameLst>
                                          <p:attrName>style.color</p:attrName>
                                        </p:attrNameLst>
                                      </p:cBhvr>
                                      <p:to>
                                        <a:srgbClr val="FF3399"/>
                                      </p:to>
                                    </p:animClr>
                                    <p:animClr clrSpc="rgb" dir="cw">
                                      <p:cBhvr>
                                        <p:cTn id="188" dur="250" autoRev="1" fill="remove"/>
                                        <p:tgtEl>
                                          <p:spTgt spid="110"/>
                                        </p:tgtEl>
                                        <p:attrNameLst>
                                          <p:attrName>fillcolor</p:attrName>
                                        </p:attrNameLst>
                                      </p:cBhvr>
                                      <p:to>
                                        <a:srgbClr val="FF3399"/>
                                      </p:to>
                                    </p:animClr>
                                    <p:set>
                                      <p:cBhvr>
                                        <p:cTn id="189" dur="250" autoRev="1" fill="remove"/>
                                        <p:tgtEl>
                                          <p:spTgt spid="110"/>
                                        </p:tgtEl>
                                        <p:attrNameLst>
                                          <p:attrName>fill.type</p:attrName>
                                        </p:attrNameLst>
                                      </p:cBhvr>
                                      <p:to>
                                        <p:strVal val="solid"/>
                                      </p:to>
                                    </p:set>
                                    <p:set>
                                      <p:cBhvr>
                                        <p:cTn id="190" dur="250" autoRev="1" fill="remove"/>
                                        <p:tgtEl>
                                          <p:spTgt spid="110"/>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0"/>
                  </p:tgtEl>
                </p:cond>
              </p:nextCondLst>
            </p:seq>
            <p:seq concurrent="1" nextAc="seek">
              <p:cTn id="191" restart="whenNotActive" fill="hold" evtFilter="cancelBubble" nodeType="interactiveSeq">
                <p:stCondLst>
                  <p:cond evt="onClick" delay="0">
                    <p:tgtEl>
                      <p:spTgt spid="111"/>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11"/>
                                        </p:tgtEl>
                                        <p:attrNameLst>
                                          <p:attrName>style.color</p:attrName>
                                        </p:attrNameLst>
                                      </p:cBhvr>
                                      <p:to>
                                        <a:srgbClr val="FF3399"/>
                                      </p:to>
                                    </p:animClr>
                                    <p:animClr clrSpc="rgb" dir="cw">
                                      <p:cBhvr>
                                        <p:cTn id="196" dur="250" autoRev="1" fill="remove"/>
                                        <p:tgtEl>
                                          <p:spTgt spid="111"/>
                                        </p:tgtEl>
                                        <p:attrNameLst>
                                          <p:attrName>fillcolor</p:attrName>
                                        </p:attrNameLst>
                                      </p:cBhvr>
                                      <p:to>
                                        <a:srgbClr val="FF3399"/>
                                      </p:to>
                                    </p:animClr>
                                    <p:set>
                                      <p:cBhvr>
                                        <p:cTn id="197" dur="250" autoRev="1" fill="remove"/>
                                        <p:tgtEl>
                                          <p:spTgt spid="111"/>
                                        </p:tgtEl>
                                        <p:attrNameLst>
                                          <p:attrName>fill.type</p:attrName>
                                        </p:attrNameLst>
                                      </p:cBhvr>
                                      <p:to>
                                        <p:strVal val="solid"/>
                                      </p:to>
                                    </p:set>
                                    <p:set>
                                      <p:cBhvr>
                                        <p:cTn id="198" dur="250" autoRev="1" fill="remove"/>
                                        <p:tgtEl>
                                          <p:spTgt spid="111"/>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1"/>
                  </p:tgtEl>
                </p:cond>
              </p:nextCondLst>
            </p:seq>
            <p:seq concurrent="1" nextAc="seek">
              <p:cTn id="199" restart="whenNotActive" fill="hold" evtFilter="cancelBubble" nodeType="interactiveSeq">
                <p:stCondLst>
                  <p:cond evt="onClick" delay="0">
                    <p:tgtEl>
                      <p:spTgt spid="112"/>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12"/>
                                        </p:tgtEl>
                                        <p:attrNameLst>
                                          <p:attrName>style.color</p:attrName>
                                        </p:attrNameLst>
                                      </p:cBhvr>
                                      <p:to>
                                        <a:srgbClr val="FF3399"/>
                                      </p:to>
                                    </p:animClr>
                                    <p:animClr clrSpc="rgb" dir="cw">
                                      <p:cBhvr>
                                        <p:cTn id="204" dur="250" autoRev="1" fill="remove"/>
                                        <p:tgtEl>
                                          <p:spTgt spid="112"/>
                                        </p:tgtEl>
                                        <p:attrNameLst>
                                          <p:attrName>fillcolor</p:attrName>
                                        </p:attrNameLst>
                                      </p:cBhvr>
                                      <p:to>
                                        <a:srgbClr val="FF3399"/>
                                      </p:to>
                                    </p:animClr>
                                    <p:set>
                                      <p:cBhvr>
                                        <p:cTn id="205" dur="250" autoRev="1" fill="remove"/>
                                        <p:tgtEl>
                                          <p:spTgt spid="112"/>
                                        </p:tgtEl>
                                        <p:attrNameLst>
                                          <p:attrName>fill.type</p:attrName>
                                        </p:attrNameLst>
                                      </p:cBhvr>
                                      <p:to>
                                        <p:strVal val="solid"/>
                                      </p:to>
                                    </p:set>
                                    <p:set>
                                      <p:cBhvr>
                                        <p:cTn id="206" dur="250" autoRev="1" fill="remove"/>
                                        <p:tgtEl>
                                          <p:spTgt spid="112"/>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2"/>
                  </p:tgtEl>
                </p:cond>
              </p:nextCondLst>
            </p:seq>
            <p:seq concurrent="1" nextAc="seek">
              <p:cTn id="207" restart="whenNotActive" fill="hold" evtFilter="cancelBubble" nodeType="interactiveSeq">
                <p:stCondLst>
                  <p:cond evt="onClick" delay="0">
                    <p:tgtEl>
                      <p:spTgt spid="113"/>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13"/>
                                        </p:tgtEl>
                                        <p:attrNameLst>
                                          <p:attrName>style.color</p:attrName>
                                        </p:attrNameLst>
                                      </p:cBhvr>
                                      <p:to>
                                        <a:srgbClr val="FF3399"/>
                                      </p:to>
                                    </p:animClr>
                                    <p:animClr clrSpc="rgb" dir="cw">
                                      <p:cBhvr>
                                        <p:cTn id="212" dur="250" autoRev="1" fill="remove"/>
                                        <p:tgtEl>
                                          <p:spTgt spid="113"/>
                                        </p:tgtEl>
                                        <p:attrNameLst>
                                          <p:attrName>fillcolor</p:attrName>
                                        </p:attrNameLst>
                                      </p:cBhvr>
                                      <p:to>
                                        <a:srgbClr val="FF3399"/>
                                      </p:to>
                                    </p:animClr>
                                    <p:set>
                                      <p:cBhvr>
                                        <p:cTn id="213" dur="250" autoRev="1" fill="remove"/>
                                        <p:tgtEl>
                                          <p:spTgt spid="113"/>
                                        </p:tgtEl>
                                        <p:attrNameLst>
                                          <p:attrName>fill.type</p:attrName>
                                        </p:attrNameLst>
                                      </p:cBhvr>
                                      <p:to>
                                        <p:strVal val="solid"/>
                                      </p:to>
                                    </p:set>
                                    <p:set>
                                      <p:cBhvr>
                                        <p:cTn id="214" dur="250" autoRev="1" fill="remove"/>
                                        <p:tgtEl>
                                          <p:spTgt spid="113"/>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3"/>
                  </p:tgtEl>
                </p:cond>
              </p:nextCondLst>
            </p:seq>
            <p:seq concurrent="1" nextAc="seek">
              <p:cTn id="215" restart="whenNotActive" fill="hold" evtFilter="cancelBubble" nodeType="interactiveSeq">
                <p:stCondLst>
                  <p:cond evt="onClick" delay="0">
                    <p:tgtEl>
                      <p:spTgt spid="114"/>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14"/>
                                        </p:tgtEl>
                                        <p:attrNameLst>
                                          <p:attrName>style.color</p:attrName>
                                        </p:attrNameLst>
                                      </p:cBhvr>
                                      <p:to>
                                        <a:srgbClr val="FF3399"/>
                                      </p:to>
                                    </p:animClr>
                                    <p:animClr clrSpc="rgb" dir="cw">
                                      <p:cBhvr>
                                        <p:cTn id="220" dur="250" autoRev="1" fill="remove"/>
                                        <p:tgtEl>
                                          <p:spTgt spid="114"/>
                                        </p:tgtEl>
                                        <p:attrNameLst>
                                          <p:attrName>fillcolor</p:attrName>
                                        </p:attrNameLst>
                                      </p:cBhvr>
                                      <p:to>
                                        <a:srgbClr val="FF3399"/>
                                      </p:to>
                                    </p:animClr>
                                    <p:set>
                                      <p:cBhvr>
                                        <p:cTn id="221" dur="250" autoRev="1" fill="remove"/>
                                        <p:tgtEl>
                                          <p:spTgt spid="114"/>
                                        </p:tgtEl>
                                        <p:attrNameLst>
                                          <p:attrName>fill.type</p:attrName>
                                        </p:attrNameLst>
                                      </p:cBhvr>
                                      <p:to>
                                        <p:strVal val="solid"/>
                                      </p:to>
                                    </p:set>
                                    <p:set>
                                      <p:cBhvr>
                                        <p:cTn id="222" dur="250" autoRev="1" fill="remove"/>
                                        <p:tgtEl>
                                          <p:spTgt spid="114"/>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4"/>
                  </p:tgtEl>
                </p:cond>
              </p:nextCondLst>
            </p:seq>
            <p:seq concurrent="1" nextAc="seek">
              <p:cTn id="223" restart="whenNotActive" fill="hold" evtFilter="cancelBubble" nodeType="interactiveSeq">
                <p:stCondLst>
                  <p:cond evt="onClick" delay="0">
                    <p:tgtEl>
                      <p:spTgt spid="115"/>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15"/>
                                        </p:tgtEl>
                                        <p:attrNameLst>
                                          <p:attrName>style.color</p:attrName>
                                        </p:attrNameLst>
                                      </p:cBhvr>
                                      <p:to>
                                        <a:srgbClr val="FF3399"/>
                                      </p:to>
                                    </p:animClr>
                                    <p:animClr clrSpc="rgb" dir="cw">
                                      <p:cBhvr>
                                        <p:cTn id="228" dur="250" autoRev="1" fill="remove"/>
                                        <p:tgtEl>
                                          <p:spTgt spid="115"/>
                                        </p:tgtEl>
                                        <p:attrNameLst>
                                          <p:attrName>fillcolor</p:attrName>
                                        </p:attrNameLst>
                                      </p:cBhvr>
                                      <p:to>
                                        <a:srgbClr val="FF3399"/>
                                      </p:to>
                                    </p:animClr>
                                    <p:set>
                                      <p:cBhvr>
                                        <p:cTn id="229" dur="250" autoRev="1" fill="remove"/>
                                        <p:tgtEl>
                                          <p:spTgt spid="115"/>
                                        </p:tgtEl>
                                        <p:attrNameLst>
                                          <p:attrName>fill.type</p:attrName>
                                        </p:attrNameLst>
                                      </p:cBhvr>
                                      <p:to>
                                        <p:strVal val="solid"/>
                                      </p:to>
                                    </p:set>
                                    <p:set>
                                      <p:cBhvr>
                                        <p:cTn id="230" dur="250" autoRev="1" fill="remove"/>
                                        <p:tgtEl>
                                          <p:spTgt spid="115"/>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5"/>
                  </p:tgtEl>
                </p:cond>
              </p:nextCondLst>
            </p:seq>
            <p:seq concurrent="1" nextAc="seek">
              <p:cTn id="231" restart="whenNotActive" fill="hold" evtFilter="cancelBubble" nodeType="interactiveSeq">
                <p:stCondLst>
                  <p:cond evt="onClick" delay="0">
                    <p:tgtEl>
                      <p:spTgt spid="116"/>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16"/>
                                        </p:tgtEl>
                                        <p:attrNameLst>
                                          <p:attrName>style.color</p:attrName>
                                        </p:attrNameLst>
                                      </p:cBhvr>
                                      <p:to>
                                        <a:srgbClr val="FF3399"/>
                                      </p:to>
                                    </p:animClr>
                                    <p:animClr clrSpc="rgb" dir="cw">
                                      <p:cBhvr>
                                        <p:cTn id="236" dur="250" autoRev="1" fill="remove"/>
                                        <p:tgtEl>
                                          <p:spTgt spid="116"/>
                                        </p:tgtEl>
                                        <p:attrNameLst>
                                          <p:attrName>fillcolor</p:attrName>
                                        </p:attrNameLst>
                                      </p:cBhvr>
                                      <p:to>
                                        <a:srgbClr val="FF3399"/>
                                      </p:to>
                                    </p:animClr>
                                    <p:set>
                                      <p:cBhvr>
                                        <p:cTn id="237" dur="250" autoRev="1" fill="remove"/>
                                        <p:tgtEl>
                                          <p:spTgt spid="116"/>
                                        </p:tgtEl>
                                        <p:attrNameLst>
                                          <p:attrName>fill.type</p:attrName>
                                        </p:attrNameLst>
                                      </p:cBhvr>
                                      <p:to>
                                        <p:strVal val="solid"/>
                                      </p:to>
                                    </p:set>
                                    <p:set>
                                      <p:cBhvr>
                                        <p:cTn id="238" dur="250" autoRev="1" fill="remove"/>
                                        <p:tgtEl>
                                          <p:spTgt spid="116"/>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6"/>
                  </p:tgtEl>
                </p:cond>
              </p:nextCondLst>
            </p:seq>
            <p:seq concurrent="1" nextAc="seek">
              <p:cTn id="239" restart="whenNotActive" fill="hold" evtFilter="cancelBubble" nodeType="interactiveSeq">
                <p:stCondLst>
                  <p:cond evt="onClick" delay="0">
                    <p:tgtEl>
                      <p:spTgt spid="117"/>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17"/>
                                        </p:tgtEl>
                                        <p:attrNameLst>
                                          <p:attrName>style.color</p:attrName>
                                        </p:attrNameLst>
                                      </p:cBhvr>
                                      <p:to>
                                        <a:srgbClr val="FF3399"/>
                                      </p:to>
                                    </p:animClr>
                                    <p:animClr clrSpc="rgb" dir="cw">
                                      <p:cBhvr>
                                        <p:cTn id="244" dur="250" autoRev="1" fill="remove"/>
                                        <p:tgtEl>
                                          <p:spTgt spid="117"/>
                                        </p:tgtEl>
                                        <p:attrNameLst>
                                          <p:attrName>fillcolor</p:attrName>
                                        </p:attrNameLst>
                                      </p:cBhvr>
                                      <p:to>
                                        <a:srgbClr val="FF3399"/>
                                      </p:to>
                                    </p:animClr>
                                    <p:set>
                                      <p:cBhvr>
                                        <p:cTn id="245" dur="250" autoRev="1" fill="remove"/>
                                        <p:tgtEl>
                                          <p:spTgt spid="117"/>
                                        </p:tgtEl>
                                        <p:attrNameLst>
                                          <p:attrName>fill.type</p:attrName>
                                        </p:attrNameLst>
                                      </p:cBhvr>
                                      <p:to>
                                        <p:strVal val="solid"/>
                                      </p:to>
                                    </p:set>
                                    <p:set>
                                      <p:cBhvr>
                                        <p:cTn id="246" dur="250" autoRev="1" fill="remove"/>
                                        <p:tgtEl>
                                          <p:spTgt spid="117"/>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7"/>
                  </p:tgtEl>
                </p:cond>
              </p:nextCondLst>
            </p:seq>
            <p:seq concurrent="1" nextAc="seek">
              <p:cTn id="247" restart="whenNotActive" fill="hold" evtFilter="cancelBubble" nodeType="interactiveSeq">
                <p:stCondLst>
                  <p:cond evt="onClick" delay="0">
                    <p:tgtEl>
                      <p:spTgt spid="118"/>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18"/>
                                        </p:tgtEl>
                                        <p:attrNameLst>
                                          <p:attrName>style.color</p:attrName>
                                        </p:attrNameLst>
                                      </p:cBhvr>
                                      <p:to>
                                        <a:srgbClr val="FF3399"/>
                                      </p:to>
                                    </p:animClr>
                                    <p:animClr clrSpc="rgb" dir="cw">
                                      <p:cBhvr>
                                        <p:cTn id="252" dur="250" autoRev="1" fill="remove"/>
                                        <p:tgtEl>
                                          <p:spTgt spid="118"/>
                                        </p:tgtEl>
                                        <p:attrNameLst>
                                          <p:attrName>fillcolor</p:attrName>
                                        </p:attrNameLst>
                                      </p:cBhvr>
                                      <p:to>
                                        <a:srgbClr val="FF3399"/>
                                      </p:to>
                                    </p:animClr>
                                    <p:set>
                                      <p:cBhvr>
                                        <p:cTn id="253" dur="250" autoRev="1" fill="remove"/>
                                        <p:tgtEl>
                                          <p:spTgt spid="118"/>
                                        </p:tgtEl>
                                        <p:attrNameLst>
                                          <p:attrName>fill.type</p:attrName>
                                        </p:attrNameLst>
                                      </p:cBhvr>
                                      <p:to>
                                        <p:strVal val="solid"/>
                                      </p:to>
                                    </p:set>
                                    <p:set>
                                      <p:cBhvr>
                                        <p:cTn id="254" dur="250" autoRev="1" fill="remove"/>
                                        <p:tgtEl>
                                          <p:spTgt spid="118"/>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255" restart="whenNotActive" fill="hold" evtFilter="cancelBubble" nodeType="interactiveSeq">
                <p:stCondLst>
                  <p:cond evt="onClick" delay="0">
                    <p:tgtEl>
                      <p:spTgt spid="119"/>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19"/>
                                        </p:tgtEl>
                                        <p:attrNameLst>
                                          <p:attrName>style.color</p:attrName>
                                        </p:attrNameLst>
                                      </p:cBhvr>
                                      <p:to>
                                        <a:srgbClr val="FF3399"/>
                                      </p:to>
                                    </p:animClr>
                                    <p:animClr clrSpc="rgb" dir="cw">
                                      <p:cBhvr>
                                        <p:cTn id="260" dur="250" autoRev="1" fill="remove"/>
                                        <p:tgtEl>
                                          <p:spTgt spid="119"/>
                                        </p:tgtEl>
                                        <p:attrNameLst>
                                          <p:attrName>fillcolor</p:attrName>
                                        </p:attrNameLst>
                                      </p:cBhvr>
                                      <p:to>
                                        <a:srgbClr val="FF3399"/>
                                      </p:to>
                                    </p:animClr>
                                    <p:set>
                                      <p:cBhvr>
                                        <p:cTn id="261" dur="250" autoRev="1" fill="remove"/>
                                        <p:tgtEl>
                                          <p:spTgt spid="119"/>
                                        </p:tgtEl>
                                        <p:attrNameLst>
                                          <p:attrName>fill.type</p:attrName>
                                        </p:attrNameLst>
                                      </p:cBhvr>
                                      <p:to>
                                        <p:strVal val="solid"/>
                                      </p:to>
                                    </p:set>
                                    <p:set>
                                      <p:cBhvr>
                                        <p:cTn id="262" dur="250" autoRev="1" fill="remove"/>
                                        <p:tgtEl>
                                          <p:spTgt spid="119"/>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263" restart="whenNotActive" fill="hold" evtFilter="cancelBubble" nodeType="interactiveSeq">
                <p:stCondLst>
                  <p:cond evt="onClick" delay="0">
                    <p:tgtEl>
                      <p:spTgt spid="120"/>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20"/>
                                        </p:tgtEl>
                                        <p:attrNameLst>
                                          <p:attrName>style.color</p:attrName>
                                        </p:attrNameLst>
                                      </p:cBhvr>
                                      <p:to>
                                        <a:srgbClr val="FF3399"/>
                                      </p:to>
                                    </p:animClr>
                                    <p:animClr clrSpc="rgb" dir="cw">
                                      <p:cBhvr>
                                        <p:cTn id="268" dur="250" autoRev="1" fill="remove"/>
                                        <p:tgtEl>
                                          <p:spTgt spid="120"/>
                                        </p:tgtEl>
                                        <p:attrNameLst>
                                          <p:attrName>fillcolor</p:attrName>
                                        </p:attrNameLst>
                                      </p:cBhvr>
                                      <p:to>
                                        <a:srgbClr val="FF3399"/>
                                      </p:to>
                                    </p:animClr>
                                    <p:set>
                                      <p:cBhvr>
                                        <p:cTn id="269" dur="250" autoRev="1" fill="remove"/>
                                        <p:tgtEl>
                                          <p:spTgt spid="120"/>
                                        </p:tgtEl>
                                        <p:attrNameLst>
                                          <p:attrName>fill.type</p:attrName>
                                        </p:attrNameLst>
                                      </p:cBhvr>
                                      <p:to>
                                        <p:strVal val="solid"/>
                                      </p:to>
                                    </p:set>
                                    <p:set>
                                      <p:cBhvr>
                                        <p:cTn id="270" dur="250" autoRev="1" fill="remove"/>
                                        <p:tgtEl>
                                          <p:spTgt spid="120"/>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271" restart="whenNotActive" fill="hold" evtFilter="cancelBubble" nodeType="interactiveSeq">
                <p:stCondLst>
                  <p:cond evt="onClick" delay="0">
                    <p:tgtEl>
                      <p:spTgt spid="121"/>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21"/>
                                        </p:tgtEl>
                                        <p:attrNameLst>
                                          <p:attrName>style.color</p:attrName>
                                        </p:attrNameLst>
                                      </p:cBhvr>
                                      <p:to>
                                        <a:srgbClr val="FF3399"/>
                                      </p:to>
                                    </p:animClr>
                                    <p:animClr clrSpc="rgb" dir="cw">
                                      <p:cBhvr>
                                        <p:cTn id="276" dur="250" autoRev="1" fill="remove"/>
                                        <p:tgtEl>
                                          <p:spTgt spid="121"/>
                                        </p:tgtEl>
                                        <p:attrNameLst>
                                          <p:attrName>fillcolor</p:attrName>
                                        </p:attrNameLst>
                                      </p:cBhvr>
                                      <p:to>
                                        <a:srgbClr val="FF3399"/>
                                      </p:to>
                                    </p:animClr>
                                    <p:set>
                                      <p:cBhvr>
                                        <p:cTn id="277" dur="250" autoRev="1" fill="remove"/>
                                        <p:tgtEl>
                                          <p:spTgt spid="121"/>
                                        </p:tgtEl>
                                        <p:attrNameLst>
                                          <p:attrName>fill.type</p:attrName>
                                        </p:attrNameLst>
                                      </p:cBhvr>
                                      <p:to>
                                        <p:strVal val="solid"/>
                                      </p:to>
                                    </p:set>
                                    <p:set>
                                      <p:cBhvr>
                                        <p:cTn id="278" dur="250" autoRev="1" fill="remove"/>
                                        <p:tgtEl>
                                          <p:spTgt spid="121"/>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79" restart="whenNotActive" fill="hold" evtFilter="cancelBubble" nodeType="interactiveSeq">
                <p:stCondLst>
                  <p:cond evt="onClick" delay="0">
                    <p:tgtEl>
                      <p:spTgt spid="122"/>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22"/>
                                        </p:tgtEl>
                                        <p:attrNameLst>
                                          <p:attrName>style.color</p:attrName>
                                        </p:attrNameLst>
                                      </p:cBhvr>
                                      <p:to>
                                        <a:srgbClr val="FF3399"/>
                                      </p:to>
                                    </p:animClr>
                                    <p:animClr clrSpc="rgb" dir="cw">
                                      <p:cBhvr>
                                        <p:cTn id="284" dur="250" autoRev="1" fill="remove"/>
                                        <p:tgtEl>
                                          <p:spTgt spid="122"/>
                                        </p:tgtEl>
                                        <p:attrNameLst>
                                          <p:attrName>fillcolor</p:attrName>
                                        </p:attrNameLst>
                                      </p:cBhvr>
                                      <p:to>
                                        <a:srgbClr val="FF3399"/>
                                      </p:to>
                                    </p:animClr>
                                    <p:set>
                                      <p:cBhvr>
                                        <p:cTn id="285" dur="250" autoRev="1" fill="remove"/>
                                        <p:tgtEl>
                                          <p:spTgt spid="122"/>
                                        </p:tgtEl>
                                        <p:attrNameLst>
                                          <p:attrName>fill.type</p:attrName>
                                        </p:attrNameLst>
                                      </p:cBhvr>
                                      <p:to>
                                        <p:strVal val="solid"/>
                                      </p:to>
                                    </p:set>
                                    <p:set>
                                      <p:cBhvr>
                                        <p:cTn id="286" dur="250" autoRev="1" fill="remove"/>
                                        <p:tgtEl>
                                          <p:spTgt spid="122"/>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287" restart="whenNotActive" fill="hold" evtFilter="cancelBubble" nodeType="interactiveSeq">
                <p:stCondLst>
                  <p:cond evt="onClick" delay="0">
                    <p:tgtEl>
                      <p:spTgt spid="123"/>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23"/>
                                        </p:tgtEl>
                                        <p:attrNameLst>
                                          <p:attrName>style.color</p:attrName>
                                        </p:attrNameLst>
                                      </p:cBhvr>
                                      <p:to>
                                        <a:srgbClr val="FF3399"/>
                                      </p:to>
                                    </p:animClr>
                                    <p:animClr clrSpc="rgb" dir="cw">
                                      <p:cBhvr>
                                        <p:cTn id="292" dur="250" autoRev="1" fill="remove"/>
                                        <p:tgtEl>
                                          <p:spTgt spid="123"/>
                                        </p:tgtEl>
                                        <p:attrNameLst>
                                          <p:attrName>fillcolor</p:attrName>
                                        </p:attrNameLst>
                                      </p:cBhvr>
                                      <p:to>
                                        <a:srgbClr val="FF3399"/>
                                      </p:to>
                                    </p:animClr>
                                    <p:set>
                                      <p:cBhvr>
                                        <p:cTn id="293" dur="250" autoRev="1" fill="remove"/>
                                        <p:tgtEl>
                                          <p:spTgt spid="123"/>
                                        </p:tgtEl>
                                        <p:attrNameLst>
                                          <p:attrName>fill.type</p:attrName>
                                        </p:attrNameLst>
                                      </p:cBhvr>
                                      <p:to>
                                        <p:strVal val="solid"/>
                                      </p:to>
                                    </p:set>
                                    <p:set>
                                      <p:cBhvr>
                                        <p:cTn id="294" dur="250" autoRev="1" fill="remove"/>
                                        <p:tgtEl>
                                          <p:spTgt spid="123"/>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295" restart="whenNotActive" fill="hold" evtFilter="cancelBubble" nodeType="interactiveSeq">
                <p:stCondLst>
                  <p:cond evt="onClick" delay="0">
                    <p:tgtEl>
                      <p:spTgt spid="124"/>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24"/>
                                        </p:tgtEl>
                                        <p:attrNameLst>
                                          <p:attrName>style.color</p:attrName>
                                        </p:attrNameLst>
                                      </p:cBhvr>
                                      <p:to>
                                        <a:srgbClr val="FF3399"/>
                                      </p:to>
                                    </p:animClr>
                                    <p:animClr clrSpc="rgb" dir="cw">
                                      <p:cBhvr>
                                        <p:cTn id="300" dur="250" autoRev="1" fill="remove"/>
                                        <p:tgtEl>
                                          <p:spTgt spid="124"/>
                                        </p:tgtEl>
                                        <p:attrNameLst>
                                          <p:attrName>fillcolor</p:attrName>
                                        </p:attrNameLst>
                                      </p:cBhvr>
                                      <p:to>
                                        <a:srgbClr val="FF3399"/>
                                      </p:to>
                                    </p:animClr>
                                    <p:set>
                                      <p:cBhvr>
                                        <p:cTn id="301" dur="250" autoRev="1" fill="remove"/>
                                        <p:tgtEl>
                                          <p:spTgt spid="124"/>
                                        </p:tgtEl>
                                        <p:attrNameLst>
                                          <p:attrName>fill.type</p:attrName>
                                        </p:attrNameLst>
                                      </p:cBhvr>
                                      <p:to>
                                        <p:strVal val="solid"/>
                                      </p:to>
                                    </p:set>
                                    <p:set>
                                      <p:cBhvr>
                                        <p:cTn id="302" dur="250" autoRev="1" fill="remove"/>
                                        <p:tgtEl>
                                          <p:spTgt spid="124"/>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303" restart="whenNotActive" fill="hold" evtFilter="cancelBubble" nodeType="interactiveSeq">
                <p:stCondLst>
                  <p:cond evt="onClick" delay="0">
                    <p:tgtEl>
                      <p:spTgt spid="125"/>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25"/>
                                        </p:tgtEl>
                                        <p:attrNameLst>
                                          <p:attrName>style.color</p:attrName>
                                        </p:attrNameLst>
                                      </p:cBhvr>
                                      <p:to>
                                        <a:srgbClr val="FF3399"/>
                                      </p:to>
                                    </p:animClr>
                                    <p:animClr clrSpc="rgb" dir="cw">
                                      <p:cBhvr>
                                        <p:cTn id="308" dur="250" autoRev="1" fill="remove"/>
                                        <p:tgtEl>
                                          <p:spTgt spid="125"/>
                                        </p:tgtEl>
                                        <p:attrNameLst>
                                          <p:attrName>fillcolor</p:attrName>
                                        </p:attrNameLst>
                                      </p:cBhvr>
                                      <p:to>
                                        <a:srgbClr val="FF3399"/>
                                      </p:to>
                                    </p:animClr>
                                    <p:set>
                                      <p:cBhvr>
                                        <p:cTn id="309" dur="250" autoRev="1" fill="remove"/>
                                        <p:tgtEl>
                                          <p:spTgt spid="125"/>
                                        </p:tgtEl>
                                        <p:attrNameLst>
                                          <p:attrName>fill.type</p:attrName>
                                        </p:attrNameLst>
                                      </p:cBhvr>
                                      <p:to>
                                        <p:strVal val="solid"/>
                                      </p:to>
                                    </p:set>
                                    <p:set>
                                      <p:cBhvr>
                                        <p:cTn id="310" dur="250" autoRev="1" fill="remove"/>
                                        <p:tgtEl>
                                          <p:spTgt spid="125"/>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311" restart="whenNotActive" fill="hold" evtFilter="cancelBubble" nodeType="interactiveSeq">
                <p:stCondLst>
                  <p:cond evt="onClick" delay="0">
                    <p:tgtEl>
                      <p:spTgt spid="126"/>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26"/>
                                        </p:tgtEl>
                                        <p:attrNameLst>
                                          <p:attrName>style.color</p:attrName>
                                        </p:attrNameLst>
                                      </p:cBhvr>
                                      <p:to>
                                        <a:srgbClr val="FF3399"/>
                                      </p:to>
                                    </p:animClr>
                                    <p:animClr clrSpc="rgb" dir="cw">
                                      <p:cBhvr>
                                        <p:cTn id="316" dur="250" autoRev="1" fill="remove"/>
                                        <p:tgtEl>
                                          <p:spTgt spid="126"/>
                                        </p:tgtEl>
                                        <p:attrNameLst>
                                          <p:attrName>fillcolor</p:attrName>
                                        </p:attrNameLst>
                                      </p:cBhvr>
                                      <p:to>
                                        <a:srgbClr val="FF3399"/>
                                      </p:to>
                                    </p:animClr>
                                    <p:set>
                                      <p:cBhvr>
                                        <p:cTn id="317" dur="250" autoRev="1" fill="remove"/>
                                        <p:tgtEl>
                                          <p:spTgt spid="126"/>
                                        </p:tgtEl>
                                        <p:attrNameLst>
                                          <p:attrName>fill.type</p:attrName>
                                        </p:attrNameLst>
                                      </p:cBhvr>
                                      <p:to>
                                        <p:strVal val="solid"/>
                                      </p:to>
                                    </p:set>
                                    <p:set>
                                      <p:cBhvr>
                                        <p:cTn id="318" dur="250" autoRev="1" fill="remove"/>
                                        <p:tgtEl>
                                          <p:spTgt spid="126"/>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319" restart="whenNotActive" fill="hold" evtFilter="cancelBubble" nodeType="interactiveSeq">
                <p:stCondLst>
                  <p:cond evt="onClick" delay="0">
                    <p:tgtEl>
                      <p:spTgt spid="127"/>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27"/>
                                        </p:tgtEl>
                                        <p:attrNameLst>
                                          <p:attrName>style.color</p:attrName>
                                        </p:attrNameLst>
                                      </p:cBhvr>
                                      <p:to>
                                        <a:srgbClr val="FF3399"/>
                                      </p:to>
                                    </p:animClr>
                                    <p:animClr clrSpc="rgb" dir="cw">
                                      <p:cBhvr>
                                        <p:cTn id="324" dur="250" autoRev="1" fill="remove"/>
                                        <p:tgtEl>
                                          <p:spTgt spid="127"/>
                                        </p:tgtEl>
                                        <p:attrNameLst>
                                          <p:attrName>fillcolor</p:attrName>
                                        </p:attrNameLst>
                                      </p:cBhvr>
                                      <p:to>
                                        <a:srgbClr val="FF3399"/>
                                      </p:to>
                                    </p:animClr>
                                    <p:set>
                                      <p:cBhvr>
                                        <p:cTn id="325" dur="250" autoRev="1" fill="remove"/>
                                        <p:tgtEl>
                                          <p:spTgt spid="127"/>
                                        </p:tgtEl>
                                        <p:attrNameLst>
                                          <p:attrName>fill.type</p:attrName>
                                        </p:attrNameLst>
                                      </p:cBhvr>
                                      <p:to>
                                        <p:strVal val="solid"/>
                                      </p:to>
                                    </p:set>
                                    <p:set>
                                      <p:cBhvr>
                                        <p:cTn id="326" dur="250" autoRev="1" fill="remove"/>
                                        <p:tgtEl>
                                          <p:spTgt spid="127"/>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327" restart="whenNotActive" fill="hold" evtFilter="cancelBubble" nodeType="interactiveSeq">
                <p:stCondLst>
                  <p:cond evt="onClick" delay="0">
                    <p:tgtEl>
                      <p:spTgt spid="128"/>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28"/>
                                        </p:tgtEl>
                                        <p:attrNameLst>
                                          <p:attrName>style.color</p:attrName>
                                        </p:attrNameLst>
                                      </p:cBhvr>
                                      <p:to>
                                        <a:srgbClr val="FF3399"/>
                                      </p:to>
                                    </p:animClr>
                                    <p:animClr clrSpc="rgb" dir="cw">
                                      <p:cBhvr>
                                        <p:cTn id="332" dur="250" autoRev="1" fill="remove"/>
                                        <p:tgtEl>
                                          <p:spTgt spid="128"/>
                                        </p:tgtEl>
                                        <p:attrNameLst>
                                          <p:attrName>fillcolor</p:attrName>
                                        </p:attrNameLst>
                                      </p:cBhvr>
                                      <p:to>
                                        <a:srgbClr val="FF3399"/>
                                      </p:to>
                                    </p:animClr>
                                    <p:set>
                                      <p:cBhvr>
                                        <p:cTn id="333" dur="250" autoRev="1" fill="remove"/>
                                        <p:tgtEl>
                                          <p:spTgt spid="128"/>
                                        </p:tgtEl>
                                        <p:attrNameLst>
                                          <p:attrName>fill.type</p:attrName>
                                        </p:attrNameLst>
                                      </p:cBhvr>
                                      <p:to>
                                        <p:strVal val="solid"/>
                                      </p:to>
                                    </p:set>
                                    <p:set>
                                      <p:cBhvr>
                                        <p:cTn id="334" dur="250" autoRev="1" fill="remove"/>
                                        <p:tgtEl>
                                          <p:spTgt spid="128"/>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335" restart="whenNotActive" fill="hold" evtFilter="cancelBubble" nodeType="interactiveSeq">
                <p:stCondLst>
                  <p:cond evt="onClick" delay="0">
                    <p:tgtEl>
                      <p:spTgt spid="129"/>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29"/>
                                        </p:tgtEl>
                                        <p:attrNameLst>
                                          <p:attrName>style.color</p:attrName>
                                        </p:attrNameLst>
                                      </p:cBhvr>
                                      <p:to>
                                        <a:srgbClr val="FF3399"/>
                                      </p:to>
                                    </p:animClr>
                                    <p:animClr clrSpc="rgb" dir="cw">
                                      <p:cBhvr>
                                        <p:cTn id="340" dur="250" autoRev="1" fill="remove"/>
                                        <p:tgtEl>
                                          <p:spTgt spid="129"/>
                                        </p:tgtEl>
                                        <p:attrNameLst>
                                          <p:attrName>fillcolor</p:attrName>
                                        </p:attrNameLst>
                                      </p:cBhvr>
                                      <p:to>
                                        <a:srgbClr val="FF3399"/>
                                      </p:to>
                                    </p:animClr>
                                    <p:set>
                                      <p:cBhvr>
                                        <p:cTn id="341" dur="250" autoRev="1" fill="remove"/>
                                        <p:tgtEl>
                                          <p:spTgt spid="129"/>
                                        </p:tgtEl>
                                        <p:attrNameLst>
                                          <p:attrName>fill.type</p:attrName>
                                        </p:attrNameLst>
                                      </p:cBhvr>
                                      <p:to>
                                        <p:strVal val="solid"/>
                                      </p:to>
                                    </p:set>
                                    <p:set>
                                      <p:cBhvr>
                                        <p:cTn id="342" dur="250" autoRev="1" fill="remove"/>
                                        <p:tgtEl>
                                          <p:spTgt spid="129"/>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343" restart="whenNotActive" fill="hold" evtFilter="cancelBubble" nodeType="interactiveSeq">
                <p:stCondLst>
                  <p:cond evt="onClick" delay="0">
                    <p:tgtEl>
                      <p:spTgt spid="130"/>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30"/>
                                        </p:tgtEl>
                                        <p:attrNameLst>
                                          <p:attrName>style.color</p:attrName>
                                        </p:attrNameLst>
                                      </p:cBhvr>
                                      <p:to>
                                        <a:srgbClr val="FF3399"/>
                                      </p:to>
                                    </p:animClr>
                                    <p:animClr clrSpc="rgb" dir="cw">
                                      <p:cBhvr>
                                        <p:cTn id="348" dur="250" autoRev="1" fill="remove"/>
                                        <p:tgtEl>
                                          <p:spTgt spid="130"/>
                                        </p:tgtEl>
                                        <p:attrNameLst>
                                          <p:attrName>fillcolor</p:attrName>
                                        </p:attrNameLst>
                                      </p:cBhvr>
                                      <p:to>
                                        <a:srgbClr val="FF3399"/>
                                      </p:to>
                                    </p:animClr>
                                    <p:set>
                                      <p:cBhvr>
                                        <p:cTn id="349" dur="250" autoRev="1" fill="remove"/>
                                        <p:tgtEl>
                                          <p:spTgt spid="130"/>
                                        </p:tgtEl>
                                        <p:attrNameLst>
                                          <p:attrName>fill.type</p:attrName>
                                        </p:attrNameLst>
                                      </p:cBhvr>
                                      <p:to>
                                        <p:strVal val="solid"/>
                                      </p:to>
                                    </p:set>
                                    <p:set>
                                      <p:cBhvr>
                                        <p:cTn id="350" dur="250" autoRev="1" fill="remove"/>
                                        <p:tgtEl>
                                          <p:spTgt spid="130"/>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351" restart="whenNotActive" fill="hold" evtFilter="cancelBubble" nodeType="interactiveSeq">
                <p:stCondLst>
                  <p:cond evt="onClick" delay="0">
                    <p:tgtEl>
                      <p:spTgt spid="131"/>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31"/>
                                        </p:tgtEl>
                                        <p:attrNameLst>
                                          <p:attrName>style.color</p:attrName>
                                        </p:attrNameLst>
                                      </p:cBhvr>
                                      <p:to>
                                        <a:srgbClr val="FF3399"/>
                                      </p:to>
                                    </p:animClr>
                                    <p:animClr clrSpc="rgb" dir="cw">
                                      <p:cBhvr>
                                        <p:cTn id="356" dur="250" autoRev="1" fill="remove"/>
                                        <p:tgtEl>
                                          <p:spTgt spid="131"/>
                                        </p:tgtEl>
                                        <p:attrNameLst>
                                          <p:attrName>fillcolor</p:attrName>
                                        </p:attrNameLst>
                                      </p:cBhvr>
                                      <p:to>
                                        <a:srgbClr val="FF3399"/>
                                      </p:to>
                                    </p:animClr>
                                    <p:set>
                                      <p:cBhvr>
                                        <p:cTn id="357" dur="250" autoRev="1" fill="remove"/>
                                        <p:tgtEl>
                                          <p:spTgt spid="131"/>
                                        </p:tgtEl>
                                        <p:attrNameLst>
                                          <p:attrName>fill.type</p:attrName>
                                        </p:attrNameLst>
                                      </p:cBhvr>
                                      <p:to>
                                        <p:strVal val="solid"/>
                                      </p:to>
                                    </p:set>
                                    <p:set>
                                      <p:cBhvr>
                                        <p:cTn id="358" dur="250" autoRev="1" fill="remove"/>
                                        <p:tgtEl>
                                          <p:spTgt spid="131"/>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359" restart="whenNotActive" fill="hold" evtFilter="cancelBubble" nodeType="interactiveSeq">
                <p:stCondLst>
                  <p:cond evt="onClick" delay="0">
                    <p:tgtEl>
                      <p:spTgt spid="132"/>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32"/>
                                        </p:tgtEl>
                                        <p:attrNameLst>
                                          <p:attrName>style.color</p:attrName>
                                        </p:attrNameLst>
                                      </p:cBhvr>
                                      <p:to>
                                        <a:srgbClr val="FF3399"/>
                                      </p:to>
                                    </p:animClr>
                                    <p:animClr clrSpc="rgb" dir="cw">
                                      <p:cBhvr>
                                        <p:cTn id="364" dur="250" autoRev="1" fill="remove"/>
                                        <p:tgtEl>
                                          <p:spTgt spid="132"/>
                                        </p:tgtEl>
                                        <p:attrNameLst>
                                          <p:attrName>fillcolor</p:attrName>
                                        </p:attrNameLst>
                                      </p:cBhvr>
                                      <p:to>
                                        <a:srgbClr val="FF3399"/>
                                      </p:to>
                                    </p:animClr>
                                    <p:set>
                                      <p:cBhvr>
                                        <p:cTn id="365" dur="250" autoRev="1" fill="remove"/>
                                        <p:tgtEl>
                                          <p:spTgt spid="132"/>
                                        </p:tgtEl>
                                        <p:attrNameLst>
                                          <p:attrName>fill.type</p:attrName>
                                        </p:attrNameLst>
                                      </p:cBhvr>
                                      <p:to>
                                        <p:strVal val="solid"/>
                                      </p:to>
                                    </p:set>
                                    <p:set>
                                      <p:cBhvr>
                                        <p:cTn id="366" dur="250" autoRev="1" fill="remove"/>
                                        <p:tgtEl>
                                          <p:spTgt spid="132"/>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367" restart="whenNotActive" fill="hold" evtFilter="cancelBubble" nodeType="interactiveSeq">
                <p:stCondLst>
                  <p:cond evt="onClick" delay="0">
                    <p:tgtEl>
                      <p:spTgt spid="133"/>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33"/>
                                        </p:tgtEl>
                                        <p:attrNameLst>
                                          <p:attrName>style.color</p:attrName>
                                        </p:attrNameLst>
                                      </p:cBhvr>
                                      <p:to>
                                        <a:srgbClr val="FF3399"/>
                                      </p:to>
                                    </p:animClr>
                                    <p:animClr clrSpc="rgb" dir="cw">
                                      <p:cBhvr>
                                        <p:cTn id="372" dur="250" autoRev="1" fill="remove"/>
                                        <p:tgtEl>
                                          <p:spTgt spid="133"/>
                                        </p:tgtEl>
                                        <p:attrNameLst>
                                          <p:attrName>fillcolor</p:attrName>
                                        </p:attrNameLst>
                                      </p:cBhvr>
                                      <p:to>
                                        <a:srgbClr val="FF3399"/>
                                      </p:to>
                                    </p:animClr>
                                    <p:set>
                                      <p:cBhvr>
                                        <p:cTn id="373" dur="250" autoRev="1" fill="remove"/>
                                        <p:tgtEl>
                                          <p:spTgt spid="133"/>
                                        </p:tgtEl>
                                        <p:attrNameLst>
                                          <p:attrName>fill.type</p:attrName>
                                        </p:attrNameLst>
                                      </p:cBhvr>
                                      <p:to>
                                        <p:strVal val="solid"/>
                                      </p:to>
                                    </p:set>
                                    <p:set>
                                      <p:cBhvr>
                                        <p:cTn id="374" dur="250" autoRev="1" fill="remove"/>
                                        <p:tgtEl>
                                          <p:spTgt spid="133"/>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375" restart="whenNotActive" fill="hold" evtFilter="cancelBubble" nodeType="interactiveSeq">
                <p:stCondLst>
                  <p:cond evt="onClick" delay="0">
                    <p:tgtEl>
                      <p:spTgt spid="134"/>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34"/>
                                        </p:tgtEl>
                                        <p:attrNameLst>
                                          <p:attrName>style.color</p:attrName>
                                        </p:attrNameLst>
                                      </p:cBhvr>
                                      <p:to>
                                        <a:srgbClr val="FF3399"/>
                                      </p:to>
                                    </p:animClr>
                                    <p:animClr clrSpc="rgb" dir="cw">
                                      <p:cBhvr>
                                        <p:cTn id="380" dur="250" autoRev="1" fill="remove"/>
                                        <p:tgtEl>
                                          <p:spTgt spid="134"/>
                                        </p:tgtEl>
                                        <p:attrNameLst>
                                          <p:attrName>fillcolor</p:attrName>
                                        </p:attrNameLst>
                                      </p:cBhvr>
                                      <p:to>
                                        <a:srgbClr val="FF3399"/>
                                      </p:to>
                                    </p:animClr>
                                    <p:set>
                                      <p:cBhvr>
                                        <p:cTn id="381" dur="250" autoRev="1" fill="remove"/>
                                        <p:tgtEl>
                                          <p:spTgt spid="134"/>
                                        </p:tgtEl>
                                        <p:attrNameLst>
                                          <p:attrName>fill.type</p:attrName>
                                        </p:attrNameLst>
                                      </p:cBhvr>
                                      <p:to>
                                        <p:strVal val="solid"/>
                                      </p:to>
                                    </p:set>
                                    <p:set>
                                      <p:cBhvr>
                                        <p:cTn id="382" dur="250" autoRev="1" fill="remove"/>
                                        <p:tgtEl>
                                          <p:spTgt spid="134"/>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383" restart="whenNotActive" fill="hold" evtFilter="cancelBubble" nodeType="interactiveSeq">
                <p:stCondLst>
                  <p:cond evt="onClick" delay="0">
                    <p:tgtEl>
                      <p:spTgt spid="135"/>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35"/>
                                        </p:tgtEl>
                                        <p:attrNameLst>
                                          <p:attrName>style.color</p:attrName>
                                        </p:attrNameLst>
                                      </p:cBhvr>
                                      <p:to>
                                        <a:srgbClr val="FF3399"/>
                                      </p:to>
                                    </p:animClr>
                                    <p:animClr clrSpc="rgb" dir="cw">
                                      <p:cBhvr>
                                        <p:cTn id="388" dur="250" autoRev="1" fill="remove"/>
                                        <p:tgtEl>
                                          <p:spTgt spid="135"/>
                                        </p:tgtEl>
                                        <p:attrNameLst>
                                          <p:attrName>fillcolor</p:attrName>
                                        </p:attrNameLst>
                                      </p:cBhvr>
                                      <p:to>
                                        <a:srgbClr val="FF3399"/>
                                      </p:to>
                                    </p:animClr>
                                    <p:set>
                                      <p:cBhvr>
                                        <p:cTn id="389" dur="250" autoRev="1" fill="remove"/>
                                        <p:tgtEl>
                                          <p:spTgt spid="135"/>
                                        </p:tgtEl>
                                        <p:attrNameLst>
                                          <p:attrName>fill.type</p:attrName>
                                        </p:attrNameLst>
                                      </p:cBhvr>
                                      <p:to>
                                        <p:strVal val="solid"/>
                                      </p:to>
                                    </p:set>
                                    <p:set>
                                      <p:cBhvr>
                                        <p:cTn id="390" dur="250" autoRev="1" fill="remove"/>
                                        <p:tgtEl>
                                          <p:spTgt spid="135"/>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391" restart="whenNotActive" fill="hold" evtFilter="cancelBubble" nodeType="interactiveSeq">
                <p:stCondLst>
                  <p:cond evt="onClick" delay="0">
                    <p:tgtEl>
                      <p:spTgt spid="136"/>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36"/>
                                        </p:tgtEl>
                                        <p:attrNameLst>
                                          <p:attrName>style.color</p:attrName>
                                        </p:attrNameLst>
                                      </p:cBhvr>
                                      <p:to>
                                        <a:srgbClr val="FF3399"/>
                                      </p:to>
                                    </p:animClr>
                                    <p:animClr clrSpc="rgb" dir="cw">
                                      <p:cBhvr>
                                        <p:cTn id="396" dur="250" autoRev="1" fill="remove"/>
                                        <p:tgtEl>
                                          <p:spTgt spid="136"/>
                                        </p:tgtEl>
                                        <p:attrNameLst>
                                          <p:attrName>fillcolor</p:attrName>
                                        </p:attrNameLst>
                                      </p:cBhvr>
                                      <p:to>
                                        <a:srgbClr val="FF3399"/>
                                      </p:to>
                                    </p:animClr>
                                    <p:set>
                                      <p:cBhvr>
                                        <p:cTn id="397" dur="250" autoRev="1" fill="remove"/>
                                        <p:tgtEl>
                                          <p:spTgt spid="136"/>
                                        </p:tgtEl>
                                        <p:attrNameLst>
                                          <p:attrName>fill.type</p:attrName>
                                        </p:attrNameLst>
                                      </p:cBhvr>
                                      <p:to>
                                        <p:strVal val="solid"/>
                                      </p:to>
                                    </p:set>
                                    <p:set>
                                      <p:cBhvr>
                                        <p:cTn id="398" dur="250" autoRev="1" fill="remove"/>
                                        <p:tgtEl>
                                          <p:spTgt spid="136"/>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399" restart="whenNotActive" fill="hold" evtFilter="cancelBubble" nodeType="interactiveSeq">
                <p:stCondLst>
                  <p:cond evt="onClick" delay="0">
                    <p:tgtEl>
                      <p:spTgt spid="137"/>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37"/>
                                        </p:tgtEl>
                                        <p:attrNameLst>
                                          <p:attrName>style.color</p:attrName>
                                        </p:attrNameLst>
                                      </p:cBhvr>
                                      <p:to>
                                        <a:srgbClr val="FF3399"/>
                                      </p:to>
                                    </p:animClr>
                                    <p:animClr clrSpc="rgb" dir="cw">
                                      <p:cBhvr>
                                        <p:cTn id="404" dur="250" autoRev="1" fill="remove"/>
                                        <p:tgtEl>
                                          <p:spTgt spid="137"/>
                                        </p:tgtEl>
                                        <p:attrNameLst>
                                          <p:attrName>fillcolor</p:attrName>
                                        </p:attrNameLst>
                                      </p:cBhvr>
                                      <p:to>
                                        <a:srgbClr val="FF3399"/>
                                      </p:to>
                                    </p:animClr>
                                    <p:set>
                                      <p:cBhvr>
                                        <p:cTn id="405" dur="250" autoRev="1" fill="remove"/>
                                        <p:tgtEl>
                                          <p:spTgt spid="137"/>
                                        </p:tgtEl>
                                        <p:attrNameLst>
                                          <p:attrName>fill.type</p:attrName>
                                        </p:attrNameLst>
                                      </p:cBhvr>
                                      <p:to>
                                        <p:strVal val="solid"/>
                                      </p:to>
                                    </p:set>
                                    <p:set>
                                      <p:cBhvr>
                                        <p:cTn id="406" dur="250" autoRev="1" fill="remove"/>
                                        <p:tgtEl>
                                          <p:spTgt spid="137"/>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407" restart="whenNotActive" fill="hold" evtFilter="cancelBubble" nodeType="interactiveSeq">
                <p:stCondLst>
                  <p:cond evt="onClick" delay="0">
                    <p:tgtEl>
                      <p:spTgt spid="138"/>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38"/>
                                        </p:tgtEl>
                                        <p:attrNameLst>
                                          <p:attrName>style.color</p:attrName>
                                        </p:attrNameLst>
                                      </p:cBhvr>
                                      <p:to>
                                        <a:srgbClr val="FF3399"/>
                                      </p:to>
                                    </p:animClr>
                                    <p:animClr clrSpc="rgb" dir="cw">
                                      <p:cBhvr>
                                        <p:cTn id="412" dur="250" autoRev="1" fill="remove"/>
                                        <p:tgtEl>
                                          <p:spTgt spid="138"/>
                                        </p:tgtEl>
                                        <p:attrNameLst>
                                          <p:attrName>fillcolor</p:attrName>
                                        </p:attrNameLst>
                                      </p:cBhvr>
                                      <p:to>
                                        <a:srgbClr val="FF3399"/>
                                      </p:to>
                                    </p:animClr>
                                    <p:set>
                                      <p:cBhvr>
                                        <p:cTn id="413" dur="250" autoRev="1" fill="remove"/>
                                        <p:tgtEl>
                                          <p:spTgt spid="138"/>
                                        </p:tgtEl>
                                        <p:attrNameLst>
                                          <p:attrName>fill.type</p:attrName>
                                        </p:attrNameLst>
                                      </p:cBhvr>
                                      <p:to>
                                        <p:strVal val="solid"/>
                                      </p:to>
                                    </p:set>
                                    <p:set>
                                      <p:cBhvr>
                                        <p:cTn id="414" dur="250" autoRev="1" fill="remove"/>
                                        <p:tgtEl>
                                          <p:spTgt spid="138"/>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415" restart="whenNotActive" fill="hold" evtFilter="cancelBubble" nodeType="interactiveSeq">
                <p:stCondLst>
                  <p:cond evt="onClick" delay="0">
                    <p:tgtEl>
                      <p:spTgt spid="139"/>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39"/>
                                        </p:tgtEl>
                                        <p:attrNameLst>
                                          <p:attrName>style.color</p:attrName>
                                        </p:attrNameLst>
                                      </p:cBhvr>
                                      <p:to>
                                        <a:srgbClr val="FF3399"/>
                                      </p:to>
                                    </p:animClr>
                                    <p:animClr clrSpc="rgb" dir="cw">
                                      <p:cBhvr>
                                        <p:cTn id="420" dur="250" autoRev="1" fill="remove"/>
                                        <p:tgtEl>
                                          <p:spTgt spid="139"/>
                                        </p:tgtEl>
                                        <p:attrNameLst>
                                          <p:attrName>fillcolor</p:attrName>
                                        </p:attrNameLst>
                                      </p:cBhvr>
                                      <p:to>
                                        <a:srgbClr val="FF3399"/>
                                      </p:to>
                                    </p:animClr>
                                    <p:set>
                                      <p:cBhvr>
                                        <p:cTn id="421" dur="250" autoRev="1" fill="remove"/>
                                        <p:tgtEl>
                                          <p:spTgt spid="139"/>
                                        </p:tgtEl>
                                        <p:attrNameLst>
                                          <p:attrName>fill.type</p:attrName>
                                        </p:attrNameLst>
                                      </p:cBhvr>
                                      <p:to>
                                        <p:strVal val="solid"/>
                                      </p:to>
                                    </p:set>
                                    <p:set>
                                      <p:cBhvr>
                                        <p:cTn id="422" dur="250" autoRev="1" fill="remove"/>
                                        <p:tgtEl>
                                          <p:spTgt spid="139"/>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423" restart="whenNotActive" fill="hold" evtFilter="cancelBubble" nodeType="interactiveSeq">
                <p:stCondLst>
                  <p:cond evt="onClick" delay="0">
                    <p:tgtEl>
                      <p:spTgt spid="140"/>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40"/>
                                        </p:tgtEl>
                                        <p:attrNameLst>
                                          <p:attrName>style.color</p:attrName>
                                        </p:attrNameLst>
                                      </p:cBhvr>
                                      <p:to>
                                        <a:srgbClr val="FF3399"/>
                                      </p:to>
                                    </p:animClr>
                                    <p:animClr clrSpc="rgb" dir="cw">
                                      <p:cBhvr>
                                        <p:cTn id="428" dur="250" autoRev="1" fill="remove"/>
                                        <p:tgtEl>
                                          <p:spTgt spid="140"/>
                                        </p:tgtEl>
                                        <p:attrNameLst>
                                          <p:attrName>fillcolor</p:attrName>
                                        </p:attrNameLst>
                                      </p:cBhvr>
                                      <p:to>
                                        <a:srgbClr val="FF3399"/>
                                      </p:to>
                                    </p:animClr>
                                    <p:set>
                                      <p:cBhvr>
                                        <p:cTn id="429" dur="250" autoRev="1" fill="remove"/>
                                        <p:tgtEl>
                                          <p:spTgt spid="140"/>
                                        </p:tgtEl>
                                        <p:attrNameLst>
                                          <p:attrName>fill.type</p:attrName>
                                        </p:attrNameLst>
                                      </p:cBhvr>
                                      <p:to>
                                        <p:strVal val="solid"/>
                                      </p:to>
                                    </p:set>
                                    <p:set>
                                      <p:cBhvr>
                                        <p:cTn id="430" dur="250" autoRev="1" fill="remove"/>
                                        <p:tgtEl>
                                          <p:spTgt spid="140"/>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431" restart="whenNotActive" fill="hold" evtFilter="cancelBubble" nodeType="interactiveSeq">
                <p:stCondLst>
                  <p:cond evt="onClick" delay="0">
                    <p:tgtEl>
                      <p:spTgt spid="141"/>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41"/>
                                        </p:tgtEl>
                                        <p:attrNameLst>
                                          <p:attrName>style.color</p:attrName>
                                        </p:attrNameLst>
                                      </p:cBhvr>
                                      <p:to>
                                        <a:srgbClr val="FF3399"/>
                                      </p:to>
                                    </p:animClr>
                                    <p:animClr clrSpc="rgb" dir="cw">
                                      <p:cBhvr>
                                        <p:cTn id="436" dur="250" autoRev="1" fill="remove"/>
                                        <p:tgtEl>
                                          <p:spTgt spid="141"/>
                                        </p:tgtEl>
                                        <p:attrNameLst>
                                          <p:attrName>fillcolor</p:attrName>
                                        </p:attrNameLst>
                                      </p:cBhvr>
                                      <p:to>
                                        <a:srgbClr val="FF3399"/>
                                      </p:to>
                                    </p:animClr>
                                    <p:set>
                                      <p:cBhvr>
                                        <p:cTn id="437" dur="250" autoRev="1" fill="remove"/>
                                        <p:tgtEl>
                                          <p:spTgt spid="141"/>
                                        </p:tgtEl>
                                        <p:attrNameLst>
                                          <p:attrName>fill.type</p:attrName>
                                        </p:attrNameLst>
                                      </p:cBhvr>
                                      <p:to>
                                        <p:strVal val="solid"/>
                                      </p:to>
                                    </p:set>
                                    <p:set>
                                      <p:cBhvr>
                                        <p:cTn id="438" dur="250" autoRev="1" fill="remove"/>
                                        <p:tgtEl>
                                          <p:spTgt spid="141"/>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439" restart="whenNotActive" fill="hold" evtFilter="cancelBubble" nodeType="interactiveSeq">
                <p:stCondLst>
                  <p:cond evt="onClick" delay="0">
                    <p:tgtEl>
                      <p:spTgt spid="142"/>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42"/>
                                        </p:tgtEl>
                                        <p:attrNameLst>
                                          <p:attrName>style.color</p:attrName>
                                        </p:attrNameLst>
                                      </p:cBhvr>
                                      <p:to>
                                        <a:srgbClr val="FF3399"/>
                                      </p:to>
                                    </p:animClr>
                                    <p:animClr clrSpc="rgb" dir="cw">
                                      <p:cBhvr>
                                        <p:cTn id="444" dur="250" autoRev="1" fill="remove"/>
                                        <p:tgtEl>
                                          <p:spTgt spid="142"/>
                                        </p:tgtEl>
                                        <p:attrNameLst>
                                          <p:attrName>fillcolor</p:attrName>
                                        </p:attrNameLst>
                                      </p:cBhvr>
                                      <p:to>
                                        <a:srgbClr val="FF3399"/>
                                      </p:to>
                                    </p:animClr>
                                    <p:set>
                                      <p:cBhvr>
                                        <p:cTn id="445" dur="250" autoRev="1" fill="remove"/>
                                        <p:tgtEl>
                                          <p:spTgt spid="142"/>
                                        </p:tgtEl>
                                        <p:attrNameLst>
                                          <p:attrName>fill.type</p:attrName>
                                        </p:attrNameLst>
                                      </p:cBhvr>
                                      <p:to>
                                        <p:strVal val="solid"/>
                                      </p:to>
                                    </p:set>
                                    <p:set>
                                      <p:cBhvr>
                                        <p:cTn id="446" dur="250" autoRev="1" fill="remove"/>
                                        <p:tgtEl>
                                          <p:spTgt spid="142"/>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447" restart="whenNotActive" fill="hold" evtFilter="cancelBubble" nodeType="interactiveSeq">
                <p:stCondLst>
                  <p:cond evt="onClick" delay="0">
                    <p:tgtEl>
                      <p:spTgt spid="143"/>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43"/>
                                        </p:tgtEl>
                                        <p:attrNameLst>
                                          <p:attrName>style.color</p:attrName>
                                        </p:attrNameLst>
                                      </p:cBhvr>
                                      <p:to>
                                        <a:srgbClr val="FF3399"/>
                                      </p:to>
                                    </p:animClr>
                                    <p:animClr clrSpc="rgb" dir="cw">
                                      <p:cBhvr>
                                        <p:cTn id="452" dur="250" autoRev="1" fill="remove"/>
                                        <p:tgtEl>
                                          <p:spTgt spid="143"/>
                                        </p:tgtEl>
                                        <p:attrNameLst>
                                          <p:attrName>fillcolor</p:attrName>
                                        </p:attrNameLst>
                                      </p:cBhvr>
                                      <p:to>
                                        <a:srgbClr val="FF3399"/>
                                      </p:to>
                                    </p:animClr>
                                    <p:set>
                                      <p:cBhvr>
                                        <p:cTn id="453" dur="250" autoRev="1" fill="remove"/>
                                        <p:tgtEl>
                                          <p:spTgt spid="143"/>
                                        </p:tgtEl>
                                        <p:attrNameLst>
                                          <p:attrName>fill.type</p:attrName>
                                        </p:attrNameLst>
                                      </p:cBhvr>
                                      <p:to>
                                        <p:strVal val="solid"/>
                                      </p:to>
                                    </p:set>
                                    <p:set>
                                      <p:cBhvr>
                                        <p:cTn id="454" dur="250" autoRev="1" fill="remove"/>
                                        <p:tgtEl>
                                          <p:spTgt spid="143"/>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455" restart="whenNotActive" fill="hold" evtFilter="cancelBubble" nodeType="interactiveSeq">
                <p:stCondLst>
                  <p:cond evt="onClick" delay="0">
                    <p:tgtEl>
                      <p:spTgt spid="144"/>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44"/>
                                        </p:tgtEl>
                                        <p:attrNameLst>
                                          <p:attrName>style.color</p:attrName>
                                        </p:attrNameLst>
                                      </p:cBhvr>
                                      <p:to>
                                        <a:srgbClr val="FF3399"/>
                                      </p:to>
                                    </p:animClr>
                                    <p:animClr clrSpc="rgb" dir="cw">
                                      <p:cBhvr>
                                        <p:cTn id="460" dur="250" autoRev="1" fill="remove"/>
                                        <p:tgtEl>
                                          <p:spTgt spid="144"/>
                                        </p:tgtEl>
                                        <p:attrNameLst>
                                          <p:attrName>fillcolor</p:attrName>
                                        </p:attrNameLst>
                                      </p:cBhvr>
                                      <p:to>
                                        <a:srgbClr val="FF3399"/>
                                      </p:to>
                                    </p:animClr>
                                    <p:set>
                                      <p:cBhvr>
                                        <p:cTn id="461" dur="250" autoRev="1" fill="remove"/>
                                        <p:tgtEl>
                                          <p:spTgt spid="144"/>
                                        </p:tgtEl>
                                        <p:attrNameLst>
                                          <p:attrName>fill.type</p:attrName>
                                        </p:attrNameLst>
                                      </p:cBhvr>
                                      <p:to>
                                        <p:strVal val="solid"/>
                                      </p:to>
                                    </p:set>
                                    <p:set>
                                      <p:cBhvr>
                                        <p:cTn id="462" dur="250" autoRev="1" fill="remove"/>
                                        <p:tgtEl>
                                          <p:spTgt spid="144"/>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463" restart="whenNotActive" fill="hold" evtFilter="cancelBubble" nodeType="interactiveSeq">
                <p:stCondLst>
                  <p:cond evt="onClick" delay="0">
                    <p:tgtEl>
                      <p:spTgt spid="145"/>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45"/>
                                        </p:tgtEl>
                                        <p:attrNameLst>
                                          <p:attrName>style.color</p:attrName>
                                        </p:attrNameLst>
                                      </p:cBhvr>
                                      <p:to>
                                        <a:srgbClr val="FF3399"/>
                                      </p:to>
                                    </p:animClr>
                                    <p:animClr clrSpc="rgb" dir="cw">
                                      <p:cBhvr>
                                        <p:cTn id="468" dur="250" autoRev="1" fill="remove"/>
                                        <p:tgtEl>
                                          <p:spTgt spid="145"/>
                                        </p:tgtEl>
                                        <p:attrNameLst>
                                          <p:attrName>fillcolor</p:attrName>
                                        </p:attrNameLst>
                                      </p:cBhvr>
                                      <p:to>
                                        <a:srgbClr val="FF3399"/>
                                      </p:to>
                                    </p:animClr>
                                    <p:set>
                                      <p:cBhvr>
                                        <p:cTn id="469" dur="250" autoRev="1" fill="remove"/>
                                        <p:tgtEl>
                                          <p:spTgt spid="145"/>
                                        </p:tgtEl>
                                        <p:attrNameLst>
                                          <p:attrName>fill.type</p:attrName>
                                        </p:attrNameLst>
                                      </p:cBhvr>
                                      <p:to>
                                        <p:strVal val="solid"/>
                                      </p:to>
                                    </p:set>
                                    <p:set>
                                      <p:cBhvr>
                                        <p:cTn id="470" dur="250" autoRev="1" fill="remove"/>
                                        <p:tgtEl>
                                          <p:spTgt spid="145"/>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471" restart="whenNotActive" fill="hold" evtFilter="cancelBubble" nodeType="interactiveSeq">
                <p:stCondLst>
                  <p:cond evt="onClick" delay="0">
                    <p:tgtEl>
                      <p:spTgt spid="146"/>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46"/>
                                        </p:tgtEl>
                                        <p:attrNameLst>
                                          <p:attrName>style.color</p:attrName>
                                        </p:attrNameLst>
                                      </p:cBhvr>
                                      <p:to>
                                        <a:srgbClr val="FF3399"/>
                                      </p:to>
                                    </p:animClr>
                                    <p:animClr clrSpc="rgb" dir="cw">
                                      <p:cBhvr>
                                        <p:cTn id="476" dur="250" autoRev="1" fill="remove"/>
                                        <p:tgtEl>
                                          <p:spTgt spid="146"/>
                                        </p:tgtEl>
                                        <p:attrNameLst>
                                          <p:attrName>fillcolor</p:attrName>
                                        </p:attrNameLst>
                                      </p:cBhvr>
                                      <p:to>
                                        <a:srgbClr val="FF3399"/>
                                      </p:to>
                                    </p:animClr>
                                    <p:set>
                                      <p:cBhvr>
                                        <p:cTn id="477" dur="250" autoRev="1" fill="remove"/>
                                        <p:tgtEl>
                                          <p:spTgt spid="146"/>
                                        </p:tgtEl>
                                        <p:attrNameLst>
                                          <p:attrName>fill.type</p:attrName>
                                        </p:attrNameLst>
                                      </p:cBhvr>
                                      <p:to>
                                        <p:strVal val="solid"/>
                                      </p:to>
                                    </p:set>
                                    <p:set>
                                      <p:cBhvr>
                                        <p:cTn id="478" dur="250" autoRev="1" fill="remove"/>
                                        <p:tgtEl>
                                          <p:spTgt spid="146"/>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479" restart="whenNotActive" fill="hold" evtFilter="cancelBubble" nodeType="interactiveSeq">
                <p:stCondLst>
                  <p:cond evt="onClick" delay="0">
                    <p:tgtEl>
                      <p:spTgt spid="147"/>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47"/>
                                        </p:tgtEl>
                                        <p:attrNameLst>
                                          <p:attrName>style.color</p:attrName>
                                        </p:attrNameLst>
                                      </p:cBhvr>
                                      <p:to>
                                        <a:srgbClr val="FF3399"/>
                                      </p:to>
                                    </p:animClr>
                                    <p:animClr clrSpc="rgb" dir="cw">
                                      <p:cBhvr>
                                        <p:cTn id="484" dur="250" autoRev="1" fill="remove"/>
                                        <p:tgtEl>
                                          <p:spTgt spid="147"/>
                                        </p:tgtEl>
                                        <p:attrNameLst>
                                          <p:attrName>fillcolor</p:attrName>
                                        </p:attrNameLst>
                                      </p:cBhvr>
                                      <p:to>
                                        <a:srgbClr val="FF3399"/>
                                      </p:to>
                                    </p:animClr>
                                    <p:set>
                                      <p:cBhvr>
                                        <p:cTn id="485" dur="250" autoRev="1" fill="remove"/>
                                        <p:tgtEl>
                                          <p:spTgt spid="147"/>
                                        </p:tgtEl>
                                        <p:attrNameLst>
                                          <p:attrName>fill.type</p:attrName>
                                        </p:attrNameLst>
                                      </p:cBhvr>
                                      <p:to>
                                        <p:strVal val="solid"/>
                                      </p:to>
                                    </p:set>
                                    <p:set>
                                      <p:cBhvr>
                                        <p:cTn id="486" dur="250" autoRev="1" fill="remove"/>
                                        <p:tgtEl>
                                          <p:spTgt spid="147"/>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487" restart="whenNotActive" fill="hold" evtFilter="cancelBubble" nodeType="interactiveSeq">
                <p:stCondLst>
                  <p:cond evt="onClick" delay="0">
                    <p:tgtEl>
                      <p:spTgt spid="148"/>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48"/>
                                        </p:tgtEl>
                                        <p:attrNameLst>
                                          <p:attrName>style.color</p:attrName>
                                        </p:attrNameLst>
                                      </p:cBhvr>
                                      <p:to>
                                        <a:srgbClr val="FF3399"/>
                                      </p:to>
                                    </p:animClr>
                                    <p:animClr clrSpc="rgb" dir="cw">
                                      <p:cBhvr>
                                        <p:cTn id="492" dur="250" autoRev="1" fill="remove"/>
                                        <p:tgtEl>
                                          <p:spTgt spid="148"/>
                                        </p:tgtEl>
                                        <p:attrNameLst>
                                          <p:attrName>fillcolor</p:attrName>
                                        </p:attrNameLst>
                                      </p:cBhvr>
                                      <p:to>
                                        <a:srgbClr val="FF3399"/>
                                      </p:to>
                                    </p:animClr>
                                    <p:set>
                                      <p:cBhvr>
                                        <p:cTn id="493" dur="250" autoRev="1" fill="remove"/>
                                        <p:tgtEl>
                                          <p:spTgt spid="148"/>
                                        </p:tgtEl>
                                        <p:attrNameLst>
                                          <p:attrName>fill.type</p:attrName>
                                        </p:attrNameLst>
                                      </p:cBhvr>
                                      <p:to>
                                        <p:strVal val="solid"/>
                                      </p:to>
                                    </p:set>
                                    <p:set>
                                      <p:cBhvr>
                                        <p:cTn id="494" dur="250" autoRev="1" fill="remove"/>
                                        <p:tgtEl>
                                          <p:spTgt spid="148"/>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495" restart="whenNotActive" fill="hold" evtFilter="cancelBubble" nodeType="interactiveSeq">
                <p:stCondLst>
                  <p:cond evt="onClick" delay="0">
                    <p:tgtEl>
                      <p:spTgt spid="149"/>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49"/>
                                        </p:tgtEl>
                                        <p:attrNameLst>
                                          <p:attrName>style.color</p:attrName>
                                        </p:attrNameLst>
                                      </p:cBhvr>
                                      <p:to>
                                        <a:srgbClr val="FF3399"/>
                                      </p:to>
                                    </p:animClr>
                                    <p:animClr clrSpc="rgb" dir="cw">
                                      <p:cBhvr>
                                        <p:cTn id="500" dur="250" autoRev="1" fill="remove"/>
                                        <p:tgtEl>
                                          <p:spTgt spid="149"/>
                                        </p:tgtEl>
                                        <p:attrNameLst>
                                          <p:attrName>fillcolor</p:attrName>
                                        </p:attrNameLst>
                                      </p:cBhvr>
                                      <p:to>
                                        <a:srgbClr val="FF3399"/>
                                      </p:to>
                                    </p:animClr>
                                    <p:set>
                                      <p:cBhvr>
                                        <p:cTn id="501" dur="250" autoRev="1" fill="remove"/>
                                        <p:tgtEl>
                                          <p:spTgt spid="149"/>
                                        </p:tgtEl>
                                        <p:attrNameLst>
                                          <p:attrName>fill.type</p:attrName>
                                        </p:attrNameLst>
                                      </p:cBhvr>
                                      <p:to>
                                        <p:strVal val="solid"/>
                                      </p:to>
                                    </p:set>
                                    <p:set>
                                      <p:cBhvr>
                                        <p:cTn id="502" dur="250" autoRev="1" fill="remove"/>
                                        <p:tgtEl>
                                          <p:spTgt spid="149"/>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503" restart="whenNotActive" fill="hold" evtFilter="cancelBubble" nodeType="interactiveSeq">
                <p:stCondLst>
                  <p:cond evt="onClick" delay="0">
                    <p:tgtEl>
                      <p:spTgt spid="150"/>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50"/>
                                        </p:tgtEl>
                                        <p:attrNameLst>
                                          <p:attrName>style.color</p:attrName>
                                        </p:attrNameLst>
                                      </p:cBhvr>
                                      <p:to>
                                        <a:srgbClr val="FF3399"/>
                                      </p:to>
                                    </p:animClr>
                                    <p:animClr clrSpc="rgb" dir="cw">
                                      <p:cBhvr>
                                        <p:cTn id="508" dur="250" autoRev="1" fill="remove"/>
                                        <p:tgtEl>
                                          <p:spTgt spid="150"/>
                                        </p:tgtEl>
                                        <p:attrNameLst>
                                          <p:attrName>fillcolor</p:attrName>
                                        </p:attrNameLst>
                                      </p:cBhvr>
                                      <p:to>
                                        <a:srgbClr val="FF3399"/>
                                      </p:to>
                                    </p:animClr>
                                    <p:set>
                                      <p:cBhvr>
                                        <p:cTn id="509" dur="250" autoRev="1" fill="remove"/>
                                        <p:tgtEl>
                                          <p:spTgt spid="150"/>
                                        </p:tgtEl>
                                        <p:attrNameLst>
                                          <p:attrName>fill.type</p:attrName>
                                        </p:attrNameLst>
                                      </p:cBhvr>
                                      <p:to>
                                        <p:strVal val="solid"/>
                                      </p:to>
                                    </p:set>
                                    <p:set>
                                      <p:cBhvr>
                                        <p:cTn id="510" dur="250" autoRev="1" fill="remove"/>
                                        <p:tgtEl>
                                          <p:spTgt spid="150"/>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511" restart="whenNotActive" fill="hold" evtFilter="cancelBubble" nodeType="interactiveSeq">
                <p:stCondLst>
                  <p:cond evt="onClick" delay="0">
                    <p:tgtEl>
                      <p:spTgt spid="151"/>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51"/>
                                        </p:tgtEl>
                                        <p:attrNameLst>
                                          <p:attrName>style.color</p:attrName>
                                        </p:attrNameLst>
                                      </p:cBhvr>
                                      <p:to>
                                        <a:srgbClr val="FF3399"/>
                                      </p:to>
                                    </p:animClr>
                                    <p:animClr clrSpc="rgb" dir="cw">
                                      <p:cBhvr>
                                        <p:cTn id="516" dur="250" autoRev="1" fill="remove"/>
                                        <p:tgtEl>
                                          <p:spTgt spid="151"/>
                                        </p:tgtEl>
                                        <p:attrNameLst>
                                          <p:attrName>fillcolor</p:attrName>
                                        </p:attrNameLst>
                                      </p:cBhvr>
                                      <p:to>
                                        <a:srgbClr val="FF3399"/>
                                      </p:to>
                                    </p:animClr>
                                    <p:set>
                                      <p:cBhvr>
                                        <p:cTn id="517" dur="250" autoRev="1" fill="remove"/>
                                        <p:tgtEl>
                                          <p:spTgt spid="151"/>
                                        </p:tgtEl>
                                        <p:attrNameLst>
                                          <p:attrName>fill.type</p:attrName>
                                        </p:attrNameLst>
                                      </p:cBhvr>
                                      <p:to>
                                        <p:strVal val="solid"/>
                                      </p:to>
                                    </p:set>
                                    <p:set>
                                      <p:cBhvr>
                                        <p:cTn id="518" dur="250" autoRev="1" fill="remove"/>
                                        <p:tgtEl>
                                          <p:spTgt spid="151"/>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519" restart="whenNotActive" fill="hold" evtFilter="cancelBubble" nodeType="interactiveSeq">
                <p:stCondLst>
                  <p:cond evt="onClick" delay="0">
                    <p:tgtEl>
                      <p:spTgt spid="152"/>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52"/>
                                        </p:tgtEl>
                                        <p:attrNameLst>
                                          <p:attrName>style.color</p:attrName>
                                        </p:attrNameLst>
                                      </p:cBhvr>
                                      <p:to>
                                        <a:srgbClr val="FF3399"/>
                                      </p:to>
                                    </p:animClr>
                                    <p:animClr clrSpc="rgb" dir="cw">
                                      <p:cBhvr>
                                        <p:cTn id="524" dur="250" autoRev="1" fill="remove"/>
                                        <p:tgtEl>
                                          <p:spTgt spid="152"/>
                                        </p:tgtEl>
                                        <p:attrNameLst>
                                          <p:attrName>fillcolor</p:attrName>
                                        </p:attrNameLst>
                                      </p:cBhvr>
                                      <p:to>
                                        <a:srgbClr val="FF3399"/>
                                      </p:to>
                                    </p:animClr>
                                    <p:set>
                                      <p:cBhvr>
                                        <p:cTn id="525" dur="250" autoRev="1" fill="remove"/>
                                        <p:tgtEl>
                                          <p:spTgt spid="152"/>
                                        </p:tgtEl>
                                        <p:attrNameLst>
                                          <p:attrName>fill.type</p:attrName>
                                        </p:attrNameLst>
                                      </p:cBhvr>
                                      <p:to>
                                        <p:strVal val="solid"/>
                                      </p:to>
                                    </p:set>
                                    <p:set>
                                      <p:cBhvr>
                                        <p:cTn id="526" dur="250" autoRev="1" fill="remove"/>
                                        <p:tgtEl>
                                          <p:spTgt spid="152"/>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527" restart="whenNotActive" fill="hold" evtFilter="cancelBubble" nodeType="interactiveSeq">
                <p:stCondLst>
                  <p:cond evt="onClick" delay="0">
                    <p:tgtEl>
                      <p:spTgt spid="153"/>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53"/>
                                        </p:tgtEl>
                                        <p:attrNameLst>
                                          <p:attrName>style.color</p:attrName>
                                        </p:attrNameLst>
                                      </p:cBhvr>
                                      <p:to>
                                        <a:srgbClr val="FF3399"/>
                                      </p:to>
                                    </p:animClr>
                                    <p:animClr clrSpc="rgb" dir="cw">
                                      <p:cBhvr>
                                        <p:cTn id="532" dur="250" autoRev="1" fill="remove"/>
                                        <p:tgtEl>
                                          <p:spTgt spid="153"/>
                                        </p:tgtEl>
                                        <p:attrNameLst>
                                          <p:attrName>fillcolor</p:attrName>
                                        </p:attrNameLst>
                                      </p:cBhvr>
                                      <p:to>
                                        <a:srgbClr val="FF3399"/>
                                      </p:to>
                                    </p:animClr>
                                    <p:set>
                                      <p:cBhvr>
                                        <p:cTn id="533" dur="250" autoRev="1" fill="remove"/>
                                        <p:tgtEl>
                                          <p:spTgt spid="153"/>
                                        </p:tgtEl>
                                        <p:attrNameLst>
                                          <p:attrName>fill.type</p:attrName>
                                        </p:attrNameLst>
                                      </p:cBhvr>
                                      <p:to>
                                        <p:strVal val="solid"/>
                                      </p:to>
                                    </p:set>
                                    <p:set>
                                      <p:cBhvr>
                                        <p:cTn id="534" dur="250" autoRev="1" fill="remove"/>
                                        <p:tgtEl>
                                          <p:spTgt spid="153"/>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535" restart="whenNotActive" fill="hold" evtFilter="cancelBubble" nodeType="interactiveSeq">
                <p:stCondLst>
                  <p:cond evt="onClick" delay="0">
                    <p:tgtEl>
                      <p:spTgt spid="154"/>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54"/>
                                        </p:tgtEl>
                                        <p:attrNameLst>
                                          <p:attrName>style.color</p:attrName>
                                        </p:attrNameLst>
                                      </p:cBhvr>
                                      <p:to>
                                        <a:srgbClr val="FF3399"/>
                                      </p:to>
                                    </p:animClr>
                                    <p:animClr clrSpc="rgb" dir="cw">
                                      <p:cBhvr>
                                        <p:cTn id="540" dur="250" autoRev="1" fill="remove"/>
                                        <p:tgtEl>
                                          <p:spTgt spid="154"/>
                                        </p:tgtEl>
                                        <p:attrNameLst>
                                          <p:attrName>fillcolor</p:attrName>
                                        </p:attrNameLst>
                                      </p:cBhvr>
                                      <p:to>
                                        <a:srgbClr val="FF3399"/>
                                      </p:to>
                                    </p:animClr>
                                    <p:set>
                                      <p:cBhvr>
                                        <p:cTn id="541" dur="250" autoRev="1" fill="remove"/>
                                        <p:tgtEl>
                                          <p:spTgt spid="154"/>
                                        </p:tgtEl>
                                        <p:attrNameLst>
                                          <p:attrName>fill.type</p:attrName>
                                        </p:attrNameLst>
                                      </p:cBhvr>
                                      <p:to>
                                        <p:strVal val="solid"/>
                                      </p:to>
                                    </p:set>
                                    <p:set>
                                      <p:cBhvr>
                                        <p:cTn id="542" dur="250" autoRev="1" fill="remove"/>
                                        <p:tgtEl>
                                          <p:spTgt spid="154"/>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543" restart="whenNotActive" fill="hold" evtFilter="cancelBubble" nodeType="interactiveSeq">
                <p:stCondLst>
                  <p:cond evt="onClick" delay="0">
                    <p:tgtEl>
                      <p:spTgt spid="155"/>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55"/>
                                        </p:tgtEl>
                                        <p:attrNameLst>
                                          <p:attrName>style.color</p:attrName>
                                        </p:attrNameLst>
                                      </p:cBhvr>
                                      <p:to>
                                        <a:srgbClr val="FF3399"/>
                                      </p:to>
                                    </p:animClr>
                                    <p:animClr clrSpc="rgb" dir="cw">
                                      <p:cBhvr>
                                        <p:cTn id="548" dur="250" autoRev="1" fill="remove"/>
                                        <p:tgtEl>
                                          <p:spTgt spid="155"/>
                                        </p:tgtEl>
                                        <p:attrNameLst>
                                          <p:attrName>fillcolor</p:attrName>
                                        </p:attrNameLst>
                                      </p:cBhvr>
                                      <p:to>
                                        <a:srgbClr val="FF3399"/>
                                      </p:to>
                                    </p:animClr>
                                    <p:set>
                                      <p:cBhvr>
                                        <p:cTn id="549" dur="250" autoRev="1" fill="remove"/>
                                        <p:tgtEl>
                                          <p:spTgt spid="155"/>
                                        </p:tgtEl>
                                        <p:attrNameLst>
                                          <p:attrName>fill.type</p:attrName>
                                        </p:attrNameLst>
                                      </p:cBhvr>
                                      <p:to>
                                        <p:strVal val="solid"/>
                                      </p:to>
                                    </p:set>
                                    <p:set>
                                      <p:cBhvr>
                                        <p:cTn id="550" dur="250" autoRev="1" fill="remove"/>
                                        <p:tgtEl>
                                          <p:spTgt spid="155"/>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551" restart="whenNotActive" fill="hold" evtFilter="cancelBubble" nodeType="interactiveSeq">
                <p:stCondLst>
                  <p:cond evt="onClick" delay="0">
                    <p:tgtEl>
                      <p:spTgt spid="156"/>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56"/>
                                        </p:tgtEl>
                                        <p:attrNameLst>
                                          <p:attrName>style.color</p:attrName>
                                        </p:attrNameLst>
                                      </p:cBhvr>
                                      <p:to>
                                        <a:srgbClr val="FF3399"/>
                                      </p:to>
                                    </p:animClr>
                                    <p:animClr clrSpc="rgb" dir="cw">
                                      <p:cBhvr>
                                        <p:cTn id="556" dur="250" autoRev="1" fill="remove"/>
                                        <p:tgtEl>
                                          <p:spTgt spid="156"/>
                                        </p:tgtEl>
                                        <p:attrNameLst>
                                          <p:attrName>fillcolor</p:attrName>
                                        </p:attrNameLst>
                                      </p:cBhvr>
                                      <p:to>
                                        <a:srgbClr val="FF3399"/>
                                      </p:to>
                                    </p:animClr>
                                    <p:set>
                                      <p:cBhvr>
                                        <p:cTn id="557" dur="250" autoRev="1" fill="remove"/>
                                        <p:tgtEl>
                                          <p:spTgt spid="156"/>
                                        </p:tgtEl>
                                        <p:attrNameLst>
                                          <p:attrName>fill.type</p:attrName>
                                        </p:attrNameLst>
                                      </p:cBhvr>
                                      <p:to>
                                        <p:strVal val="solid"/>
                                      </p:to>
                                    </p:set>
                                    <p:set>
                                      <p:cBhvr>
                                        <p:cTn id="558" dur="250" autoRev="1" fill="remove"/>
                                        <p:tgtEl>
                                          <p:spTgt spid="156"/>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559" restart="whenNotActive" fill="hold" evtFilter="cancelBubble" nodeType="interactiveSeq">
                <p:stCondLst>
                  <p:cond evt="onClick" delay="0">
                    <p:tgtEl>
                      <p:spTgt spid="157"/>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57"/>
                                        </p:tgtEl>
                                        <p:attrNameLst>
                                          <p:attrName>style.color</p:attrName>
                                        </p:attrNameLst>
                                      </p:cBhvr>
                                      <p:to>
                                        <a:srgbClr val="FF3399"/>
                                      </p:to>
                                    </p:animClr>
                                    <p:animClr clrSpc="rgb" dir="cw">
                                      <p:cBhvr>
                                        <p:cTn id="564" dur="250" autoRev="1" fill="remove"/>
                                        <p:tgtEl>
                                          <p:spTgt spid="157"/>
                                        </p:tgtEl>
                                        <p:attrNameLst>
                                          <p:attrName>fillcolor</p:attrName>
                                        </p:attrNameLst>
                                      </p:cBhvr>
                                      <p:to>
                                        <a:srgbClr val="FF3399"/>
                                      </p:to>
                                    </p:animClr>
                                    <p:set>
                                      <p:cBhvr>
                                        <p:cTn id="565" dur="250" autoRev="1" fill="remove"/>
                                        <p:tgtEl>
                                          <p:spTgt spid="157"/>
                                        </p:tgtEl>
                                        <p:attrNameLst>
                                          <p:attrName>fill.type</p:attrName>
                                        </p:attrNameLst>
                                      </p:cBhvr>
                                      <p:to>
                                        <p:strVal val="solid"/>
                                      </p:to>
                                    </p:set>
                                    <p:set>
                                      <p:cBhvr>
                                        <p:cTn id="566" dur="250" autoRev="1" fill="remove"/>
                                        <p:tgtEl>
                                          <p:spTgt spid="157"/>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567" restart="whenNotActive" fill="hold" evtFilter="cancelBubble" nodeType="interactiveSeq">
                <p:stCondLst>
                  <p:cond evt="onClick" delay="0">
                    <p:tgtEl>
                      <p:spTgt spid="158"/>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58"/>
                                        </p:tgtEl>
                                        <p:attrNameLst>
                                          <p:attrName>style.color</p:attrName>
                                        </p:attrNameLst>
                                      </p:cBhvr>
                                      <p:to>
                                        <a:srgbClr val="FF3399"/>
                                      </p:to>
                                    </p:animClr>
                                    <p:animClr clrSpc="rgb" dir="cw">
                                      <p:cBhvr>
                                        <p:cTn id="572" dur="250" autoRev="1" fill="remove"/>
                                        <p:tgtEl>
                                          <p:spTgt spid="158"/>
                                        </p:tgtEl>
                                        <p:attrNameLst>
                                          <p:attrName>fillcolor</p:attrName>
                                        </p:attrNameLst>
                                      </p:cBhvr>
                                      <p:to>
                                        <a:srgbClr val="FF3399"/>
                                      </p:to>
                                    </p:animClr>
                                    <p:set>
                                      <p:cBhvr>
                                        <p:cTn id="573" dur="250" autoRev="1" fill="remove"/>
                                        <p:tgtEl>
                                          <p:spTgt spid="158"/>
                                        </p:tgtEl>
                                        <p:attrNameLst>
                                          <p:attrName>fill.type</p:attrName>
                                        </p:attrNameLst>
                                      </p:cBhvr>
                                      <p:to>
                                        <p:strVal val="solid"/>
                                      </p:to>
                                    </p:set>
                                    <p:set>
                                      <p:cBhvr>
                                        <p:cTn id="574" dur="250" autoRev="1" fill="remove"/>
                                        <p:tgtEl>
                                          <p:spTgt spid="158"/>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575" restart="whenNotActive" fill="hold" evtFilter="cancelBubble" nodeType="interactiveSeq">
                <p:stCondLst>
                  <p:cond evt="onClick" delay="0">
                    <p:tgtEl>
                      <p:spTgt spid="159"/>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59"/>
                                        </p:tgtEl>
                                        <p:attrNameLst>
                                          <p:attrName>style.color</p:attrName>
                                        </p:attrNameLst>
                                      </p:cBhvr>
                                      <p:to>
                                        <a:srgbClr val="FF3399"/>
                                      </p:to>
                                    </p:animClr>
                                    <p:animClr clrSpc="rgb" dir="cw">
                                      <p:cBhvr>
                                        <p:cTn id="580" dur="250" autoRev="1" fill="remove"/>
                                        <p:tgtEl>
                                          <p:spTgt spid="159"/>
                                        </p:tgtEl>
                                        <p:attrNameLst>
                                          <p:attrName>fillcolor</p:attrName>
                                        </p:attrNameLst>
                                      </p:cBhvr>
                                      <p:to>
                                        <a:srgbClr val="FF3399"/>
                                      </p:to>
                                    </p:animClr>
                                    <p:set>
                                      <p:cBhvr>
                                        <p:cTn id="581" dur="250" autoRev="1" fill="remove"/>
                                        <p:tgtEl>
                                          <p:spTgt spid="159"/>
                                        </p:tgtEl>
                                        <p:attrNameLst>
                                          <p:attrName>fill.type</p:attrName>
                                        </p:attrNameLst>
                                      </p:cBhvr>
                                      <p:to>
                                        <p:strVal val="solid"/>
                                      </p:to>
                                    </p:set>
                                    <p:set>
                                      <p:cBhvr>
                                        <p:cTn id="582" dur="250" autoRev="1" fill="remove"/>
                                        <p:tgtEl>
                                          <p:spTgt spid="159"/>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583" restart="whenNotActive" fill="hold" evtFilter="cancelBubble" nodeType="interactiveSeq">
                <p:stCondLst>
                  <p:cond evt="onClick" delay="0">
                    <p:tgtEl>
                      <p:spTgt spid="160"/>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60"/>
                                        </p:tgtEl>
                                        <p:attrNameLst>
                                          <p:attrName>style.color</p:attrName>
                                        </p:attrNameLst>
                                      </p:cBhvr>
                                      <p:to>
                                        <a:srgbClr val="FF3399"/>
                                      </p:to>
                                    </p:animClr>
                                    <p:animClr clrSpc="rgb" dir="cw">
                                      <p:cBhvr>
                                        <p:cTn id="588" dur="250" autoRev="1" fill="remove"/>
                                        <p:tgtEl>
                                          <p:spTgt spid="160"/>
                                        </p:tgtEl>
                                        <p:attrNameLst>
                                          <p:attrName>fillcolor</p:attrName>
                                        </p:attrNameLst>
                                      </p:cBhvr>
                                      <p:to>
                                        <a:srgbClr val="FF3399"/>
                                      </p:to>
                                    </p:animClr>
                                    <p:set>
                                      <p:cBhvr>
                                        <p:cTn id="589" dur="250" autoRev="1" fill="remove"/>
                                        <p:tgtEl>
                                          <p:spTgt spid="160"/>
                                        </p:tgtEl>
                                        <p:attrNameLst>
                                          <p:attrName>fill.type</p:attrName>
                                        </p:attrNameLst>
                                      </p:cBhvr>
                                      <p:to>
                                        <p:strVal val="solid"/>
                                      </p:to>
                                    </p:set>
                                    <p:set>
                                      <p:cBhvr>
                                        <p:cTn id="590" dur="250" autoRev="1" fill="remove"/>
                                        <p:tgtEl>
                                          <p:spTgt spid="160"/>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591" restart="whenNotActive" fill="hold" evtFilter="cancelBubble" nodeType="interactiveSeq">
                <p:stCondLst>
                  <p:cond evt="onClick" delay="0">
                    <p:tgtEl>
                      <p:spTgt spid="161"/>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61"/>
                                        </p:tgtEl>
                                        <p:attrNameLst>
                                          <p:attrName>style.color</p:attrName>
                                        </p:attrNameLst>
                                      </p:cBhvr>
                                      <p:to>
                                        <a:srgbClr val="FF3399"/>
                                      </p:to>
                                    </p:animClr>
                                    <p:animClr clrSpc="rgb" dir="cw">
                                      <p:cBhvr>
                                        <p:cTn id="596" dur="250" autoRev="1" fill="remove"/>
                                        <p:tgtEl>
                                          <p:spTgt spid="161"/>
                                        </p:tgtEl>
                                        <p:attrNameLst>
                                          <p:attrName>fillcolor</p:attrName>
                                        </p:attrNameLst>
                                      </p:cBhvr>
                                      <p:to>
                                        <a:srgbClr val="FF3399"/>
                                      </p:to>
                                    </p:animClr>
                                    <p:set>
                                      <p:cBhvr>
                                        <p:cTn id="597" dur="250" autoRev="1" fill="remove"/>
                                        <p:tgtEl>
                                          <p:spTgt spid="161"/>
                                        </p:tgtEl>
                                        <p:attrNameLst>
                                          <p:attrName>fill.type</p:attrName>
                                        </p:attrNameLst>
                                      </p:cBhvr>
                                      <p:to>
                                        <p:strVal val="solid"/>
                                      </p:to>
                                    </p:set>
                                    <p:set>
                                      <p:cBhvr>
                                        <p:cTn id="598" dur="250" autoRev="1" fill="remove"/>
                                        <p:tgtEl>
                                          <p:spTgt spid="161"/>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599" restart="whenNotActive" fill="hold" evtFilter="cancelBubble" nodeType="interactiveSeq">
                <p:stCondLst>
                  <p:cond evt="onClick" delay="0">
                    <p:tgtEl>
                      <p:spTgt spid="162"/>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62"/>
                                        </p:tgtEl>
                                        <p:attrNameLst>
                                          <p:attrName>style.color</p:attrName>
                                        </p:attrNameLst>
                                      </p:cBhvr>
                                      <p:to>
                                        <a:srgbClr val="FF3399"/>
                                      </p:to>
                                    </p:animClr>
                                    <p:animClr clrSpc="rgb" dir="cw">
                                      <p:cBhvr>
                                        <p:cTn id="604" dur="250" autoRev="1" fill="remove"/>
                                        <p:tgtEl>
                                          <p:spTgt spid="162"/>
                                        </p:tgtEl>
                                        <p:attrNameLst>
                                          <p:attrName>fillcolor</p:attrName>
                                        </p:attrNameLst>
                                      </p:cBhvr>
                                      <p:to>
                                        <a:srgbClr val="FF3399"/>
                                      </p:to>
                                    </p:animClr>
                                    <p:set>
                                      <p:cBhvr>
                                        <p:cTn id="605" dur="250" autoRev="1" fill="remove"/>
                                        <p:tgtEl>
                                          <p:spTgt spid="162"/>
                                        </p:tgtEl>
                                        <p:attrNameLst>
                                          <p:attrName>fill.type</p:attrName>
                                        </p:attrNameLst>
                                      </p:cBhvr>
                                      <p:to>
                                        <p:strVal val="solid"/>
                                      </p:to>
                                    </p:set>
                                    <p:set>
                                      <p:cBhvr>
                                        <p:cTn id="606" dur="250" autoRev="1" fill="remove"/>
                                        <p:tgtEl>
                                          <p:spTgt spid="162"/>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607" restart="whenNotActive" fill="hold" evtFilter="cancelBubble" nodeType="interactiveSeq">
                <p:stCondLst>
                  <p:cond evt="onClick" delay="0">
                    <p:tgtEl>
                      <p:spTgt spid="163"/>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63"/>
                                        </p:tgtEl>
                                        <p:attrNameLst>
                                          <p:attrName>style.color</p:attrName>
                                        </p:attrNameLst>
                                      </p:cBhvr>
                                      <p:to>
                                        <a:srgbClr val="FF3399"/>
                                      </p:to>
                                    </p:animClr>
                                    <p:animClr clrSpc="rgb" dir="cw">
                                      <p:cBhvr>
                                        <p:cTn id="612" dur="250" autoRev="1" fill="remove"/>
                                        <p:tgtEl>
                                          <p:spTgt spid="163"/>
                                        </p:tgtEl>
                                        <p:attrNameLst>
                                          <p:attrName>fillcolor</p:attrName>
                                        </p:attrNameLst>
                                      </p:cBhvr>
                                      <p:to>
                                        <a:srgbClr val="FF3399"/>
                                      </p:to>
                                    </p:animClr>
                                    <p:set>
                                      <p:cBhvr>
                                        <p:cTn id="613" dur="250" autoRev="1" fill="remove"/>
                                        <p:tgtEl>
                                          <p:spTgt spid="163"/>
                                        </p:tgtEl>
                                        <p:attrNameLst>
                                          <p:attrName>fill.type</p:attrName>
                                        </p:attrNameLst>
                                      </p:cBhvr>
                                      <p:to>
                                        <p:strVal val="solid"/>
                                      </p:to>
                                    </p:set>
                                    <p:set>
                                      <p:cBhvr>
                                        <p:cTn id="614" dur="250" autoRev="1" fill="remove"/>
                                        <p:tgtEl>
                                          <p:spTgt spid="163"/>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615" restart="whenNotActive" fill="hold" evtFilter="cancelBubble" nodeType="interactiveSeq">
                <p:stCondLst>
                  <p:cond evt="onClick" delay="0">
                    <p:tgtEl>
                      <p:spTgt spid="164"/>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64"/>
                                        </p:tgtEl>
                                        <p:attrNameLst>
                                          <p:attrName>style.color</p:attrName>
                                        </p:attrNameLst>
                                      </p:cBhvr>
                                      <p:to>
                                        <a:srgbClr val="FF3399"/>
                                      </p:to>
                                    </p:animClr>
                                    <p:animClr clrSpc="rgb" dir="cw">
                                      <p:cBhvr>
                                        <p:cTn id="620" dur="250" autoRev="1" fill="remove"/>
                                        <p:tgtEl>
                                          <p:spTgt spid="164"/>
                                        </p:tgtEl>
                                        <p:attrNameLst>
                                          <p:attrName>fillcolor</p:attrName>
                                        </p:attrNameLst>
                                      </p:cBhvr>
                                      <p:to>
                                        <a:srgbClr val="FF3399"/>
                                      </p:to>
                                    </p:animClr>
                                    <p:set>
                                      <p:cBhvr>
                                        <p:cTn id="621" dur="250" autoRev="1" fill="remove"/>
                                        <p:tgtEl>
                                          <p:spTgt spid="164"/>
                                        </p:tgtEl>
                                        <p:attrNameLst>
                                          <p:attrName>fill.type</p:attrName>
                                        </p:attrNameLst>
                                      </p:cBhvr>
                                      <p:to>
                                        <p:strVal val="solid"/>
                                      </p:to>
                                    </p:set>
                                    <p:set>
                                      <p:cBhvr>
                                        <p:cTn id="622" dur="250" autoRev="1" fill="remove"/>
                                        <p:tgtEl>
                                          <p:spTgt spid="164"/>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623" restart="whenNotActive" fill="hold" evtFilter="cancelBubble" nodeType="interactiveSeq">
                <p:stCondLst>
                  <p:cond evt="onClick" delay="0">
                    <p:tgtEl>
                      <p:spTgt spid="165"/>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65"/>
                                        </p:tgtEl>
                                        <p:attrNameLst>
                                          <p:attrName>style.color</p:attrName>
                                        </p:attrNameLst>
                                      </p:cBhvr>
                                      <p:to>
                                        <a:srgbClr val="FF3399"/>
                                      </p:to>
                                    </p:animClr>
                                    <p:animClr clrSpc="rgb" dir="cw">
                                      <p:cBhvr>
                                        <p:cTn id="628" dur="250" autoRev="1" fill="remove"/>
                                        <p:tgtEl>
                                          <p:spTgt spid="165"/>
                                        </p:tgtEl>
                                        <p:attrNameLst>
                                          <p:attrName>fillcolor</p:attrName>
                                        </p:attrNameLst>
                                      </p:cBhvr>
                                      <p:to>
                                        <a:srgbClr val="FF3399"/>
                                      </p:to>
                                    </p:animClr>
                                    <p:set>
                                      <p:cBhvr>
                                        <p:cTn id="629" dur="250" autoRev="1" fill="remove"/>
                                        <p:tgtEl>
                                          <p:spTgt spid="165"/>
                                        </p:tgtEl>
                                        <p:attrNameLst>
                                          <p:attrName>fill.type</p:attrName>
                                        </p:attrNameLst>
                                      </p:cBhvr>
                                      <p:to>
                                        <p:strVal val="solid"/>
                                      </p:to>
                                    </p:set>
                                    <p:set>
                                      <p:cBhvr>
                                        <p:cTn id="630" dur="250" autoRev="1" fill="remove"/>
                                        <p:tgtEl>
                                          <p:spTgt spid="165"/>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631" restart="whenNotActive" fill="hold" evtFilter="cancelBubble" nodeType="interactiveSeq">
                <p:stCondLst>
                  <p:cond evt="onClick" delay="0">
                    <p:tgtEl>
                      <p:spTgt spid="166"/>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66"/>
                                        </p:tgtEl>
                                        <p:attrNameLst>
                                          <p:attrName>style.color</p:attrName>
                                        </p:attrNameLst>
                                      </p:cBhvr>
                                      <p:to>
                                        <a:srgbClr val="FF3399"/>
                                      </p:to>
                                    </p:animClr>
                                    <p:animClr clrSpc="rgb" dir="cw">
                                      <p:cBhvr>
                                        <p:cTn id="636" dur="250" autoRev="1" fill="remove"/>
                                        <p:tgtEl>
                                          <p:spTgt spid="166"/>
                                        </p:tgtEl>
                                        <p:attrNameLst>
                                          <p:attrName>fillcolor</p:attrName>
                                        </p:attrNameLst>
                                      </p:cBhvr>
                                      <p:to>
                                        <a:srgbClr val="FF3399"/>
                                      </p:to>
                                    </p:animClr>
                                    <p:set>
                                      <p:cBhvr>
                                        <p:cTn id="637" dur="250" autoRev="1" fill="remove"/>
                                        <p:tgtEl>
                                          <p:spTgt spid="166"/>
                                        </p:tgtEl>
                                        <p:attrNameLst>
                                          <p:attrName>fill.type</p:attrName>
                                        </p:attrNameLst>
                                      </p:cBhvr>
                                      <p:to>
                                        <p:strVal val="solid"/>
                                      </p:to>
                                    </p:set>
                                    <p:set>
                                      <p:cBhvr>
                                        <p:cTn id="638" dur="250" autoRev="1" fill="remove"/>
                                        <p:tgtEl>
                                          <p:spTgt spid="166"/>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639" restart="whenNotActive" fill="hold" evtFilter="cancelBubble" nodeType="interactiveSeq">
                <p:stCondLst>
                  <p:cond evt="onClick" delay="0">
                    <p:tgtEl>
                      <p:spTgt spid="167"/>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67"/>
                                        </p:tgtEl>
                                        <p:attrNameLst>
                                          <p:attrName>style.color</p:attrName>
                                        </p:attrNameLst>
                                      </p:cBhvr>
                                      <p:to>
                                        <a:srgbClr val="FF3399"/>
                                      </p:to>
                                    </p:animClr>
                                    <p:animClr clrSpc="rgb" dir="cw">
                                      <p:cBhvr>
                                        <p:cTn id="644" dur="250" autoRev="1" fill="remove"/>
                                        <p:tgtEl>
                                          <p:spTgt spid="167"/>
                                        </p:tgtEl>
                                        <p:attrNameLst>
                                          <p:attrName>fillcolor</p:attrName>
                                        </p:attrNameLst>
                                      </p:cBhvr>
                                      <p:to>
                                        <a:srgbClr val="FF3399"/>
                                      </p:to>
                                    </p:animClr>
                                    <p:set>
                                      <p:cBhvr>
                                        <p:cTn id="645" dur="250" autoRev="1" fill="remove"/>
                                        <p:tgtEl>
                                          <p:spTgt spid="167"/>
                                        </p:tgtEl>
                                        <p:attrNameLst>
                                          <p:attrName>fill.type</p:attrName>
                                        </p:attrNameLst>
                                      </p:cBhvr>
                                      <p:to>
                                        <p:strVal val="solid"/>
                                      </p:to>
                                    </p:set>
                                    <p:set>
                                      <p:cBhvr>
                                        <p:cTn id="646" dur="250" autoRev="1" fill="remove"/>
                                        <p:tgtEl>
                                          <p:spTgt spid="167"/>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647" restart="whenNotActive" fill="hold" evtFilter="cancelBubble" nodeType="interactiveSeq">
                <p:stCondLst>
                  <p:cond evt="onClick" delay="0">
                    <p:tgtEl>
                      <p:spTgt spid="168"/>
                    </p:tgtEl>
                  </p:cond>
                </p:stCondLst>
                <p:endSync evt="end" delay="0">
                  <p:rtn val="all"/>
                </p:endSync>
                <p:childTnLst>
                  <p:par>
                    <p:cTn id="648" fill="hold">
                      <p:stCondLst>
                        <p:cond delay="0"/>
                      </p:stCondLst>
                      <p:childTnLst>
                        <p:par>
                          <p:cTn id="649" fill="hold">
                            <p:stCondLst>
                              <p:cond delay="0"/>
                            </p:stCondLst>
                            <p:childTnLst>
                              <p:par>
                                <p:cTn id="6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1" dur="250" autoRev="1" fill="remove"/>
                                        <p:tgtEl>
                                          <p:spTgt spid="168"/>
                                        </p:tgtEl>
                                        <p:attrNameLst>
                                          <p:attrName>style.color</p:attrName>
                                        </p:attrNameLst>
                                      </p:cBhvr>
                                      <p:to>
                                        <a:srgbClr val="FF3399"/>
                                      </p:to>
                                    </p:animClr>
                                    <p:animClr clrSpc="rgb" dir="cw">
                                      <p:cBhvr>
                                        <p:cTn id="652" dur="250" autoRev="1" fill="remove"/>
                                        <p:tgtEl>
                                          <p:spTgt spid="168"/>
                                        </p:tgtEl>
                                        <p:attrNameLst>
                                          <p:attrName>fillcolor</p:attrName>
                                        </p:attrNameLst>
                                      </p:cBhvr>
                                      <p:to>
                                        <a:srgbClr val="FF3399"/>
                                      </p:to>
                                    </p:animClr>
                                    <p:set>
                                      <p:cBhvr>
                                        <p:cTn id="653" dur="250" autoRev="1" fill="remove"/>
                                        <p:tgtEl>
                                          <p:spTgt spid="168"/>
                                        </p:tgtEl>
                                        <p:attrNameLst>
                                          <p:attrName>fill.type</p:attrName>
                                        </p:attrNameLst>
                                      </p:cBhvr>
                                      <p:to>
                                        <p:strVal val="solid"/>
                                      </p:to>
                                    </p:set>
                                    <p:set>
                                      <p:cBhvr>
                                        <p:cTn id="654" dur="250" autoRev="1" fill="remove"/>
                                        <p:tgtEl>
                                          <p:spTgt spid="168"/>
                                        </p:tgtEl>
                                        <p:attrNameLst>
                                          <p:attrName>fill.on</p:attrName>
                                        </p:attrNameLst>
                                      </p:cBhvr>
                                      <p:to>
                                        <p:strVal val="true"/>
                                      </p:to>
                                    </p:set>
                                  </p:childTnLst>
                                  <p:subTnLst>
                                    <p:audio>
                                      <p:cMediaNode>
                                        <p:cTn display="0" masterRel="sameClick">
                                          <p:stCondLst>
                                            <p:cond evt="begin" delay="0">
                                              <p:tn val="6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8"/>
                  </p:tgtEl>
                </p:cond>
              </p:nextCondLst>
            </p:seq>
            <p:seq concurrent="1" nextAc="seek">
              <p:cTn id="655" restart="whenNotActive" fill="hold" evtFilter="cancelBubble" nodeType="interactiveSeq">
                <p:stCondLst>
                  <p:cond evt="onClick" delay="0">
                    <p:tgtEl>
                      <p:spTgt spid="169"/>
                    </p:tgtEl>
                  </p:cond>
                </p:stCondLst>
                <p:endSync evt="end" delay="0">
                  <p:rtn val="all"/>
                </p:endSync>
                <p:childTnLst>
                  <p:par>
                    <p:cTn id="656" fill="hold">
                      <p:stCondLst>
                        <p:cond delay="0"/>
                      </p:stCondLst>
                      <p:childTnLst>
                        <p:par>
                          <p:cTn id="657" fill="hold">
                            <p:stCondLst>
                              <p:cond delay="0"/>
                            </p:stCondLst>
                            <p:childTnLst>
                              <p:par>
                                <p:cTn id="6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9" dur="250" autoRev="1" fill="remove"/>
                                        <p:tgtEl>
                                          <p:spTgt spid="169"/>
                                        </p:tgtEl>
                                        <p:attrNameLst>
                                          <p:attrName>style.color</p:attrName>
                                        </p:attrNameLst>
                                      </p:cBhvr>
                                      <p:to>
                                        <a:srgbClr val="FF3399"/>
                                      </p:to>
                                    </p:animClr>
                                    <p:animClr clrSpc="rgb" dir="cw">
                                      <p:cBhvr>
                                        <p:cTn id="660" dur="250" autoRev="1" fill="remove"/>
                                        <p:tgtEl>
                                          <p:spTgt spid="169"/>
                                        </p:tgtEl>
                                        <p:attrNameLst>
                                          <p:attrName>fillcolor</p:attrName>
                                        </p:attrNameLst>
                                      </p:cBhvr>
                                      <p:to>
                                        <a:srgbClr val="FF3399"/>
                                      </p:to>
                                    </p:animClr>
                                    <p:set>
                                      <p:cBhvr>
                                        <p:cTn id="661" dur="250" autoRev="1" fill="remove"/>
                                        <p:tgtEl>
                                          <p:spTgt spid="169"/>
                                        </p:tgtEl>
                                        <p:attrNameLst>
                                          <p:attrName>fill.type</p:attrName>
                                        </p:attrNameLst>
                                      </p:cBhvr>
                                      <p:to>
                                        <p:strVal val="solid"/>
                                      </p:to>
                                    </p:set>
                                    <p:set>
                                      <p:cBhvr>
                                        <p:cTn id="662" dur="250" autoRev="1" fill="remove"/>
                                        <p:tgtEl>
                                          <p:spTgt spid="169"/>
                                        </p:tgtEl>
                                        <p:attrNameLst>
                                          <p:attrName>fill.on</p:attrName>
                                        </p:attrNameLst>
                                      </p:cBhvr>
                                      <p:to>
                                        <p:strVal val="true"/>
                                      </p:to>
                                    </p:set>
                                  </p:childTnLst>
                                  <p:subTnLst>
                                    <p:audio>
                                      <p:cMediaNode>
                                        <p:cTn display="0" masterRel="sameClick">
                                          <p:stCondLst>
                                            <p:cond evt="begin" delay="0">
                                              <p:tn val="6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69"/>
                  </p:tgtEl>
                </p:cond>
              </p:nextCondLst>
            </p:seq>
            <p:seq concurrent="1" nextAc="seek">
              <p:cTn id="663" restart="whenNotActive" fill="hold" evtFilter="cancelBubble" nodeType="interactiveSeq">
                <p:stCondLst>
                  <p:cond evt="onClick" delay="0">
                    <p:tgtEl>
                      <p:spTgt spid="170"/>
                    </p:tgtEl>
                  </p:cond>
                </p:stCondLst>
                <p:endSync evt="end" delay="0">
                  <p:rtn val="all"/>
                </p:endSync>
                <p:childTnLst>
                  <p:par>
                    <p:cTn id="664" fill="hold">
                      <p:stCondLst>
                        <p:cond delay="0"/>
                      </p:stCondLst>
                      <p:childTnLst>
                        <p:par>
                          <p:cTn id="665" fill="hold">
                            <p:stCondLst>
                              <p:cond delay="0"/>
                            </p:stCondLst>
                            <p:childTnLst>
                              <p:par>
                                <p:cTn id="6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7" dur="250" autoRev="1" fill="remove"/>
                                        <p:tgtEl>
                                          <p:spTgt spid="170"/>
                                        </p:tgtEl>
                                        <p:attrNameLst>
                                          <p:attrName>style.color</p:attrName>
                                        </p:attrNameLst>
                                      </p:cBhvr>
                                      <p:to>
                                        <a:srgbClr val="FF3399"/>
                                      </p:to>
                                    </p:animClr>
                                    <p:animClr clrSpc="rgb" dir="cw">
                                      <p:cBhvr>
                                        <p:cTn id="668" dur="250" autoRev="1" fill="remove"/>
                                        <p:tgtEl>
                                          <p:spTgt spid="170"/>
                                        </p:tgtEl>
                                        <p:attrNameLst>
                                          <p:attrName>fillcolor</p:attrName>
                                        </p:attrNameLst>
                                      </p:cBhvr>
                                      <p:to>
                                        <a:srgbClr val="FF3399"/>
                                      </p:to>
                                    </p:animClr>
                                    <p:set>
                                      <p:cBhvr>
                                        <p:cTn id="669" dur="250" autoRev="1" fill="remove"/>
                                        <p:tgtEl>
                                          <p:spTgt spid="170"/>
                                        </p:tgtEl>
                                        <p:attrNameLst>
                                          <p:attrName>fill.type</p:attrName>
                                        </p:attrNameLst>
                                      </p:cBhvr>
                                      <p:to>
                                        <p:strVal val="solid"/>
                                      </p:to>
                                    </p:set>
                                    <p:set>
                                      <p:cBhvr>
                                        <p:cTn id="670" dur="250" autoRev="1" fill="remove"/>
                                        <p:tgtEl>
                                          <p:spTgt spid="170"/>
                                        </p:tgtEl>
                                        <p:attrNameLst>
                                          <p:attrName>fill.on</p:attrName>
                                        </p:attrNameLst>
                                      </p:cBhvr>
                                      <p:to>
                                        <p:strVal val="true"/>
                                      </p:to>
                                    </p:set>
                                  </p:childTnLst>
                                  <p:subTnLst>
                                    <p:audio>
                                      <p:cMediaNode>
                                        <p:cTn display="0" masterRel="sameClick">
                                          <p:stCondLst>
                                            <p:cond evt="begin" delay="0">
                                              <p:tn val="6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0"/>
                  </p:tgtEl>
                </p:cond>
              </p:nextCondLst>
            </p:seq>
            <p:seq concurrent="1" nextAc="seek">
              <p:cTn id="671" restart="whenNotActive" fill="hold" evtFilter="cancelBubble" nodeType="interactiveSeq">
                <p:stCondLst>
                  <p:cond evt="onClick" delay="0">
                    <p:tgtEl>
                      <p:spTgt spid="171"/>
                    </p:tgtEl>
                  </p:cond>
                </p:stCondLst>
                <p:endSync evt="end" delay="0">
                  <p:rtn val="all"/>
                </p:endSync>
                <p:childTnLst>
                  <p:par>
                    <p:cTn id="672" fill="hold">
                      <p:stCondLst>
                        <p:cond delay="0"/>
                      </p:stCondLst>
                      <p:childTnLst>
                        <p:par>
                          <p:cTn id="673" fill="hold">
                            <p:stCondLst>
                              <p:cond delay="0"/>
                            </p:stCondLst>
                            <p:childTnLst>
                              <p:par>
                                <p:cTn id="6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5" dur="250" autoRev="1" fill="remove"/>
                                        <p:tgtEl>
                                          <p:spTgt spid="171"/>
                                        </p:tgtEl>
                                        <p:attrNameLst>
                                          <p:attrName>style.color</p:attrName>
                                        </p:attrNameLst>
                                      </p:cBhvr>
                                      <p:to>
                                        <a:srgbClr val="FF3399"/>
                                      </p:to>
                                    </p:animClr>
                                    <p:animClr clrSpc="rgb" dir="cw">
                                      <p:cBhvr>
                                        <p:cTn id="676" dur="250" autoRev="1" fill="remove"/>
                                        <p:tgtEl>
                                          <p:spTgt spid="171"/>
                                        </p:tgtEl>
                                        <p:attrNameLst>
                                          <p:attrName>fillcolor</p:attrName>
                                        </p:attrNameLst>
                                      </p:cBhvr>
                                      <p:to>
                                        <a:srgbClr val="FF3399"/>
                                      </p:to>
                                    </p:animClr>
                                    <p:set>
                                      <p:cBhvr>
                                        <p:cTn id="677" dur="250" autoRev="1" fill="remove"/>
                                        <p:tgtEl>
                                          <p:spTgt spid="171"/>
                                        </p:tgtEl>
                                        <p:attrNameLst>
                                          <p:attrName>fill.type</p:attrName>
                                        </p:attrNameLst>
                                      </p:cBhvr>
                                      <p:to>
                                        <p:strVal val="solid"/>
                                      </p:to>
                                    </p:set>
                                    <p:set>
                                      <p:cBhvr>
                                        <p:cTn id="678" dur="250" autoRev="1" fill="remove"/>
                                        <p:tgtEl>
                                          <p:spTgt spid="171"/>
                                        </p:tgtEl>
                                        <p:attrNameLst>
                                          <p:attrName>fill.on</p:attrName>
                                        </p:attrNameLst>
                                      </p:cBhvr>
                                      <p:to>
                                        <p:strVal val="true"/>
                                      </p:to>
                                    </p:set>
                                  </p:childTnLst>
                                  <p:subTnLst>
                                    <p:audio>
                                      <p:cMediaNode>
                                        <p:cTn display="0" masterRel="sameClick">
                                          <p:stCondLst>
                                            <p:cond evt="begin" delay="0">
                                              <p:tn val="6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1"/>
                  </p:tgtEl>
                </p:cond>
              </p:nextCondLst>
            </p:seq>
            <p:seq concurrent="1" nextAc="seek">
              <p:cTn id="679" restart="whenNotActive" fill="hold" evtFilter="cancelBubble" nodeType="interactiveSeq">
                <p:stCondLst>
                  <p:cond evt="onClick" delay="0">
                    <p:tgtEl>
                      <p:spTgt spid="172"/>
                    </p:tgtEl>
                  </p:cond>
                </p:stCondLst>
                <p:endSync evt="end" delay="0">
                  <p:rtn val="all"/>
                </p:endSync>
                <p:childTnLst>
                  <p:par>
                    <p:cTn id="680" fill="hold">
                      <p:stCondLst>
                        <p:cond delay="0"/>
                      </p:stCondLst>
                      <p:childTnLst>
                        <p:par>
                          <p:cTn id="681" fill="hold">
                            <p:stCondLst>
                              <p:cond delay="0"/>
                            </p:stCondLst>
                            <p:childTnLst>
                              <p:par>
                                <p:cTn id="6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3" dur="250" autoRev="1" fill="remove"/>
                                        <p:tgtEl>
                                          <p:spTgt spid="172"/>
                                        </p:tgtEl>
                                        <p:attrNameLst>
                                          <p:attrName>style.color</p:attrName>
                                        </p:attrNameLst>
                                      </p:cBhvr>
                                      <p:to>
                                        <a:srgbClr val="FF3399"/>
                                      </p:to>
                                    </p:animClr>
                                    <p:animClr clrSpc="rgb" dir="cw">
                                      <p:cBhvr>
                                        <p:cTn id="684" dur="250" autoRev="1" fill="remove"/>
                                        <p:tgtEl>
                                          <p:spTgt spid="172"/>
                                        </p:tgtEl>
                                        <p:attrNameLst>
                                          <p:attrName>fillcolor</p:attrName>
                                        </p:attrNameLst>
                                      </p:cBhvr>
                                      <p:to>
                                        <a:srgbClr val="FF3399"/>
                                      </p:to>
                                    </p:animClr>
                                    <p:set>
                                      <p:cBhvr>
                                        <p:cTn id="685" dur="250" autoRev="1" fill="remove"/>
                                        <p:tgtEl>
                                          <p:spTgt spid="172"/>
                                        </p:tgtEl>
                                        <p:attrNameLst>
                                          <p:attrName>fill.type</p:attrName>
                                        </p:attrNameLst>
                                      </p:cBhvr>
                                      <p:to>
                                        <p:strVal val="solid"/>
                                      </p:to>
                                    </p:set>
                                    <p:set>
                                      <p:cBhvr>
                                        <p:cTn id="686" dur="250" autoRev="1" fill="remove"/>
                                        <p:tgtEl>
                                          <p:spTgt spid="172"/>
                                        </p:tgtEl>
                                        <p:attrNameLst>
                                          <p:attrName>fill.on</p:attrName>
                                        </p:attrNameLst>
                                      </p:cBhvr>
                                      <p:to>
                                        <p:strVal val="true"/>
                                      </p:to>
                                    </p:set>
                                  </p:childTnLst>
                                  <p:subTnLst>
                                    <p:audio>
                                      <p:cMediaNode>
                                        <p:cTn display="0" masterRel="sameClick">
                                          <p:stCondLst>
                                            <p:cond evt="begin" delay="0">
                                              <p:tn val="6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2"/>
                  </p:tgtEl>
                </p:cond>
              </p:nextCondLst>
            </p:seq>
            <p:seq concurrent="1" nextAc="seek">
              <p:cTn id="687" restart="whenNotActive" fill="hold" evtFilter="cancelBubble" nodeType="interactiveSeq">
                <p:stCondLst>
                  <p:cond evt="onClick" delay="0">
                    <p:tgtEl>
                      <p:spTgt spid="173"/>
                    </p:tgtEl>
                  </p:cond>
                </p:stCondLst>
                <p:endSync evt="end" delay="0">
                  <p:rtn val="all"/>
                </p:endSync>
                <p:childTnLst>
                  <p:par>
                    <p:cTn id="688" fill="hold">
                      <p:stCondLst>
                        <p:cond delay="0"/>
                      </p:stCondLst>
                      <p:childTnLst>
                        <p:par>
                          <p:cTn id="689" fill="hold">
                            <p:stCondLst>
                              <p:cond delay="0"/>
                            </p:stCondLst>
                            <p:childTnLst>
                              <p:par>
                                <p:cTn id="6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1" dur="250" autoRev="1" fill="remove"/>
                                        <p:tgtEl>
                                          <p:spTgt spid="173"/>
                                        </p:tgtEl>
                                        <p:attrNameLst>
                                          <p:attrName>style.color</p:attrName>
                                        </p:attrNameLst>
                                      </p:cBhvr>
                                      <p:to>
                                        <a:srgbClr val="FF3399"/>
                                      </p:to>
                                    </p:animClr>
                                    <p:animClr clrSpc="rgb" dir="cw">
                                      <p:cBhvr>
                                        <p:cTn id="692" dur="250" autoRev="1" fill="remove"/>
                                        <p:tgtEl>
                                          <p:spTgt spid="173"/>
                                        </p:tgtEl>
                                        <p:attrNameLst>
                                          <p:attrName>fillcolor</p:attrName>
                                        </p:attrNameLst>
                                      </p:cBhvr>
                                      <p:to>
                                        <a:srgbClr val="FF3399"/>
                                      </p:to>
                                    </p:animClr>
                                    <p:set>
                                      <p:cBhvr>
                                        <p:cTn id="693" dur="250" autoRev="1" fill="remove"/>
                                        <p:tgtEl>
                                          <p:spTgt spid="173"/>
                                        </p:tgtEl>
                                        <p:attrNameLst>
                                          <p:attrName>fill.type</p:attrName>
                                        </p:attrNameLst>
                                      </p:cBhvr>
                                      <p:to>
                                        <p:strVal val="solid"/>
                                      </p:to>
                                    </p:set>
                                    <p:set>
                                      <p:cBhvr>
                                        <p:cTn id="694" dur="250" autoRev="1" fill="remove"/>
                                        <p:tgtEl>
                                          <p:spTgt spid="173"/>
                                        </p:tgtEl>
                                        <p:attrNameLst>
                                          <p:attrName>fill.on</p:attrName>
                                        </p:attrNameLst>
                                      </p:cBhvr>
                                      <p:to>
                                        <p:strVal val="true"/>
                                      </p:to>
                                    </p:set>
                                  </p:childTnLst>
                                  <p:subTnLst>
                                    <p:audio>
                                      <p:cMediaNode>
                                        <p:cTn display="0" masterRel="sameClick">
                                          <p:stCondLst>
                                            <p:cond evt="begin" delay="0">
                                              <p:tn val="6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3"/>
                  </p:tgtEl>
                </p:cond>
              </p:nextCondLst>
            </p:seq>
            <p:seq concurrent="1" nextAc="seek">
              <p:cTn id="695" restart="whenNotActive" fill="hold" evtFilter="cancelBubble" nodeType="interactiveSeq">
                <p:stCondLst>
                  <p:cond evt="onClick" delay="0">
                    <p:tgtEl>
                      <p:spTgt spid="174"/>
                    </p:tgtEl>
                  </p:cond>
                </p:stCondLst>
                <p:endSync evt="end" delay="0">
                  <p:rtn val="all"/>
                </p:endSync>
                <p:childTnLst>
                  <p:par>
                    <p:cTn id="696" fill="hold">
                      <p:stCondLst>
                        <p:cond delay="0"/>
                      </p:stCondLst>
                      <p:childTnLst>
                        <p:par>
                          <p:cTn id="697" fill="hold">
                            <p:stCondLst>
                              <p:cond delay="0"/>
                            </p:stCondLst>
                            <p:childTnLst>
                              <p:par>
                                <p:cTn id="6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9" dur="250" autoRev="1" fill="remove"/>
                                        <p:tgtEl>
                                          <p:spTgt spid="174"/>
                                        </p:tgtEl>
                                        <p:attrNameLst>
                                          <p:attrName>style.color</p:attrName>
                                        </p:attrNameLst>
                                      </p:cBhvr>
                                      <p:to>
                                        <a:srgbClr val="FF3399"/>
                                      </p:to>
                                    </p:animClr>
                                    <p:animClr clrSpc="rgb" dir="cw">
                                      <p:cBhvr>
                                        <p:cTn id="700" dur="250" autoRev="1" fill="remove"/>
                                        <p:tgtEl>
                                          <p:spTgt spid="174"/>
                                        </p:tgtEl>
                                        <p:attrNameLst>
                                          <p:attrName>fillcolor</p:attrName>
                                        </p:attrNameLst>
                                      </p:cBhvr>
                                      <p:to>
                                        <a:srgbClr val="FF3399"/>
                                      </p:to>
                                    </p:animClr>
                                    <p:set>
                                      <p:cBhvr>
                                        <p:cTn id="701" dur="250" autoRev="1" fill="remove"/>
                                        <p:tgtEl>
                                          <p:spTgt spid="174"/>
                                        </p:tgtEl>
                                        <p:attrNameLst>
                                          <p:attrName>fill.type</p:attrName>
                                        </p:attrNameLst>
                                      </p:cBhvr>
                                      <p:to>
                                        <p:strVal val="solid"/>
                                      </p:to>
                                    </p:set>
                                    <p:set>
                                      <p:cBhvr>
                                        <p:cTn id="702" dur="250" autoRev="1" fill="remove"/>
                                        <p:tgtEl>
                                          <p:spTgt spid="174"/>
                                        </p:tgtEl>
                                        <p:attrNameLst>
                                          <p:attrName>fill.on</p:attrName>
                                        </p:attrNameLst>
                                      </p:cBhvr>
                                      <p:to>
                                        <p:strVal val="true"/>
                                      </p:to>
                                    </p:set>
                                  </p:childTnLst>
                                  <p:subTnLst>
                                    <p:audio>
                                      <p:cMediaNode>
                                        <p:cTn display="0" masterRel="sameClick">
                                          <p:stCondLst>
                                            <p:cond evt="begin" delay="0">
                                              <p:tn val="6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703" restart="whenNotActive" fill="hold" evtFilter="cancelBubble" nodeType="interactiveSeq">
                <p:stCondLst>
                  <p:cond evt="onClick" delay="0">
                    <p:tgtEl>
                      <p:spTgt spid="175"/>
                    </p:tgtEl>
                  </p:cond>
                </p:stCondLst>
                <p:endSync evt="end" delay="0">
                  <p:rtn val="all"/>
                </p:endSync>
                <p:childTnLst>
                  <p:par>
                    <p:cTn id="704" fill="hold">
                      <p:stCondLst>
                        <p:cond delay="0"/>
                      </p:stCondLst>
                      <p:childTnLst>
                        <p:par>
                          <p:cTn id="705" fill="hold">
                            <p:stCondLst>
                              <p:cond delay="0"/>
                            </p:stCondLst>
                            <p:childTnLst>
                              <p:par>
                                <p:cTn id="7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7" dur="250" autoRev="1" fill="remove"/>
                                        <p:tgtEl>
                                          <p:spTgt spid="175"/>
                                        </p:tgtEl>
                                        <p:attrNameLst>
                                          <p:attrName>style.color</p:attrName>
                                        </p:attrNameLst>
                                      </p:cBhvr>
                                      <p:to>
                                        <a:srgbClr val="FF3399"/>
                                      </p:to>
                                    </p:animClr>
                                    <p:animClr clrSpc="rgb" dir="cw">
                                      <p:cBhvr>
                                        <p:cTn id="708" dur="250" autoRev="1" fill="remove"/>
                                        <p:tgtEl>
                                          <p:spTgt spid="175"/>
                                        </p:tgtEl>
                                        <p:attrNameLst>
                                          <p:attrName>fillcolor</p:attrName>
                                        </p:attrNameLst>
                                      </p:cBhvr>
                                      <p:to>
                                        <a:srgbClr val="FF3399"/>
                                      </p:to>
                                    </p:animClr>
                                    <p:set>
                                      <p:cBhvr>
                                        <p:cTn id="709" dur="250" autoRev="1" fill="remove"/>
                                        <p:tgtEl>
                                          <p:spTgt spid="175"/>
                                        </p:tgtEl>
                                        <p:attrNameLst>
                                          <p:attrName>fill.type</p:attrName>
                                        </p:attrNameLst>
                                      </p:cBhvr>
                                      <p:to>
                                        <p:strVal val="solid"/>
                                      </p:to>
                                    </p:set>
                                    <p:set>
                                      <p:cBhvr>
                                        <p:cTn id="710" dur="250" autoRev="1" fill="remove"/>
                                        <p:tgtEl>
                                          <p:spTgt spid="175"/>
                                        </p:tgtEl>
                                        <p:attrNameLst>
                                          <p:attrName>fill.on</p:attrName>
                                        </p:attrNameLst>
                                      </p:cBhvr>
                                      <p:to>
                                        <p:strVal val="true"/>
                                      </p:to>
                                    </p:set>
                                  </p:childTnLst>
                                  <p:subTnLst>
                                    <p:audio>
                                      <p:cMediaNode>
                                        <p:cTn display="0" masterRel="sameClick">
                                          <p:stCondLst>
                                            <p:cond evt="begin" delay="0">
                                              <p:tn val="7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711" restart="whenNotActive" fill="hold" evtFilter="cancelBubble" nodeType="interactiveSeq">
                <p:stCondLst>
                  <p:cond evt="onClick" delay="0">
                    <p:tgtEl>
                      <p:spTgt spid="176"/>
                    </p:tgtEl>
                  </p:cond>
                </p:stCondLst>
                <p:endSync evt="end" delay="0">
                  <p:rtn val="all"/>
                </p:endSync>
                <p:childTnLst>
                  <p:par>
                    <p:cTn id="712" fill="hold">
                      <p:stCondLst>
                        <p:cond delay="0"/>
                      </p:stCondLst>
                      <p:childTnLst>
                        <p:par>
                          <p:cTn id="713" fill="hold">
                            <p:stCondLst>
                              <p:cond delay="0"/>
                            </p:stCondLst>
                            <p:childTnLst>
                              <p:par>
                                <p:cTn id="7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5" dur="250" autoRev="1" fill="remove"/>
                                        <p:tgtEl>
                                          <p:spTgt spid="176"/>
                                        </p:tgtEl>
                                        <p:attrNameLst>
                                          <p:attrName>style.color</p:attrName>
                                        </p:attrNameLst>
                                      </p:cBhvr>
                                      <p:to>
                                        <a:srgbClr val="FF3399"/>
                                      </p:to>
                                    </p:animClr>
                                    <p:animClr clrSpc="rgb" dir="cw">
                                      <p:cBhvr>
                                        <p:cTn id="716" dur="250" autoRev="1" fill="remove"/>
                                        <p:tgtEl>
                                          <p:spTgt spid="176"/>
                                        </p:tgtEl>
                                        <p:attrNameLst>
                                          <p:attrName>fillcolor</p:attrName>
                                        </p:attrNameLst>
                                      </p:cBhvr>
                                      <p:to>
                                        <a:srgbClr val="FF3399"/>
                                      </p:to>
                                    </p:animClr>
                                    <p:set>
                                      <p:cBhvr>
                                        <p:cTn id="717" dur="250" autoRev="1" fill="remove"/>
                                        <p:tgtEl>
                                          <p:spTgt spid="176"/>
                                        </p:tgtEl>
                                        <p:attrNameLst>
                                          <p:attrName>fill.type</p:attrName>
                                        </p:attrNameLst>
                                      </p:cBhvr>
                                      <p:to>
                                        <p:strVal val="solid"/>
                                      </p:to>
                                    </p:set>
                                    <p:set>
                                      <p:cBhvr>
                                        <p:cTn id="718" dur="250" autoRev="1" fill="remove"/>
                                        <p:tgtEl>
                                          <p:spTgt spid="176"/>
                                        </p:tgtEl>
                                        <p:attrNameLst>
                                          <p:attrName>fill.on</p:attrName>
                                        </p:attrNameLst>
                                      </p:cBhvr>
                                      <p:to>
                                        <p:strVal val="true"/>
                                      </p:to>
                                    </p:set>
                                  </p:childTnLst>
                                  <p:subTnLst>
                                    <p:audio>
                                      <p:cMediaNode>
                                        <p:cTn display="0" masterRel="sameClick">
                                          <p:stCondLst>
                                            <p:cond evt="begin" delay="0">
                                              <p:tn val="7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719" restart="whenNotActive" fill="hold" evtFilter="cancelBubble" nodeType="interactiveSeq">
                <p:stCondLst>
                  <p:cond evt="onClick" delay="0">
                    <p:tgtEl>
                      <p:spTgt spid="177"/>
                    </p:tgtEl>
                  </p:cond>
                </p:stCondLst>
                <p:endSync evt="end" delay="0">
                  <p:rtn val="all"/>
                </p:endSync>
                <p:childTnLst>
                  <p:par>
                    <p:cTn id="720" fill="hold">
                      <p:stCondLst>
                        <p:cond delay="0"/>
                      </p:stCondLst>
                      <p:childTnLst>
                        <p:par>
                          <p:cTn id="721" fill="hold">
                            <p:stCondLst>
                              <p:cond delay="0"/>
                            </p:stCondLst>
                            <p:childTnLst>
                              <p:par>
                                <p:cTn id="7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3" dur="250" autoRev="1" fill="remove"/>
                                        <p:tgtEl>
                                          <p:spTgt spid="177"/>
                                        </p:tgtEl>
                                        <p:attrNameLst>
                                          <p:attrName>style.color</p:attrName>
                                        </p:attrNameLst>
                                      </p:cBhvr>
                                      <p:to>
                                        <a:srgbClr val="FF3399"/>
                                      </p:to>
                                    </p:animClr>
                                    <p:animClr clrSpc="rgb" dir="cw">
                                      <p:cBhvr>
                                        <p:cTn id="724" dur="250" autoRev="1" fill="remove"/>
                                        <p:tgtEl>
                                          <p:spTgt spid="177"/>
                                        </p:tgtEl>
                                        <p:attrNameLst>
                                          <p:attrName>fillcolor</p:attrName>
                                        </p:attrNameLst>
                                      </p:cBhvr>
                                      <p:to>
                                        <a:srgbClr val="FF3399"/>
                                      </p:to>
                                    </p:animClr>
                                    <p:set>
                                      <p:cBhvr>
                                        <p:cTn id="725" dur="250" autoRev="1" fill="remove"/>
                                        <p:tgtEl>
                                          <p:spTgt spid="177"/>
                                        </p:tgtEl>
                                        <p:attrNameLst>
                                          <p:attrName>fill.type</p:attrName>
                                        </p:attrNameLst>
                                      </p:cBhvr>
                                      <p:to>
                                        <p:strVal val="solid"/>
                                      </p:to>
                                    </p:set>
                                    <p:set>
                                      <p:cBhvr>
                                        <p:cTn id="726" dur="250" autoRev="1" fill="remove"/>
                                        <p:tgtEl>
                                          <p:spTgt spid="177"/>
                                        </p:tgtEl>
                                        <p:attrNameLst>
                                          <p:attrName>fill.on</p:attrName>
                                        </p:attrNameLst>
                                      </p:cBhvr>
                                      <p:to>
                                        <p:strVal val="true"/>
                                      </p:to>
                                    </p:set>
                                  </p:childTnLst>
                                  <p:subTnLst>
                                    <p:audio>
                                      <p:cMediaNode>
                                        <p:cTn display="0" masterRel="sameClick">
                                          <p:stCondLst>
                                            <p:cond evt="begin" delay="0">
                                              <p:tn val="7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727" restart="whenNotActive" fill="hold" evtFilter="cancelBubble" nodeType="interactiveSeq">
                <p:stCondLst>
                  <p:cond evt="onClick" delay="0">
                    <p:tgtEl>
                      <p:spTgt spid="178"/>
                    </p:tgtEl>
                  </p:cond>
                </p:stCondLst>
                <p:endSync evt="end" delay="0">
                  <p:rtn val="all"/>
                </p:endSync>
                <p:childTnLst>
                  <p:par>
                    <p:cTn id="728" fill="hold">
                      <p:stCondLst>
                        <p:cond delay="0"/>
                      </p:stCondLst>
                      <p:childTnLst>
                        <p:par>
                          <p:cTn id="729" fill="hold">
                            <p:stCondLst>
                              <p:cond delay="0"/>
                            </p:stCondLst>
                            <p:childTnLst>
                              <p:par>
                                <p:cTn id="7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1" dur="250" autoRev="1" fill="remove"/>
                                        <p:tgtEl>
                                          <p:spTgt spid="178"/>
                                        </p:tgtEl>
                                        <p:attrNameLst>
                                          <p:attrName>style.color</p:attrName>
                                        </p:attrNameLst>
                                      </p:cBhvr>
                                      <p:to>
                                        <a:srgbClr val="FF3399"/>
                                      </p:to>
                                    </p:animClr>
                                    <p:animClr clrSpc="rgb" dir="cw">
                                      <p:cBhvr>
                                        <p:cTn id="732" dur="250" autoRev="1" fill="remove"/>
                                        <p:tgtEl>
                                          <p:spTgt spid="178"/>
                                        </p:tgtEl>
                                        <p:attrNameLst>
                                          <p:attrName>fillcolor</p:attrName>
                                        </p:attrNameLst>
                                      </p:cBhvr>
                                      <p:to>
                                        <a:srgbClr val="FF3399"/>
                                      </p:to>
                                    </p:animClr>
                                    <p:set>
                                      <p:cBhvr>
                                        <p:cTn id="733" dur="250" autoRev="1" fill="remove"/>
                                        <p:tgtEl>
                                          <p:spTgt spid="178"/>
                                        </p:tgtEl>
                                        <p:attrNameLst>
                                          <p:attrName>fill.type</p:attrName>
                                        </p:attrNameLst>
                                      </p:cBhvr>
                                      <p:to>
                                        <p:strVal val="solid"/>
                                      </p:to>
                                    </p:set>
                                    <p:set>
                                      <p:cBhvr>
                                        <p:cTn id="734" dur="250" autoRev="1" fill="remove"/>
                                        <p:tgtEl>
                                          <p:spTgt spid="178"/>
                                        </p:tgtEl>
                                        <p:attrNameLst>
                                          <p:attrName>fill.on</p:attrName>
                                        </p:attrNameLst>
                                      </p:cBhvr>
                                      <p:to>
                                        <p:strVal val="true"/>
                                      </p:to>
                                    </p:set>
                                  </p:childTnLst>
                                  <p:subTnLst>
                                    <p:audio>
                                      <p:cMediaNode>
                                        <p:cTn display="0" masterRel="sameClick">
                                          <p:stCondLst>
                                            <p:cond evt="begin" delay="0">
                                              <p:tn val="7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735" restart="whenNotActive" fill="hold" evtFilter="cancelBubble" nodeType="interactiveSeq">
                <p:stCondLst>
                  <p:cond evt="onClick" delay="0">
                    <p:tgtEl>
                      <p:spTgt spid="179"/>
                    </p:tgtEl>
                  </p:cond>
                </p:stCondLst>
                <p:endSync evt="end" delay="0">
                  <p:rtn val="all"/>
                </p:endSync>
                <p:childTnLst>
                  <p:par>
                    <p:cTn id="736" fill="hold">
                      <p:stCondLst>
                        <p:cond delay="0"/>
                      </p:stCondLst>
                      <p:childTnLst>
                        <p:par>
                          <p:cTn id="737" fill="hold">
                            <p:stCondLst>
                              <p:cond delay="0"/>
                            </p:stCondLst>
                            <p:childTnLst>
                              <p:par>
                                <p:cTn id="7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9" dur="250" autoRev="1" fill="remove"/>
                                        <p:tgtEl>
                                          <p:spTgt spid="179"/>
                                        </p:tgtEl>
                                        <p:attrNameLst>
                                          <p:attrName>style.color</p:attrName>
                                        </p:attrNameLst>
                                      </p:cBhvr>
                                      <p:to>
                                        <a:srgbClr val="FF3399"/>
                                      </p:to>
                                    </p:animClr>
                                    <p:animClr clrSpc="rgb" dir="cw">
                                      <p:cBhvr>
                                        <p:cTn id="740" dur="250" autoRev="1" fill="remove"/>
                                        <p:tgtEl>
                                          <p:spTgt spid="179"/>
                                        </p:tgtEl>
                                        <p:attrNameLst>
                                          <p:attrName>fillcolor</p:attrName>
                                        </p:attrNameLst>
                                      </p:cBhvr>
                                      <p:to>
                                        <a:srgbClr val="FF3399"/>
                                      </p:to>
                                    </p:animClr>
                                    <p:set>
                                      <p:cBhvr>
                                        <p:cTn id="741" dur="250" autoRev="1" fill="remove"/>
                                        <p:tgtEl>
                                          <p:spTgt spid="179"/>
                                        </p:tgtEl>
                                        <p:attrNameLst>
                                          <p:attrName>fill.type</p:attrName>
                                        </p:attrNameLst>
                                      </p:cBhvr>
                                      <p:to>
                                        <p:strVal val="solid"/>
                                      </p:to>
                                    </p:set>
                                    <p:set>
                                      <p:cBhvr>
                                        <p:cTn id="742" dur="250" autoRev="1" fill="remove"/>
                                        <p:tgtEl>
                                          <p:spTgt spid="179"/>
                                        </p:tgtEl>
                                        <p:attrNameLst>
                                          <p:attrName>fill.on</p:attrName>
                                        </p:attrNameLst>
                                      </p:cBhvr>
                                      <p:to>
                                        <p:strVal val="true"/>
                                      </p:to>
                                    </p:set>
                                  </p:childTnLst>
                                  <p:subTnLst>
                                    <p:audio>
                                      <p:cMediaNode>
                                        <p:cTn display="0" masterRel="sameClick">
                                          <p:stCondLst>
                                            <p:cond evt="begin" delay="0">
                                              <p:tn val="7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743" restart="whenNotActive" fill="hold" evtFilter="cancelBubble" nodeType="interactiveSeq">
                <p:stCondLst>
                  <p:cond evt="onClick" delay="0">
                    <p:tgtEl>
                      <p:spTgt spid="180"/>
                    </p:tgtEl>
                  </p:cond>
                </p:stCondLst>
                <p:endSync evt="end" delay="0">
                  <p:rtn val="all"/>
                </p:endSync>
                <p:childTnLst>
                  <p:par>
                    <p:cTn id="744" fill="hold">
                      <p:stCondLst>
                        <p:cond delay="0"/>
                      </p:stCondLst>
                      <p:childTnLst>
                        <p:par>
                          <p:cTn id="745" fill="hold">
                            <p:stCondLst>
                              <p:cond delay="0"/>
                            </p:stCondLst>
                            <p:childTnLst>
                              <p:par>
                                <p:cTn id="7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7" dur="250" autoRev="1" fill="remove"/>
                                        <p:tgtEl>
                                          <p:spTgt spid="180"/>
                                        </p:tgtEl>
                                        <p:attrNameLst>
                                          <p:attrName>style.color</p:attrName>
                                        </p:attrNameLst>
                                      </p:cBhvr>
                                      <p:to>
                                        <a:srgbClr val="FF3399"/>
                                      </p:to>
                                    </p:animClr>
                                    <p:animClr clrSpc="rgb" dir="cw">
                                      <p:cBhvr>
                                        <p:cTn id="748" dur="250" autoRev="1" fill="remove"/>
                                        <p:tgtEl>
                                          <p:spTgt spid="180"/>
                                        </p:tgtEl>
                                        <p:attrNameLst>
                                          <p:attrName>fillcolor</p:attrName>
                                        </p:attrNameLst>
                                      </p:cBhvr>
                                      <p:to>
                                        <a:srgbClr val="FF3399"/>
                                      </p:to>
                                    </p:animClr>
                                    <p:set>
                                      <p:cBhvr>
                                        <p:cTn id="749" dur="250" autoRev="1" fill="remove"/>
                                        <p:tgtEl>
                                          <p:spTgt spid="180"/>
                                        </p:tgtEl>
                                        <p:attrNameLst>
                                          <p:attrName>fill.type</p:attrName>
                                        </p:attrNameLst>
                                      </p:cBhvr>
                                      <p:to>
                                        <p:strVal val="solid"/>
                                      </p:to>
                                    </p:set>
                                    <p:set>
                                      <p:cBhvr>
                                        <p:cTn id="750" dur="250" autoRev="1" fill="remove"/>
                                        <p:tgtEl>
                                          <p:spTgt spid="180"/>
                                        </p:tgtEl>
                                        <p:attrNameLst>
                                          <p:attrName>fill.on</p:attrName>
                                        </p:attrNameLst>
                                      </p:cBhvr>
                                      <p:to>
                                        <p:strVal val="true"/>
                                      </p:to>
                                    </p:set>
                                  </p:childTnLst>
                                  <p:subTnLst>
                                    <p:audio>
                                      <p:cMediaNode>
                                        <p:cTn display="0" masterRel="sameClick">
                                          <p:stCondLst>
                                            <p:cond evt="begin" delay="0">
                                              <p:tn val="7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751" restart="whenNotActive" fill="hold" evtFilter="cancelBubble" nodeType="interactiveSeq">
                <p:stCondLst>
                  <p:cond evt="onClick" delay="0">
                    <p:tgtEl>
                      <p:spTgt spid="181"/>
                    </p:tgtEl>
                  </p:cond>
                </p:stCondLst>
                <p:endSync evt="end" delay="0">
                  <p:rtn val="all"/>
                </p:endSync>
                <p:childTnLst>
                  <p:par>
                    <p:cTn id="752" fill="hold">
                      <p:stCondLst>
                        <p:cond delay="0"/>
                      </p:stCondLst>
                      <p:childTnLst>
                        <p:par>
                          <p:cTn id="753" fill="hold">
                            <p:stCondLst>
                              <p:cond delay="0"/>
                            </p:stCondLst>
                            <p:childTnLst>
                              <p:par>
                                <p:cTn id="7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5" dur="250" autoRev="1" fill="remove"/>
                                        <p:tgtEl>
                                          <p:spTgt spid="181"/>
                                        </p:tgtEl>
                                        <p:attrNameLst>
                                          <p:attrName>style.color</p:attrName>
                                        </p:attrNameLst>
                                      </p:cBhvr>
                                      <p:to>
                                        <a:srgbClr val="FF3399"/>
                                      </p:to>
                                    </p:animClr>
                                    <p:animClr clrSpc="rgb" dir="cw">
                                      <p:cBhvr>
                                        <p:cTn id="756" dur="250" autoRev="1" fill="remove"/>
                                        <p:tgtEl>
                                          <p:spTgt spid="181"/>
                                        </p:tgtEl>
                                        <p:attrNameLst>
                                          <p:attrName>fillcolor</p:attrName>
                                        </p:attrNameLst>
                                      </p:cBhvr>
                                      <p:to>
                                        <a:srgbClr val="FF3399"/>
                                      </p:to>
                                    </p:animClr>
                                    <p:set>
                                      <p:cBhvr>
                                        <p:cTn id="757" dur="250" autoRev="1" fill="remove"/>
                                        <p:tgtEl>
                                          <p:spTgt spid="181"/>
                                        </p:tgtEl>
                                        <p:attrNameLst>
                                          <p:attrName>fill.type</p:attrName>
                                        </p:attrNameLst>
                                      </p:cBhvr>
                                      <p:to>
                                        <p:strVal val="solid"/>
                                      </p:to>
                                    </p:set>
                                    <p:set>
                                      <p:cBhvr>
                                        <p:cTn id="758" dur="250" autoRev="1" fill="remove"/>
                                        <p:tgtEl>
                                          <p:spTgt spid="181"/>
                                        </p:tgtEl>
                                        <p:attrNameLst>
                                          <p:attrName>fill.on</p:attrName>
                                        </p:attrNameLst>
                                      </p:cBhvr>
                                      <p:to>
                                        <p:strVal val="true"/>
                                      </p:to>
                                    </p:set>
                                  </p:childTnLst>
                                  <p:subTnLst>
                                    <p:audio>
                                      <p:cMediaNode>
                                        <p:cTn display="0" masterRel="sameClick">
                                          <p:stCondLst>
                                            <p:cond evt="begin" delay="0">
                                              <p:tn val="7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759" restart="whenNotActive" fill="hold" evtFilter="cancelBubble" nodeType="interactiveSeq">
                <p:stCondLst>
                  <p:cond evt="onClick" delay="0">
                    <p:tgtEl>
                      <p:spTgt spid="182"/>
                    </p:tgtEl>
                  </p:cond>
                </p:stCondLst>
                <p:endSync evt="end" delay="0">
                  <p:rtn val="all"/>
                </p:endSync>
                <p:childTnLst>
                  <p:par>
                    <p:cTn id="760" fill="hold">
                      <p:stCondLst>
                        <p:cond delay="0"/>
                      </p:stCondLst>
                      <p:childTnLst>
                        <p:par>
                          <p:cTn id="761" fill="hold">
                            <p:stCondLst>
                              <p:cond delay="0"/>
                            </p:stCondLst>
                            <p:childTnLst>
                              <p:par>
                                <p:cTn id="7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3" dur="250" autoRev="1" fill="remove"/>
                                        <p:tgtEl>
                                          <p:spTgt spid="182"/>
                                        </p:tgtEl>
                                        <p:attrNameLst>
                                          <p:attrName>style.color</p:attrName>
                                        </p:attrNameLst>
                                      </p:cBhvr>
                                      <p:to>
                                        <a:srgbClr val="FF3399"/>
                                      </p:to>
                                    </p:animClr>
                                    <p:animClr clrSpc="rgb" dir="cw">
                                      <p:cBhvr>
                                        <p:cTn id="764" dur="250" autoRev="1" fill="remove"/>
                                        <p:tgtEl>
                                          <p:spTgt spid="182"/>
                                        </p:tgtEl>
                                        <p:attrNameLst>
                                          <p:attrName>fillcolor</p:attrName>
                                        </p:attrNameLst>
                                      </p:cBhvr>
                                      <p:to>
                                        <a:srgbClr val="FF3399"/>
                                      </p:to>
                                    </p:animClr>
                                    <p:set>
                                      <p:cBhvr>
                                        <p:cTn id="765" dur="250" autoRev="1" fill="remove"/>
                                        <p:tgtEl>
                                          <p:spTgt spid="182"/>
                                        </p:tgtEl>
                                        <p:attrNameLst>
                                          <p:attrName>fill.type</p:attrName>
                                        </p:attrNameLst>
                                      </p:cBhvr>
                                      <p:to>
                                        <p:strVal val="solid"/>
                                      </p:to>
                                    </p:set>
                                    <p:set>
                                      <p:cBhvr>
                                        <p:cTn id="766" dur="250" autoRev="1" fill="remove"/>
                                        <p:tgtEl>
                                          <p:spTgt spid="182"/>
                                        </p:tgtEl>
                                        <p:attrNameLst>
                                          <p:attrName>fill.on</p:attrName>
                                        </p:attrNameLst>
                                      </p:cBhvr>
                                      <p:to>
                                        <p:strVal val="true"/>
                                      </p:to>
                                    </p:set>
                                  </p:childTnLst>
                                  <p:subTnLst>
                                    <p:audio>
                                      <p:cMediaNode>
                                        <p:cTn display="0" masterRel="sameClick">
                                          <p:stCondLst>
                                            <p:cond evt="begin" delay="0">
                                              <p:tn val="7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767" restart="whenNotActive" fill="hold" evtFilter="cancelBubble" nodeType="interactiveSeq">
                <p:stCondLst>
                  <p:cond evt="onClick" delay="0">
                    <p:tgtEl>
                      <p:spTgt spid="183"/>
                    </p:tgtEl>
                  </p:cond>
                </p:stCondLst>
                <p:endSync evt="end" delay="0">
                  <p:rtn val="all"/>
                </p:endSync>
                <p:childTnLst>
                  <p:par>
                    <p:cTn id="768" fill="hold">
                      <p:stCondLst>
                        <p:cond delay="0"/>
                      </p:stCondLst>
                      <p:childTnLst>
                        <p:par>
                          <p:cTn id="769" fill="hold">
                            <p:stCondLst>
                              <p:cond delay="0"/>
                            </p:stCondLst>
                            <p:childTnLst>
                              <p:par>
                                <p:cTn id="7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1" dur="250" autoRev="1" fill="remove"/>
                                        <p:tgtEl>
                                          <p:spTgt spid="183"/>
                                        </p:tgtEl>
                                        <p:attrNameLst>
                                          <p:attrName>style.color</p:attrName>
                                        </p:attrNameLst>
                                      </p:cBhvr>
                                      <p:to>
                                        <a:srgbClr val="FF3399"/>
                                      </p:to>
                                    </p:animClr>
                                    <p:animClr clrSpc="rgb" dir="cw">
                                      <p:cBhvr>
                                        <p:cTn id="772" dur="250" autoRev="1" fill="remove"/>
                                        <p:tgtEl>
                                          <p:spTgt spid="183"/>
                                        </p:tgtEl>
                                        <p:attrNameLst>
                                          <p:attrName>fillcolor</p:attrName>
                                        </p:attrNameLst>
                                      </p:cBhvr>
                                      <p:to>
                                        <a:srgbClr val="FF3399"/>
                                      </p:to>
                                    </p:animClr>
                                    <p:set>
                                      <p:cBhvr>
                                        <p:cTn id="773" dur="250" autoRev="1" fill="remove"/>
                                        <p:tgtEl>
                                          <p:spTgt spid="183"/>
                                        </p:tgtEl>
                                        <p:attrNameLst>
                                          <p:attrName>fill.type</p:attrName>
                                        </p:attrNameLst>
                                      </p:cBhvr>
                                      <p:to>
                                        <p:strVal val="solid"/>
                                      </p:to>
                                    </p:set>
                                    <p:set>
                                      <p:cBhvr>
                                        <p:cTn id="774" dur="250" autoRev="1" fill="remove"/>
                                        <p:tgtEl>
                                          <p:spTgt spid="183"/>
                                        </p:tgtEl>
                                        <p:attrNameLst>
                                          <p:attrName>fill.on</p:attrName>
                                        </p:attrNameLst>
                                      </p:cBhvr>
                                      <p:to>
                                        <p:strVal val="true"/>
                                      </p:to>
                                    </p:set>
                                  </p:childTnLst>
                                  <p:subTnLst>
                                    <p:audio>
                                      <p:cMediaNode>
                                        <p:cTn display="0" masterRel="sameClick">
                                          <p:stCondLst>
                                            <p:cond evt="begin" delay="0">
                                              <p:tn val="7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775" restart="whenNotActive" fill="hold" evtFilter="cancelBubble" nodeType="interactiveSeq">
                <p:stCondLst>
                  <p:cond evt="onClick" delay="0">
                    <p:tgtEl>
                      <p:spTgt spid="184"/>
                    </p:tgtEl>
                  </p:cond>
                </p:stCondLst>
                <p:endSync evt="end" delay="0">
                  <p:rtn val="all"/>
                </p:endSync>
                <p:childTnLst>
                  <p:par>
                    <p:cTn id="776" fill="hold">
                      <p:stCondLst>
                        <p:cond delay="0"/>
                      </p:stCondLst>
                      <p:childTnLst>
                        <p:par>
                          <p:cTn id="777" fill="hold">
                            <p:stCondLst>
                              <p:cond delay="0"/>
                            </p:stCondLst>
                            <p:childTnLst>
                              <p:par>
                                <p:cTn id="7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9" dur="250" autoRev="1" fill="remove"/>
                                        <p:tgtEl>
                                          <p:spTgt spid="184"/>
                                        </p:tgtEl>
                                        <p:attrNameLst>
                                          <p:attrName>style.color</p:attrName>
                                        </p:attrNameLst>
                                      </p:cBhvr>
                                      <p:to>
                                        <a:srgbClr val="FF3399"/>
                                      </p:to>
                                    </p:animClr>
                                    <p:animClr clrSpc="rgb" dir="cw">
                                      <p:cBhvr>
                                        <p:cTn id="780" dur="250" autoRev="1" fill="remove"/>
                                        <p:tgtEl>
                                          <p:spTgt spid="184"/>
                                        </p:tgtEl>
                                        <p:attrNameLst>
                                          <p:attrName>fillcolor</p:attrName>
                                        </p:attrNameLst>
                                      </p:cBhvr>
                                      <p:to>
                                        <a:srgbClr val="FF3399"/>
                                      </p:to>
                                    </p:animClr>
                                    <p:set>
                                      <p:cBhvr>
                                        <p:cTn id="781" dur="250" autoRev="1" fill="remove"/>
                                        <p:tgtEl>
                                          <p:spTgt spid="184"/>
                                        </p:tgtEl>
                                        <p:attrNameLst>
                                          <p:attrName>fill.type</p:attrName>
                                        </p:attrNameLst>
                                      </p:cBhvr>
                                      <p:to>
                                        <p:strVal val="solid"/>
                                      </p:to>
                                    </p:set>
                                    <p:set>
                                      <p:cBhvr>
                                        <p:cTn id="782" dur="250" autoRev="1" fill="remove"/>
                                        <p:tgtEl>
                                          <p:spTgt spid="184"/>
                                        </p:tgtEl>
                                        <p:attrNameLst>
                                          <p:attrName>fill.on</p:attrName>
                                        </p:attrNameLst>
                                      </p:cBhvr>
                                      <p:to>
                                        <p:strVal val="true"/>
                                      </p:to>
                                    </p:set>
                                  </p:childTnLst>
                                  <p:subTnLst>
                                    <p:audio>
                                      <p:cMediaNode>
                                        <p:cTn display="0" masterRel="sameClick">
                                          <p:stCondLst>
                                            <p:cond evt="begin" delay="0">
                                              <p:tn val="7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783" restart="whenNotActive" fill="hold" evtFilter="cancelBubble" nodeType="interactiveSeq">
                <p:stCondLst>
                  <p:cond evt="onClick" delay="0">
                    <p:tgtEl>
                      <p:spTgt spid="185"/>
                    </p:tgtEl>
                  </p:cond>
                </p:stCondLst>
                <p:endSync evt="end" delay="0">
                  <p:rtn val="all"/>
                </p:endSync>
                <p:childTnLst>
                  <p:par>
                    <p:cTn id="784" fill="hold">
                      <p:stCondLst>
                        <p:cond delay="0"/>
                      </p:stCondLst>
                      <p:childTnLst>
                        <p:par>
                          <p:cTn id="785" fill="hold">
                            <p:stCondLst>
                              <p:cond delay="0"/>
                            </p:stCondLst>
                            <p:childTnLst>
                              <p:par>
                                <p:cTn id="7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7" dur="250" autoRev="1" fill="remove"/>
                                        <p:tgtEl>
                                          <p:spTgt spid="185"/>
                                        </p:tgtEl>
                                        <p:attrNameLst>
                                          <p:attrName>style.color</p:attrName>
                                        </p:attrNameLst>
                                      </p:cBhvr>
                                      <p:to>
                                        <a:srgbClr val="FF3399"/>
                                      </p:to>
                                    </p:animClr>
                                    <p:animClr clrSpc="rgb" dir="cw">
                                      <p:cBhvr>
                                        <p:cTn id="788" dur="250" autoRev="1" fill="remove"/>
                                        <p:tgtEl>
                                          <p:spTgt spid="185"/>
                                        </p:tgtEl>
                                        <p:attrNameLst>
                                          <p:attrName>fillcolor</p:attrName>
                                        </p:attrNameLst>
                                      </p:cBhvr>
                                      <p:to>
                                        <a:srgbClr val="FF3399"/>
                                      </p:to>
                                    </p:animClr>
                                    <p:set>
                                      <p:cBhvr>
                                        <p:cTn id="789" dur="250" autoRev="1" fill="remove"/>
                                        <p:tgtEl>
                                          <p:spTgt spid="185"/>
                                        </p:tgtEl>
                                        <p:attrNameLst>
                                          <p:attrName>fill.type</p:attrName>
                                        </p:attrNameLst>
                                      </p:cBhvr>
                                      <p:to>
                                        <p:strVal val="solid"/>
                                      </p:to>
                                    </p:set>
                                    <p:set>
                                      <p:cBhvr>
                                        <p:cTn id="790" dur="250" autoRev="1" fill="remove"/>
                                        <p:tgtEl>
                                          <p:spTgt spid="185"/>
                                        </p:tgtEl>
                                        <p:attrNameLst>
                                          <p:attrName>fill.on</p:attrName>
                                        </p:attrNameLst>
                                      </p:cBhvr>
                                      <p:to>
                                        <p:strVal val="true"/>
                                      </p:to>
                                    </p:set>
                                  </p:childTnLst>
                                  <p:subTnLst>
                                    <p:audio>
                                      <p:cMediaNode>
                                        <p:cTn display="0" masterRel="sameClick">
                                          <p:stCondLst>
                                            <p:cond evt="begin" delay="0">
                                              <p:tn val="7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791" restart="whenNotActive" fill="hold" evtFilter="cancelBubble" nodeType="interactiveSeq">
                <p:stCondLst>
                  <p:cond evt="onClick" delay="0">
                    <p:tgtEl>
                      <p:spTgt spid="186"/>
                    </p:tgtEl>
                  </p:cond>
                </p:stCondLst>
                <p:endSync evt="end" delay="0">
                  <p:rtn val="all"/>
                </p:endSync>
                <p:childTnLst>
                  <p:par>
                    <p:cTn id="792" fill="hold">
                      <p:stCondLst>
                        <p:cond delay="0"/>
                      </p:stCondLst>
                      <p:childTnLst>
                        <p:par>
                          <p:cTn id="793" fill="hold">
                            <p:stCondLst>
                              <p:cond delay="0"/>
                            </p:stCondLst>
                            <p:childTnLst>
                              <p:par>
                                <p:cTn id="7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5" dur="250" autoRev="1" fill="remove"/>
                                        <p:tgtEl>
                                          <p:spTgt spid="186"/>
                                        </p:tgtEl>
                                        <p:attrNameLst>
                                          <p:attrName>style.color</p:attrName>
                                        </p:attrNameLst>
                                      </p:cBhvr>
                                      <p:to>
                                        <a:srgbClr val="FF3399"/>
                                      </p:to>
                                    </p:animClr>
                                    <p:animClr clrSpc="rgb" dir="cw">
                                      <p:cBhvr>
                                        <p:cTn id="796" dur="250" autoRev="1" fill="remove"/>
                                        <p:tgtEl>
                                          <p:spTgt spid="186"/>
                                        </p:tgtEl>
                                        <p:attrNameLst>
                                          <p:attrName>fillcolor</p:attrName>
                                        </p:attrNameLst>
                                      </p:cBhvr>
                                      <p:to>
                                        <a:srgbClr val="FF3399"/>
                                      </p:to>
                                    </p:animClr>
                                    <p:set>
                                      <p:cBhvr>
                                        <p:cTn id="797" dur="250" autoRev="1" fill="remove"/>
                                        <p:tgtEl>
                                          <p:spTgt spid="186"/>
                                        </p:tgtEl>
                                        <p:attrNameLst>
                                          <p:attrName>fill.type</p:attrName>
                                        </p:attrNameLst>
                                      </p:cBhvr>
                                      <p:to>
                                        <p:strVal val="solid"/>
                                      </p:to>
                                    </p:set>
                                    <p:set>
                                      <p:cBhvr>
                                        <p:cTn id="798" dur="250" autoRev="1" fill="remove"/>
                                        <p:tgtEl>
                                          <p:spTgt spid="186"/>
                                        </p:tgtEl>
                                        <p:attrNameLst>
                                          <p:attrName>fill.on</p:attrName>
                                        </p:attrNameLst>
                                      </p:cBhvr>
                                      <p:to>
                                        <p:strVal val="true"/>
                                      </p:to>
                                    </p:set>
                                  </p:childTnLst>
                                  <p:subTnLst>
                                    <p:audio>
                                      <p:cMediaNode>
                                        <p:cTn display="0" masterRel="sameClick">
                                          <p:stCondLst>
                                            <p:cond evt="begin" delay="0">
                                              <p:tn val="7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799" restart="whenNotActive" fill="hold" evtFilter="cancelBubble" nodeType="interactiveSeq">
                <p:stCondLst>
                  <p:cond evt="onClick" delay="0">
                    <p:tgtEl>
                      <p:spTgt spid="187"/>
                    </p:tgtEl>
                  </p:cond>
                </p:stCondLst>
                <p:endSync evt="end" delay="0">
                  <p:rtn val="all"/>
                </p:endSync>
                <p:childTnLst>
                  <p:par>
                    <p:cTn id="800" fill="hold">
                      <p:stCondLst>
                        <p:cond delay="0"/>
                      </p:stCondLst>
                      <p:childTnLst>
                        <p:par>
                          <p:cTn id="801" fill="hold">
                            <p:stCondLst>
                              <p:cond delay="0"/>
                            </p:stCondLst>
                            <p:childTnLst>
                              <p:par>
                                <p:cTn id="8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3" dur="250" autoRev="1" fill="remove"/>
                                        <p:tgtEl>
                                          <p:spTgt spid="187"/>
                                        </p:tgtEl>
                                        <p:attrNameLst>
                                          <p:attrName>style.color</p:attrName>
                                        </p:attrNameLst>
                                      </p:cBhvr>
                                      <p:to>
                                        <a:srgbClr val="FF3399"/>
                                      </p:to>
                                    </p:animClr>
                                    <p:animClr clrSpc="rgb" dir="cw">
                                      <p:cBhvr>
                                        <p:cTn id="804" dur="250" autoRev="1" fill="remove"/>
                                        <p:tgtEl>
                                          <p:spTgt spid="187"/>
                                        </p:tgtEl>
                                        <p:attrNameLst>
                                          <p:attrName>fillcolor</p:attrName>
                                        </p:attrNameLst>
                                      </p:cBhvr>
                                      <p:to>
                                        <a:srgbClr val="FF3399"/>
                                      </p:to>
                                    </p:animClr>
                                    <p:set>
                                      <p:cBhvr>
                                        <p:cTn id="805" dur="250" autoRev="1" fill="remove"/>
                                        <p:tgtEl>
                                          <p:spTgt spid="187"/>
                                        </p:tgtEl>
                                        <p:attrNameLst>
                                          <p:attrName>fill.type</p:attrName>
                                        </p:attrNameLst>
                                      </p:cBhvr>
                                      <p:to>
                                        <p:strVal val="solid"/>
                                      </p:to>
                                    </p:set>
                                    <p:set>
                                      <p:cBhvr>
                                        <p:cTn id="806" dur="250" autoRev="1" fill="remove"/>
                                        <p:tgtEl>
                                          <p:spTgt spid="187"/>
                                        </p:tgtEl>
                                        <p:attrNameLst>
                                          <p:attrName>fill.on</p:attrName>
                                        </p:attrNameLst>
                                      </p:cBhvr>
                                      <p:to>
                                        <p:strVal val="true"/>
                                      </p:to>
                                    </p:set>
                                  </p:childTnLst>
                                  <p:subTnLst>
                                    <p:audio>
                                      <p:cMediaNode>
                                        <p:cTn display="0" masterRel="sameClick">
                                          <p:stCondLst>
                                            <p:cond evt="begin" delay="0">
                                              <p:tn val="8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807" restart="whenNotActive" fill="hold" evtFilter="cancelBubble" nodeType="interactiveSeq">
                <p:stCondLst>
                  <p:cond evt="onClick" delay="0">
                    <p:tgtEl>
                      <p:spTgt spid="188"/>
                    </p:tgtEl>
                  </p:cond>
                </p:stCondLst>
                <p:endSync evt="end" delay="0">
                  <p:rtn val="all"/>
                </p:endSync>
                <p:childTnLst>
                  <p:par>
                    <p:cTn id="808" fill="hold">
                      <p:stCondLst>
                        <p:cond delay="0"/>
                      </p:stCondLst>
                      <p:childTnLst>
                        <p:par>
                          <p:cTn id="809" fill="hold">
                            <p:stCondLst>
                              <p:cond delay="0"/>
                            </p:stCondLst>
                            <p:childTnLst>
                              <p:par>
                                <p:cTn id="8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1" dur="250" autoRev="1" fill="remove"/>
                                        <p:tgtEl>
                                          <p:spTgt spid="188"/>
                                        </p:tgtEl>
                                        <p:attrNameLst>
                                          <p:attrName>style.color</p:attrName>
                                        </p:attrNameLst>
                                      </p:cBhvr>
                                      <p:to>
                                        <a:srgbClr val="FF3399"/>
                                      </p:to>
                                    </p:animClr>
                                    <p:animClr clrSpc="rgb" dir="cw">
                                      <p:cBhvr>
                                        <p:cTn id="812" dur="250" autoRev="1" fill="remove"/>
                                        <p:tgtEl>
                                          <p:spTgt spid="188"/>
                                        </p:tgtEl>
                                        <p:attrNameLst>
                                          <p:attrName>fillcolor</p:attrName>
                                        </p:attrNameLst>
                                      </p:cBhvr>
                                      <p:to>
                                        <a:srgbClr val="FF3399"/>
                                      </p:to>
                                    </p:animClr>
                                    <p:set>
                                      <p:cBhvr>
                                        <p:cTn id="813" dur="250" autoRev="1" fill="remove"/>
                                        <p:tgtEl>
                                          <p:spTgt spid="188"/>
                                        </p:tgtEl>
                                        <p:attrNameLst>
                                          <p:attrName>fill.type</p:attrName>
                                        </p:attrNameLst>
                                      </p:cBhvr>
                                      <p:to>
                                        <p:strVal val="solid"/>
                                      </p:to>
                                    </p:set>
                                    <p:set>
                                      <p:cBhvr>
                                        <p:cTn id="814" dur="250" autoRev="1" fill="remove"/>
                                        <p:tgtEl>
                                          <p:spTgt spid="188"/>
                                        </p:tgtEl>
                                        <p:attrNameLst>
                                          <p:attrName>fill.on</p:attrName>
                                        </p:attrNameLst>
                                      </p:cBhvr>
                                      <p:to>
                                        <p:strVal val="true"/>
                                      </p:to>
                                    </p:set>
                                  </p:childTnLst>
                                  <p:subTnLst>
                                    <p:audio>
                                      <p:cMediaNode>
                                        <p:cTn display="0" masterRel="sameClick">
                                          <p:stCondLst>
                                            <p:cond evt="begin" delay="0">
                                              <p:tn val="8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815" restart="whenNotActive" fill="hold" evtFilter="cancelBubble" nodeType="interactiveSeq">
                <p:stCondLst>
                  <p:cond evt="onClick" delay="0">
                    <p:tgtEl>
                      <p:spTgt spid="189"/>
                    </p:tgtEl>
                  </p:cond>
                </p:stCondLst>
                <p:endSync evt="end" delay="0">
                  <p:rtn val="all"/>
                </p:endSync>
                <p:childTnLst>
                  <p:par>
                    <p:cTn id="816" fill="hold">
                      <p:stCondLst>
                        <p:cond delay="0"/>
                      </p:stCondLst>
                      <p:childTnLst>
                        <p:par>
                          <p:cTn id="817" fill="hold">
                            <p:stCondLst>
                              <p:cond delay="0"/>
                            </p:stCondLst>
                            <p:childTnLst>
                              <p:par>
                                <p:cTn id="8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9" dur="250" autoRev="1" fill="remove"/>
                                        <p:tgtEl>
                                          <p:spTgt spid="189"/>
                                        </p:tgtEl>
                                        <p:attrNameLst>
                                          <p:attrName>style.color</p:attrName>
                                        </p:attrNameLst>
                                      </p:cBhvr>
                                      <p:to>
                                        <a:srgbClr val="FF3399"/>
                                      </p:to>
                                    </p:animClr>
                                    <p:animClr clrSpc="rgb" dir="cw">
                                      <p:cBhvr>
                                        <p:cTn id="820" dur="250" autoRev="1" fill="remove"/>
                                        <p:tgtEl>
                                          <p:spTgt spid="189"/>
                                        </p:tgtEl>
                                        <p:attrNameLst>
                                          <p:attrName>fillcolor</p:attrName>
                                        </p:attrNameLst>
                                      </p:cBhvr>
                                      <p:to>
                                        <a:srgbClr val="FF3399"/>
                                      </p:to>
                                    </p:animClr>
                                    <p:set>
                                      <p:cBhvr>
                                        <p:cTn id="821" dur="250" autoRev="1" fill="remove"/>
                                        <p:tgtEl>
                                          <p:spTgt spid="189"/>
                                        </p:tgtEl>
                                        <p:attrNameLst>
                                          <p:attrName>fill.type</p:attrName>
                                        </p:attrNameLst>
                                      </p:cBhvr>
                                      <p:to>
                                        <p:strVal val="solid"/>
                                      </p:to>
                                    </p:set>
                                    <p:set>
                                      <p:cBhvr>
                                        <p:cTn id="822" dur="250" autoRev="1" fill="remove"/>
                                        <p:tgtEl>
                                          <p:spTgt spid="189"/>
                                        </p:tgtEl>
                                        <p:attrNameLst>
                                          <p:attrName>fill.on</p:attrName>
                                        </p:attrNameLst>
                                      </p:cBhvr>
                                      <p:to>
                                        <p:strVal val="true"/>
                                      </p:to>
                                    </p:set>
                                  </p:childTnLst>
                                  <p:subTnLst>
                                    <p:audio>
                                      <p:cMediaNode>
                                        <p:cTn display="0" masterRel="sameClick">
                                          <p:stCondLst>
                                            <p:cond evt="begin" delay="0">
                                              <p:tn val="8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823" restart="whenNotActive" fill="hold" evtFilter="cancelBubble" nodeType="interactiveSeq">
                <p:stCondLst>
                  <p:cond evt="onClick" delay="0">
                    <p:tgtEl>
                      <p:spTgt spid="190"/>
                    </p:tgtEl>
                  </p:cond>
                </p:stCondLst>
                <p:endSync evt="end" delay="0">
                  <p:rtn val="all"/>
                </p:endSync>
                <p:childTnLst>
                  <p:par>
                    <p:cTn id="824" fill="hold">
                      <p:stCondLst>
                        <p:cond delay="0"/>
                      </p:stCondLst>
                      <p:childTnLst>
                        <p:par>
                          <p:cTn id="825" fill="hold">
                            <p:stCondLst>
                              <p:cond delay="0"/>
                            </p:stCondLst>
                            <p:childTnLst>
                              <p:par>
                                <p:cTn id="8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7" dur="250" autoRev="1" fill="remove"/>
                                        <p:tgtEl>
                                          <p:spTgt spid="190"/>
                                        </p:tgtEl>
                                        <p:attrNameLst>
                                          <p:attrName>style.color</p:attrName>
                                        </p:attrNameLst>
                                      </p:cBhvr>
                                      <p:to>
                                        <a:srgbClr val="FF3399"/>
                                      </p:to>
                                    </p:animClr>
                                    <p:animClr clrSpc="rgb" dir="cw">
                                      <p:cBhvr>
                                        <p:cTn id="828" dur="250" autoRev="1" fill="remove"/>
                                        <p:tgtEl>
                                          <p:spTgt spid="190"/>
                                        </p:tgtEl>
                                        <p:attrNameLst>
                                          <p:attrName>fillcolor</p:attrName>
                                        </p:attrNameLst>
                                      </p:cBhvr>
                                      <p:to>
                                        <a:srgbClr val="FF3399"/>
                                      </p:to>
                                    </p:animClr>
                                    <p:set>
                                      <p:cBhvr>
                                        <p:cTn id="829" dur="250" autoRev="1" fill="remove"/>
                                        <p:tgtEl>
                                          <p:spTgt spid="190"/>
                                        </p:tgtEl>
                                        <p:attrNameLst>
                                          <p:attrName>fill.type</p:attrName>
                                        </p:attrNameLst>
                                      </p:cBhvr>
                                      <p:to>
                                        <p:strVal val="solid"/>
                                      </p:to>
                                    </p:set>
                                    <p:set>
                                      <p:cBhvr>
                                        <p:cTn id="830" dur="250" autoRev="1" fill="remove"/>
                                        <p:tgtEl>
                                          <p:spTgt spid="190"/>
                                        </p:tgtEl>
                                        <p:attrNameLst>
                                          <p:attrName>fill.on</p:attrName>
                                        </p:attrNameLst>
                                      </p:cBhvr>
                                      <p:to>
                                        <p:strVal val="true"/>
                                      </p:to>
                                    </p:set>
                                  </p:childTnLst>
                                  <p:subTnLst>
                                    <p:audio>
                                      <p:cMediaNode>
                                        <p:cTn display="0" masterRel="sameClick">
                                          <p:stCondLst>
                                            <p:cond evt="begin" delay="0">
                                              <p:tn val="8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831" restart="whenNotActive" fill="hold" evtFilter="cancelBubble" nodeType="interactiveSeq">
                <p:stCondLst>
                  <p:cond evt="onClick" delay="0">
                    <p:tgtEl>
                      <p:spTgt spid="191"/>
                    </p:tgtEl>
                  </p:cond>
                </p:stCondLst>
                <p:endSync evt="end" delay="0">
                  <p:rtn val="all"/>
                </p:endSync>
                <p:childTnLst>
                  <p:par>
                    <p:cTn id="832" fill="hold">
                      <p:stCondLst>
                        <p:cond delay="0"/>
                      </p:stCondLst>
                      <p:childTnLst>
                        <p:par>
                          <p:cTn id="833" fill="hold">
                            <p:stCondLst>
                              <p:cond delay="0"/>
                            </p:stCondLst>
                            <p:childTnLst>
                              <p:par>
                                <p:cTn id="8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5" dur="250" autoRev="1" fill="remove"/>
                                        <p:tgtEl>
                                          <p:spTgt spid="191"/>
                                        </p:tgtEl>
                                        <p:attrNameLst>
                                          <p:attrName>style.color</p:attrName>
                                        </p:attrNameLst>
                                      </p:cBhvr>
                                      <p:to>
                                        <a:srgbClr val="FF3399"/>
                                      </p:to>
                                    </p:animClr>
                                    <p:animClr clrSpc="rgb" dir="cw">
                                      <p:cBhvr>
                                        <p:cTn id="836" dur="250" autoRev="1" fill="remove"/>
                                        <p:tgtEl>
                                          <p:spTgt spid="191"/>
                                        </p:tgtEl>
                                        <p:attrNameLst>
                                          <p:attrName>fillcolor</p:attrName>
                                        </p:attrNameLst>
                                      </p:cBhvr>
                                      <p:to>
                                        <a:srgbClr val="FF3399"/>
                                      </p:to>
                                    </p:animClr>
                                    <p:set>
                                      <p:cBhvr>
                                        <p:cTn id="837" dur="250" autoRev="1" fill="remove"/>
                                        <p:tgtEl>
                                          <p:spTgt spid="191"/>
                                        </p:tgtEl>
                                        <p:attrNameLst>
                                          <p:attrName>fill.type</p:attrName>
                                        </p:attrNameLst>
                                      </p:cBhvr>
                                      <p:to>
                                        <p:strVal val="solid"/>
                                      </p:to>
                                    </p:set>
                                    <p:set>
                                      <p:cBhvr>
                                        <p:cTn id="838" dur="250" autoRev="1" fill="remove"/>
                                        <p:tgtEl>
                                          <p:spTgt spid="191"/>
                                        </p:tgtEl>
                                        <p:attrNameLst>
                                          <p:attrName>fill.on</p:attrName>
                                        </p:attrNameLst>
                                      </p:cBhvr>
                                      <p:to>
                                        <p:strVal val="true"/>
                                      </p:to>
                                    </p:set>
                                  </p:childTnLst>
                                  <p:subTnLst>
                                    <p:audio>
                                      <p:cMediaNode>
                                        <p:cTn display="0" masterRel="sameClick">
                                          <p:stCondLst>
                                            <p:cond evt="begin" delay="0">
                                              <p:tn val="8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839" restart="whenNotActive" fill="hold" evtFilter="cancelBubble" nodeType="interactiveSeq">
                <p:stCondLst>
                  <p:cond evt="onClick" delay="0">
                    <p:tgtEl>
                      <p:spTgt spid="192"/>
                    </p:tgtEl>
                  </p:cond>
                </p:stCondLst>
                <p:endSync evt="end" delay="0">
                  <p:rtn val="all"/>
                </p:endSync>
                <p:childTnLst>
                  <p:par>
                    <p:cTn id="840" fill="hold">
                      <p:stCondLst>
                        <p:cond delay="0"/>
                      </p:stCondLst>
                      <p:childTnLst>
                        <p:par>
                          <p:cTn id="841" fill="hold">
                            <p:stCondLst>
                              <p:cond delay="0"/>
                            </p:stCondLst>
                            <p:childTnLst>
                              <p:par>
                                <p:cTn id="8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3" dur="250" autoRev="1" fill="remove"/>
                                        <p:tgtEl>
                                          <p:spTgt spid="192"/>
                                        </p:tgtEl>
                                        <p:attrNameLst>
                                          <p:attrName>style.color</p:attrName>
                                        </p:attrNameLst>
                                      </p:cBhvr>
                                      <p:to>
                                        <a:srgbClr val="FF3399"/>
                                      </p:to>
                                    </p:animClr>
                                    <p:animClr clrSpc="rgb" dir="cw">
                                      <p:cBhvr>
                                        <p:cTn id="844" dur="250" autoRev="1" fill="remove"/>
                                        <p:tgtEl>
                                          <p:spTgt spid="192"/>
                                        </p:tgtEl>
                                        <p:attrNameLst>
                                          <p:attrName>fillcolor</p:attrName>
                                        </p:attrNameLst>
                                      </p:cBhvr>
                                      <p:to>
                                        <a:srgbClr val="FF3399"/>
                                      </p:to>
                                    </p:animClr>
                                    <p:set>
                                      <p:cBhvr>
                                        <p:cTn id="845" dur="250" autoRev="1" fill="remove"/>
                                        <p:tgtEl>
                                          <p:spTgt spid="192"/>
                                        </p:tgtEl>
                                        <p:attrNameLst>
                                          <p:attrName>fill.type</p:attrName>
                                        </p:attrNameLst>
                                      </p:cBhvr>
                                      <p:to>
                                        <p:strVal val="solid"/>
                                      </p:to>
                                    </p:set>
                                    <p:set>
                                      <p:cBhvr>
                                        <p:cTn id="846" dur="250" autoRev="1" fill="remove"/>
                                        <p:tgtEl>
                                          <p:spTgt spid="192"/>
                                        </p:tgtEl>
                                        <p:attrNameLst>
                                          <p:attrName>fill.on</p:attrName>
                                        </p:attrNameLst>
                                      </p:cBhvr>
                                      <p:to>
                                        <p:strVal val="true"/>
                                      </p:to>
                                    </p:set>
                                  </p:childTnLst>
                                  <p:subTnLst>
                                    <p:audio>
                                      <p:cMediaNode>
                                        <p:cTn display="0" masterRel="sameClick">
                                          <p:stCondLst>
                                            <p:cond evt="begin" delay="0">
                                              <p:tn val="8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847" restart="whenNotActive" fill="hold" evtFilter="cancelBubble" nodeType="interactiveSeq">
                <p:stCondLst>
                  <p:cond evt="onClick" delay="0">
                    <p:tgtEl>
                      <p:spTgt spid="193"/>
                    </p:tgtEl>
                  </p:cond>
                </p:stCondLst>
                <p:endSync evt="end" delay="0">
                  <p:rtn val="all"/>
                </p:endSync>
                <p:childTnLst>
                  <p:par>
                    <p:cTn id="848" fill="hold">
                      <p:stCondLst>
                        <p:cond delay="0"/>
                      </p:stCondLst>
                      <p:childTnLst>
                        <p:par>
                          <p:cTn id="849" fill="hold">
                            <p:stCondLst>
                              <p:cond delay="0"/>
                            </p:stCondLst>
                            <p:childTnLst>
                              <p:par>
                                <p:cTn id="8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1" dur="250" autoRev="1" fill="remove"/>
                                        <p:tgtEl>
                                          <p:spTgt spid="193"/>
                                        </p:tgtEl>
                                        <p:attrNameLst>
                                          <p:attrName>style.color</p:attrName>
                                        </p:attrNameLst>
                                      </p:cBhvr>
                                      <p:to>
                                        <a:srgbClr val="FF3399"/>
                                      </p:to>
                                    </p:animClr>
                                    <p:animClr clrSpc="rgb" dir="cw">
                                      <p:cBhvr>
                                        <p:cTn id="852" dur="250" autoRev="1" fill="remove"/>
                                        <p:tgtEl>
                                          <p:spTgt spid="193"/>
                                        </p:tgtEl>
                                        <p:attrNameLst>
                                          <p:attrName>fillcolor</p:attrName>
                                        </p:attrNameLst>
                                      </p:cBhvr>
                                      <p:to>
                                        <a:srgbClr val="FF3399"/>
                                      </p:to>
                                    </p:animClr>
                                    <p:set>
                                      <p:cBhvr>
                                        <p:cTn id="853" dur="250" autoRev="1" fill="remove"/>
                                        <p:tgtEl>
                                          <p:spTgt spid="193"/>
                                        </p:tgtEl>
                                        <p:attrNameLst>
                                          <p:attrName>fill.type</p:attrName>
                                        </p:attrNameLst>
                                      </p:cBhvr>
                                      <p:to>
                                        <p:strVal val="solid"/>
                                      </p:to>
                                    </p:set>
                                    <p:set>
                                      <p:cBhvr>
                                        <p:cTn id="854" dur="250" autoRev="1" fill="remove"/>
                                        <p:tgtEl>
                                          <p:spTgt spid="193"/>
                                        </p:tgtEl>
                                        <p:attrNameLst>
                                          <p:attrName>fill.on</p:attrName>
                                        </p:attrNameLst>
                                      </p:cBhvr>
                                      <p:to>
                                        <p:strVal val="true"/>
                                      </p:to>
                                    </p:set>
                                  </p:childTnLst>
                                  <p:subTnLst>
                                    <p:audio>
                                      <p:cMediaNode>
                                        <p:cTn display="0" masterRel="sameClick">
                                          <p:stCondLst>
                                            <p:cond evt="begin" delay="0">
                                              <p:tn val="8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855" restart="whenNotActive" fill="hold" evtFilter="cancelBubble" nodeType="interactiveSeq">
                <p:stCondLst>
                  <p:cond evt="onClick" delay="0">
                    <p:tgtEl>
                      <p:spTgt spid="194"/>
                    </p:tgtEl>
                  </p:cond>
                </p:stCondLst>
                <p:endSync evt="end" delay="0">
                  <p:rtn val="all"/>
                </p:endSync>
                <p:childTnLst>
                  <p:par>
                    <p:cTn id="856" fill="hold">
                      <p:stCondLst>
                        <p:cond delay="0"/>
                      </p:stCondLst>
                      <p:childTnLst>
                        <p:par>
                          <p:cTn id="857" fill="hold">
                            <p:stCondLst>
                              <p:cond delay="0"/>
                            </p:stCondLst>
                            <p:childTnLst>
                              <p:par>
                                <p:cTn id="8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9" dur="250" autoRev="1" fill="remove"/>
                                        <p:tgtEl>
                                          <p:spTgt spid="194"/>
                                        </p:tgtEl>
                                        <p:attrNameLst>
                                          <p:attrName>style.color</p:attrName>
                                        </p:attrNameLst>
                                      </p:cBhvr>
                                      <p:to>
                                        <a:srgbClr val="FF3399"/>
                                      </p:to>
                                    </p:animClr>
                                    <p:animClr clrSpc="rgb" dir="cw">
                                      <p:cBhvr>
                                        <p:cTn id="860" dur="250" autoRev="1" fill="remove"/>
                                        <p:tgtEl>
                                          <p:spTgt spid="194"/>
                                        </p:tgtEl>
                                        <p:attrNameLst>
                                          <p:attrName>fillcolor</p:attrName>
                                        </p:attrNameLst>
                                      </p:cBhvr>
                                      <p:to>
                                        <a:srgbClr val="FF3399"/>
                                      </p:to>
                                    </p:animClr>
                                    <p:set>
                                      <p:cBhvr>
                                        <p:cTn id="861" dur="250" autoRev="1" fill="remove"/>
                                        <p:tgtEl>
                                          <p:spTgt spid="194"/>
                                        </p:tgtEl>
                                        <p:attrNameLst>
                                          <p:attrName>fill.type</p:attrName>
                                        </p:attrNameLst>
                                      </p:cBhvr>
                                      <p:to>
                                        <p:strVal val="solid"/>
                                      </p:to>
                                    </p:set>
                                    <p:set>
                                      <p:cBhvr>
                                        <p:cTn id="862" dur="250" autoRev="1" fill="remove"/>
                                        <p:tgtEl>
                                          <p:spTgt spid="194"/>
                                        </p:tgtEl>
                                        <p:attrNameLst>
                                          <p:attrName>fill.on</p:attrName>
                                        </p:attrNameLst>
                                      </p:cBhvr>
                                      <p:to>
                                        <p:strVal val="true"/>
                                      </p:to>
                                    </p:set>
                                  </p:childTnLst>
                                  <p:subTnLst>
                                    <p:audio>
                                      <p:cMediaNode>
                                        <p:cTn display="0" masterRel="sameClick">
                                          <p:stCondLst>
                                            <p:cond evt="begin" delay="0">
                                              <p:tn val="8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863" restart="whenNotActive" fill="hold" evtFilter="cancelBubble" nodeType="interactiveSeq">
                <p:stCondLst>
                  <p:cond evt="onClick" delay="0">
                    <p:tgtEl>
                      <p:spTgt spid="195"/>
                    </p:tgtEl>
                  </p:cond>
                </p:stCondLst>
                <p:endSync evt="end" delay="0">
                  <p:rtn val="all"/>
                </p:endSync>
                <p:childTnLst>
                  <p:par>
                    <p:cTn id="864" fill="hold">
                      <p:stCondLst>
                        <p:cond delay="0"/>
                      </p:stCondLst>
                      <p:childTnLst>
                        <p:par>
                          <p:cTn id="865" fill="hold">
                            <p:stCondLst>
                              <p:cond delay="0"/>
                            </p:stCondLst>
                            <p:childTnLst>
                              <p:par>
                                <p:cTn id="8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7" dur="250" autoRev="1" fill="remove"/>
                                        <p:tgtEl>
                                          <p:spTgt spid="195"/>
                                        </p:tgtEl>
                                        <p:attrNameLst>
                                          <p:attrName>style.color</p:attrName>
                                        </p:attrNameLst>
                                      </p:cBhvr>
                                      <p:to>
                                        <a:srgbClr val="FF3399"/>
                                      </p:to>
                                    </p:animClr>
                                    <p:animClr clrSpc="rgb" dir="cw">
                                      <p:cBhvr>
                                        <p:cTn id="868" dur="250" autoRev="1" fill="remove"/>
                                        <p:tgtEl>
                                          <p:spTgt spid="195"/>
                                        </p:tgtEl>
                                        <p:attrNameLst>
                                          <p:attrName>fillcolor</p:attrName>
                                        </p:attrNameLst>
                                      </p:cBhvr>
                                      <p:to>
                                        <a:srgbClr val="FF3399"/>
                                      </p:to>
                                    </p:animClr>
                                    <p:set>
                                      <p:cBhvr>
                                        <p:cTn id="869" dur="250" autoRev="1" fill="remove"/>
                                        <p:tgtEl>
                                          <p:spTgt spid="195"/>
                                        </p:tgtEl>
                                        <p:attrNameLst>
                                          <p:attrName>fill.type</p:attrName>
                                        </p:attrNameLst>
                                      </p:cBhvr>
                                      <p:to>
                                        <p:strVal val="solid"/>
                                      </p:to>
                                    </p:set>
                                    <p:set>
                                      <p:cBhvr>
                                        <p:cTn id="870" dur="250" autoRev="1" fill="remove"/>
                                        <p:tgtEl>
                                          <p:spTgt spid="195"/>
                                        </p:tgtEl>
                                        <p:attrNameLst>
                                          <p:attrName>fill.on</p:attrName>
                                        </p:attrNameLst>
                                      </p:cBhvr>
                                      <p:to>
                                        <p:strVal val="true"/>
                                      </p:to>
                                    </p:set>
                                  </p:childTnLst>
                                  <p:subTnLst>
                                    <p:audio>
                                      <p:cMediaNode>
                                        <p:cTn display="0" masterRel="sameClick">
                                          <p:stCondLst>
                                            <p:cond evt="begin" delay="0">
                                              <p:tn val="8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871" restart="whenNotActive" fill="hold" evtFilter="cancelBubble" nodeType="interactiveSeq">
                <p:stCondLst>
                  <p:cond evt="onClick" delay="0">
                    <p:tgtEl>
                      <p:spTgt spid="196"/>
                    </p:tgtEl>
                  </p:cond>
                </p:stCondLst>
                <p:endSync evt="end" delay="0">
                  <p:rtn val="all"/>
                </p:endSync>
                <p:childTnLst>
                  <p:par>
                    <p:cTn id="872" fill="hold">
                      <p:stCondLst>
                        <p:cond delay="0"/>
                      </p:stCondLst>
                      <p:childTnLst>
                        <p:par>
                          <p:cTn id="873" fill="hold">
                            <p:stCondLst>
                              <p:cond delay="0"/>
                            </p:stCondLst>
                            <p:childTnLst>
                              <p:par>
                                <p:cTn id="8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5" dur="250" autoRev="1" fill="remove"/>
                                        <p:tgtEl>
                                          <p:spTgt spid="196"/>
                                        </p:tgtEl>
                                        <p:attrNameLst>
                                          <p:attrName>style.color</p:attrName>
                                        </p:attrNameLst>
                                      </p:cBhvr>
                                      <p:to>
                                        <a:srgbClr val="FF3399"/>
                                      </p:to>
                                    </p:animClr>
                                    <p:animClr clrSpc="rgb" dir="cw">
                                      <p:cBhvr>
                                        <p:cTn id="876" dur="250" autoRev="1" fill="remove"/>
                                        <p:tgtEl>
                                          <p:spTgt spid="196"/>
                                        </p:tgtEl>
                                        <p:attrNameLst>
                                          <p:attrName>fillcolor</p:attrName>
                                        </p:attrNameLst>
                                      </p:cBhvr>
                                      <p:to>
                                        <a:srgbClr val="FF3399"/>
                                      </p:to>
                                    </p:animClr>
                                    <p:set>
                                      <p:cBhvr>
                                        <p:cTn id="877" dur="250" autoRev="1" fill="remove"/>
                                        <p:tgtEl>
                                          <p:spTgt spid="196"/>
                                        </p:tgtEl>
                                        <p:attrNameLst>
                                          <p:attrName>fill.type</p:attrName>
                                        </p:attrNameLst>
                                      </p:cBhvr>
                                      <p:to>
                                        <p:strVal val="solid"/>
                                      </p:to>
                                    </p:set>
                                    <p:set>
                                      <p:cBhvr>
                                        <p:cTn id="878" dur="250" autoRev="1" fill="remove"/>
                                        <p:tgtEl>
                                          <p:spTgt spid="196"/>
                                        </p:tgtEl>
                                        <p:attrNameLst>
                                          <p:attrName>fill.on</p:attrName>
                                        </p:attrNameLst>
                                      </p:cBhvr>
                                      <p:to>
                                        <p:strVal val="true"/>
                                      </p:to>
                                    </p:set>
                                  </p:childTnLst>
                                  <p:subTnLst>
                                    <p:audio>
                                      <p:cMediaNode>
                                        <p:cTn display="0" masterRel="sameClick">
                                          <p:stCondLst>
                                            <p:cond evt="begin" delay="0">
                                              <p:tn val="8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seq concurrent="1" nextAc="seek">
              <p:cTn id="879" restart="whenNotActive" fill="hold" evtFilter="cancelBubble" nodeType="interactiveSeq">
                <p:stCondLst>
                  <p:cond evt="onClick" delay="0">
                    <p:tgtEl>
                      <p:spTgt spid="197"/>
                    </p:tgtEl>
                  </p:cond>
                </p:stCondLst>
                <p:endSync evt="end" delay="0">
                  <p:rtn val="all"/>
                </p:endSync>
                <p:childTnLst>
                  <p:par>
                    <p:cTn id="880" fill="hold">
                      <p:stCondLst>
                        <p:cond delay="0"/>
                      </p:stCondLst>
                      <p:childTnLst>
                        <p:par>
                          <p:cTn id="881" fill="hold">
                            <p:stCondLst>
                              <p:cond delay="0"/>
                            </p:stCondLst>
                            <p:childTnLst>
                              <p:par>
                                <p:cTn id="8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3" dur="250" autoRev="1" fill="remove"/>
                                        <p:tgtEl>
                                          <p:spTgt spid="197"/>
                                        </p:tgtEl>
                                        <p:attrNameLst>
                                          <p:attrName>style.color</p:attrName>
                                        </p:attrNameLst>
                                      </p:cBhvr>
                                      <p:to>
                                        <a:srgbClr val="FF3399"/>
                                      </p:to>
                                    </p:animClr>
                                    <p:animClr clrSpc="rgb" dir="cw">
                                      <p:cBhvr>
                                        <p:cTn id="884" dur="250" autoRev="1" fill="remove"/>
                                        <p:tgtEl>
                                          <p:spTgt spid="197"/>
                                        </p:tgtEl>
                                        <p:attrNameLst>
                                          <p:attrName>fillcolor</p:attrName>
                                        </p:attrNameLst>
                                      </p:cBhvr>
                                      <p:to>
                                        <a:srgbClr val="FF3399"/>
                                      </p:to>
                                    </p:animClr>
                                    <p:set>
                                      <p:cBhvr>
                                        <p:cTn id="885" dur="250" autoRev="1" fill="remove"/>
                                        <p:tgtEl>
                                          <p:spTgt spid="197"/>
                                        </p:tgtEl>
                                        <p:attrNameLst>
                                          <p:attrName>fill.type</p:attrName>
                                        </p:attrNameLst>
                                      </p:cBhvr>
                                      <p:to>
                                        <p:strVal val="solid"/>
                                      </p:to>
                                    </p:set>
                                    <p:set>
                                      <p:cBhvr>
                                        <p:cTn id="886" dur="250" autoRev="1" fill="remove"/>
                                        <p:tgtEl>
                                          <p:spTgt spid="197"/>
                                        </p:tgtEl>
                                        <p:attrNameLst>
                                          <p:attrName>fill.on</p:attrName>
                                        </p:attrNameLst>
                                      </p:cBhvr>
                                      <p:to>
                                        <p:strVal val="true"/>
                                      </p:to>
                                    </p:set>
                                  </p:childTnLst>
                                  <p:subTnLst>
                                    <p:audio>
                                      <p:cMediaNode>
                                        <p:cTn display="0" masterRel="sameClick">
                                          <p:stCondLst>
                                            <p:cond evt="begin" delay="0">
                                              <p:tn val="8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7"/>
                  </p:tgtEl>
                </p:cond>
              </p:nextCondLst>
            </p:seq>
            <p:seq concurrent="1" nextAc="seek">
              <p:cTn id="887" restart="whenNotActive" fill="hold" evtFilter="cancelBubble" nodeType="interactiveSeq">
                <p:stCondLst>
                  <p:cond evt="onClick" delay="0">
                    <p:tgtEl>
                      <p:spTgt spid="198"/>
                    </p:tgtEl>
                  </p:cond>
                </p:stCondLst>
                <p:endSync evt="end" delay="0">
                  <p:rtn val="all"/>
                </p:endSync>
                <p:childTnLst>
                  <p:par>
                    <p:cTn id="888" fill="hold">
                      <p:stCondLst>
                        <p:cond delay="0"/>
                      </p:stCondLst>
                      <p:childTnLst>
                        <p:par>
                          <p:cTn id="889" fill="hold">
                            <p:stCondLst>
                              <p:cond delay="0"/>
                            </p:stCondLst>
                            <p:childTnLst>
                              <p:par>
                                <p:cTn id="8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1" dur="250" autoRev="1" fill="remove"/>
                                        <p:tgtEl>
                                          <p:spTgt spid="198"/>
                                        </p:tgtEl>
                                        <p:attrNameLst>
                                          <p:attrName>style.color</p:attrName>
                                        </p:attrNameLst>
                                      </p:cBhvr>
                                      <p:to>
                                        <a:srgbClr val="FF3399"/>
                                      </p:to>
                                    </p:animClr>
                                    <p:animClr clrSpc="rgb" dir="cw">
                                      <p:cBhvr>
                                        <p:cTn id="892" dur="250" autoRev="1" fill="remove"/>
                                        <p:tgtEl>
                                          <p:spTgt spid="198"/>
                                        </p:tgtEl>
                                        <p:attrNameLst>
                                          <p:attrName>fillcolor</p:attrName>
                                        </p:attrNameLst>
                                      </p:cBhvr>
                                      <p:to>
                                        <a:srgbClr val="FF3399"/>
                                      </p:to>
                                    </p:animClr>
                                    <p:set>
                                      <p:cBhvr>
                                        <p:cTn id="893" dur="250" autoRev="1" fill="remove"/>
                                        <p:tgtEl>
                                          <p:spTgt spid="198"/>
                                        </p:tgtEl>
                                        <p:attrNameLst>
                                          <p:attrName>fill.type</p:attrName>
                                        </p:attrNameLst>
                                      </p:cBhvr>
                                      <p:to>
                                        <p:strVal val="solid"/>
                                      </p:to>
                                    </p:set>
                                    <p:set>
                                      <p:cBhvr>
                                        <p:cTn id="894" dur="250" autoRev="1" fill="remove"/>
                                        <p:tgtEl>
                                          <p:spTgt spid="198"/>
                                        </p:tgtEl>
                                        <p:attrNameLst>
                                          <p:attrName>fill.on</p:attrName>
                                        </p:attrNameLst>
                                      </p:cBhvr>
                                      <p:to>
                                        <p:strVal val="true"/>
                                      </p:to>
                                    </p:set>
                                  </p:childTnLst>
                                  <p:subTnLst>
                                    <p:audio>
                                      <p:cMediaNode>
                                        <p:cTn display="0" masterRel="sameClick">
                                          <p:stCondLst>
                                            <p:cond evt="begin" delay="0">
                                              <p:tn val="8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8"/>
                  </p:tgtEl>
                </p:cond>
              </p:nextCondLst>
            </p:seq>
            <p:seq concurrent="1" nextAc="seek">
              <p:cTn id="895" restart="whenNotActive" fill="hold" evtFilter="cancelBubble" nodeType="interactiveSeq">
                <p:stCondLst>
                  <p:cond evt="onClick" delay="0">
                    <p:tgtEl>
                      <p:spTgt spid="199"/>
                    </p:tgtEl>
                  </p:cond>
                </p:stCondLst>
                <p:endSync evt="end" delay="0">
                  <p:rtn val="all"/>
                </p:endSync>
                <p:childTnLst>
                  <p:par>
                    <p:cTn id="896" fill="hold">
                      <p:stCondLst>
                        <p:cond delay="0"/>
                      </p:stCondLst>
                      <p:childTnLst>
                        <p:par>
                          <p:cTn id="897" fill="hold">
                            <p:stCondLst>
                              <p:cond delay="0"/>
                            </p:stCondLst>
                            <p:childTnLst>
                              <p:par>
                                <p:cTn id="8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9" dur="250" autoRev="1" fill="remove"/>
                                        <p:tgtEl>
                                          <p:spTgt spid="199"/>
                                        </p:tgtEl>
                                        <p:attrNameLst>
                                          <p:attrName>style.color</p:attrName>
                                        </p:attrNameLst>
                                      </p:cBhvr>
                                      <p:to>
                                        <a:srgbClr val="FF3399"/>
                                      </p:to>
                                    </p:animClr>
                                    <p:animClr clrSpc="rgb" dir="cw">
                                      <p:cBhvr>
                                        <p:cTn id="900" dur="250" autoRev="1" fill="remove"/>
                                        <p:tgtEl>
                                          <p:spTgt spid="199"/>
                                        </p:tgtEl>
                                        <p:attrNameLst>
                                          <p:attrName>fillcolor</p:attrName>
                                        </p:attrNameLst>
                                      </p:cBhvr>
                                      <p:to>
                                        <a:srgbClr val="FF3399"/>
                                      </p:to>
                                    </p:animClr>
                                    <p:set>
                                      <p:cBhvr>
                                        <p:cTn id="901" dur="250" autoRev="1" fill="remove"/>
                                        <p:tgtEl>
                                          <p:spTgt spid="199"/>
                                        </p:tgtEl>
                                        <p:attrNameLst>
                                          <p:attrName>fill.type</p:attrName>
                                        </p:attrNameLst>
                                      </p:cBhvr>
                                      <p:to>
                                        <p:strVal val="solid"/>
                                      </p:to>
                                    </p:set>
                                    <p:set>
                                      <p:cBhvr>
                                        <p:cTn id="902" dur="250" autoRev="1" fill="remove"/>
                                        <p:tgtEl>
                                          <p:spTgt spid="199"/>
                                        </p:tgtEl>
                                        <p:attrNameLst>
                                          <p:attrName>fill.on</p:attrName>
                                        </p:attrNameLst>
                                      </p:cBhvr>
                                      <p:to>
                                        <p:strVal val="true"/>
                                      </p:to>
                                    </p:set>
                                  </p:childTnLst>
                                  <p:subTnLst>
                                    <p:audio>
                                      <p:cMediaNode>
                                        <p:cTn display="0" masterRel="sameClick">
                                          <p:stCondLst>
                                            <p:cond evt="begin" delay="0">
                                              <p:tn val="8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9"/>
                  </p:tgtEl>
                </p:cond>
              </p:nextCondLst>
            </p:seq>
            <p:seq concurrent="1" nextAc="seek">
              <p:cTn id="903" restart="whenNotActive" fill="hold" evtFilter="cancelBubble" nodeType="interactiveSeq">
                <p:stCondLst>
                  <p:cond evt="onClick" delay="0">
                    <p:tgtEl>
                      <p:spTgt spid="200"/>
                    </p:tgtEl>
                  </p:cond>
                </p:stCondLst>
                <p:endSync evt="end" delay="0">
                  <p:rtn val="all"/>
                </p:endSync>
                <p:childTnLst>
                  <p:par>
                    <p:cTn id="904" fill="hold">
                      <p:stCondLst>
                        <p:cond delay="0"/>
                      </p:stCondLst>
                      <p:childTnLst>
                        <p:par>
                          <p:cTn id="905" fill="hold">
                            <p:stCondLst>
                              <p:cond delay="0"/>
                            </p:stCondLst>
                            <p:childTnLst>
                              <p:par>
                                <p:cTn id="9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7" dur="250" autoRev="1" fill="remove"/>
                                        <p:tgtEl>
                                          <p:spTgt spid="200"/>
                                        </p:tgtEl>
                                        <p:attrNameLst>
                                          <p:attrName>style.color</p:attrName>
                                        </p:attrNameLst>
                                      </p:cBhvr>
                                      <p:to>
                                        <a:srgbClr val="FF3399"/>
                                      </p:to>
                                    </p:animClr>
                                    <p:animClr clrSpc="rgb" dir="cw">
                                      <p:cBhvr>
                                        <p:cTn id="908" dur="250" autoRev="1" fill="remove"/>
                                        <p:tgtEl>
                                          <p:spTgt spid="200"/>
                                        </p:tgtEl>
                                        <p:attrNameLst>
                                          <p:attrName>fillcolor</p:attrName>
                                        </p:attrNameLst>
                                      </p:cBhvr>
                                      <p:to>
                                        <a:srgbClr val="FF3399"/>
                                      </p:to>
                                    </p:animClr>
                                    <p:set>
                                      <p:cBhvr>
                                        <p:cTn id="909" dur="250" autoRev="1" fill="remove"/>
                                        <p:tgtEl>
                                          <p:spTgt spid="200"/>
                                        </p:tgtEl>
                                        <p:attrNameLst>
                                          <p:attrName>fill.type</p:attrName>
                                        </p:attrNameLst>
                                      </p:cBhvr>
                                      <p:to>
                                        <p:strVal val="solid"/>
                                      </p:to>
                                    </p:set>
                                    <p:set>
                                      <p:cBhvr>
                                        <p:cTn id="910" dur="250" autoRev="1" fill="remove"/>
                                        <p:tgtEl>
                                          <p:spTgt spid="200"/>
                                        </p:tgtEl>
                                        <p:attrNameLst>
                                          <p:attrName>fill.on</p:attrName>
                                        </p:attrNameLst>
                                      </p:cBhvr>
                                      <p:to>
                                        <p:strVal val="true"/>
                                      </p:to>
                                    </p:set>
                                  </p:childTnLst>
                                  <p:subTnLst>
                                    <p:audio>
                                      <p:cMediaNode>
                                        <p:cTn display="0" masterRel="sameClick">
                                          <p:stCondLst>
                                            <p:cond evt="begin" delay="0">
                                              <p:tn val="9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0"/>
                  </p:tgtEl>
                </p:cond>
              </p:nextCondLst>
            </p:seq>
            <p:seq concurrent="1" nextAc="seek">
              <p:cTn id="911" restart="whenNotActive" fill="hold" evtFilter="cancelBubble" nodeType="interactiveSeq">
                <p:stCondLst>
                  <p:cond evt="onClick" delay="0">
                    <p:tgtEl>
                      <p:spTgt spid="201"/>
                    </p:tgtEl>
                  </p:cond>
                </p:stCondLst>
                <p:endSync evt="end" delay="0">
                  <p:rtn val="all"/>
                </p:endSync>
                <p:childTnLst>
                  <p:par>
                    <p:cTn id="912" fill="hold">
                      <p:stCondLst>
                        <p:cond delay="0"/>
                      </p:stCondLst>
                      <p:childTnLst>
                        <p:par>
                          <p:cTn id="913" fill="hold">
                            <p:stCondLst>
                              <p:cond delay="0"/>
                            </p:stCondLst>
                            <p:childTnLst>
                              <p:par>
                                <p:cTn id="9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5" dur="250" autoRev="1" fill="remove"/>
                                        <p:tgtEl>
                                          <p:spTgt spid="201"/>
                                        </p:tgtEl>
                                        <p:attrNameLst>
                                          <p:attrName>style.color</p:attrName>
                                        </p:attrNameLst>
                                      </p:cBhvr>
                                      <p:to>
                                        <a:srgbClr val="FF3399"/>
                                      </p:to>
                                    </p:animClr>
                                    <p:animClr clrSpc="rgb" dir="cw">
                                      <p:cBhvr>
                                        <p:cTn id="916" dur="250" autoRev="1" fill="remove"/>
                                        <p:tgtEl>
                                          <p:spTgt spid="201"/>
                                        </p:tgtEl>
                                        <p:attrNameLst>
                                          <p:attrName>fillcolor</p:attrName>
                                        </p:attrNameLst>
                                      </p:cBhvr>
                                      <p:to>
                                        <a:srgbClr val="FF3399"/>
                                      </p:to>
                                    </p:animClr>
                                    <p:set>
                                      <p:cBhvr>
                                        <p:cTn id="917" dur="250" autoRev="1" fill="remove"/>
                                        <p:tgtEl>
                                          <p:spTgt spid="201"/>
                                        </p:tgtEl>
                                        <p:attrNameLst>
                                          <p:attrName>fill.type</p:attrName>
                                        </p:attrNameLst>
                                      </p:cBhvr>
                                      <p:to>
                                        <p:strVal val="solid"/>
                                      </p:to>
                                    </p:set>
                                    <p:set>
                                      <p:cBhvr>
                                        <p:cTn id="918" dur="250" autoRev="1" fill="remove"/>
                                        <p:tgtEl>
                                          <p:spTgt spid="201"/>
                                        </p:tgtEl>
                                        <p:attrNameLst>
                                          <p:attrName>fill.on</p:attrName>
                                        </p:attrNameLst>
                                      </p:cBhvr>
                                      <p:to>
                                        <p:strVal val="true"/>
                                      </p:to>
                                    </p:set>
                                  </p:childTnLst>
                                  <p:subTnLst>
                                    <p:audio>
                                      <p:cMediaNode>
                                        <p:cTn display="0" masterRel="sameClick">
                                          <p:stCondLst>
                                            <p:cond evt="begin" delay="0">
                                              <p:tn val="9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1"/>
                  </p:tgtEl>
                </p:cond>
              </p:nextCondLst>
            </p:seq>
            <p:seq concurrent="1" nextAc="seek">
              <p:cTn id="919" restart="whenNotActive" fill="hold" evtFilter="cancelBubble" nodeType="interactiveSeq">
                <p:stCondLst>
                  <p:cond evt="onClick" delay="0">
                    <p:tgtEl>
                      <p:spTgt spid="202"/>
                    </p:tgtEl>
                  </p:cond>
                </p:stCondLst>
                <p:endSync evt="end" delay="0">
                  <p:rtn val="all"/>
                </p:endSync>
                <p:childTnLst>
                  <p:par>
                    <p:cTn id="920" fill="hold">
                      <p:stCondLst>
                        <p:cond delay="0"/>
                      </p:stCondLst>
                      <p:childTnLst>
                        <p:par>
                          <p:cTn id="921" fill="hold">
                            <p:stCondLst>
                              <p:cond delay="0"/>
                            </p:stCondLst>
                            <p:childTnLst>
                              <p:par>
                                <p:cTn id="9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3" dur="250" autoRev="1" fill="remove"/>
                                        <p:tgtEl>
                                          <p:spTgt spid="202"/>
                                        </p:tgtEl>
                                        <p:attrNameLst>
                                          <p:attrName>style.color</p:attrName>
                                        </p:attrNameLst>
                                      </p:cBhvr>
                                      <p:to>
                                        <a:srgbClr val="FF3399"/>
                                      </p:to>
                                    </p:animClr>
                                    <p:animClr clrSpc="rgb" dir="cw">
                                      <p:cBhvr>
                                        <p:cTn id="924" dur="250" autoRev="1" fill="remove"/>
                                        <p:tgtEl>
                                          <p:spTgt spid="202"/>
                                        </p:tgtEl>
                                        <p:attrNameLst>
                                          <p:attrName>fillcolor</p:attrName>
                                        </p:attrNameLst>
                                      </p:cBhvr>
                                      <p:to>
                                        <a:srgbClr val="FF3399"/>
                                      </p:to>
                                    </p:animClr>
                                    <p:set>
                                      <p:cBhvr>
                                        <p:cTn id="925" dur="250" autoRev="1" fill="remove"/>
                                        <p:tgtEl>
                                          <p:spTgt spid="202"/>
                                        </p:tgtEl>
                                        <p:attrNameLst>
                                          <p:attrName>fill.type</p:attrName>
                                        </p:attrNameLst>
                                      </p:cBhvr>
                                      <p:to>
                                        <p:strVal val="solid"/>
                                      </p:to>
                                    </p:set>
                                    <p:set>
                                      <p:cBhvr>
                                        <p:cTn id="926" dur="250" autoRev="1" fill="remove"/>
                                        <p:tgtEl>
                                          <p:spTgt spid="202"/>
                                        </p:tgtEl>
                                        <p:attrNameLst>
                                          <p:attrName>fill.on</p:attrName>
                                        </p:attrNameLst>
                                      </p:cBhvr>
                                      <p:to>
                                        <p:strVal val="true"/>
                                      </p:to>
                                    </p:set>
                                  </p:childTnLst>
                                  <p:subTnLst>
                                    <p:audio>
                                      <p:cMediaNode>
                                        <p:cTn display="0" masterRel="sameClick">
                                          <p:stCondLst>
                                            <p:cond evt="begin" delay="0">
                                              <p:tn val="9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2"/>
                  </p:tgtEl>
                </p:cond>
              </p:nextCondLst>
            </p:seq>
            <p:seq concurrent="1" nextAc="seek">
              <p:cTn id="927" restart="whenNotActive" fill="hold" evtFilter="cancelBubble" nodeType="interactiveSeq">
                <p:stCondLst>
                  <p:cond evt="onClick" delay="0">
                    <p:tgtEl>
                      <p:spTgt spid="203"/>
                    </p:tgtEl>
                  </p:cond>
                </p:stCondLst>
                <p:endSync evt="end" delay="0">
                  <p:rtn val="all"/>
                </p:endSync>
                <p:childTnLst>
                  <p:par>
                    <p:cTn id="928" fill="hold">
                      <p:stCondLst>
                        <p:cond delay="0"/>
                      </p:stCondLst>
                      <p:childTnLst>
                        <p:par>
                          <p:cTn id="929" fill="hold">
                            <p:stCondLst>
                              <p:cond delay="0"/>
                            </p:stCondLst>
                            <p:childTnLst>
                              <p:par>
                                <p:cTn id="9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1" dur="250" autoRev="1" fill="remove"/>
                                        <p:tgtEl>
                                          <p:spTgt spid="203"/>
                                        </p:tgtEl>
                                        <p:attrNameLst>
                                          <p:attrName>style.color</p:attrName>
                                        </p:attrNameLst>
                                      </p:cBhvr>
                                      <p:to>
                                        <a:srgbClr val="FF3399"/>
                                      </p:to>
                                    </p:animClr>
                                    <p:animClr clrSpc="rgb" dir="cw">
                                      <p:cBhvr>
                                        <p:cTn id="932" dur="250" autoRev="1" fill="remove"/>
                                        <p:tgtEl>
                                          <p:spTgt spid="203"/>
                                        </p:tgtEl>
                                        <p:attrNameLst>
                                          <p:attrName>fillcolor</p:attrName>
                                        </p:attrNameLst>
                                      </p:cBhvr>
                                      <p:to>
                                        <a:srgbClr val="FF3399"/>
                                      </p:to>
                                    </p:animClr>
                                    <p:set>
                                      <p:cBhvr>
                                        <p:cTn id="933" dur="250" autoRev="1" fill="remove"/>
                                        <p:tgtEl>
                                          <p:spTgt spid="203"/>
                                        </p:tgtEl>
                                        <p:attrNameLst>
                                          <p:attrName>fill.type</p:attrName>
                                        </p:attrNameLst>
                                      </p:cBhvr>
                                      <p:to>
                                        <p:strVal val="solid"/>
                                      </p:to>
                                    </p:set>
                                    <p:set>
                                      <p:cBhvr>
                                        <p:cTn id="934" dur="250" autoRev="1" fill="remove"/>
                                        <p:tgtEl>
                                          <p:spTgt spid="203"/>
                                        </p:tgtEl>
                                        <p:attrNameLst>
                                          <p:attrName>fill.on</p:attrName>
                                        </p:attrNameLst>
                                      </p:cBhvr>
                                      <p:to>
                                        <p:strVal val="true"/>
                                      </p:to>
                                    </p:set>
                                  </p:childTnLst>
                                  <p:subTnLst>
                                    <p:audio>
                                      <p:cMediaNode>
                                        <p:cTn display="0" masterRel="sameClick">
                                          <p:stCondLst>
                                            <p:cond evt="begin" delay="0">
                                              <p:tn val="9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3"/>
                  </p:tgtEl>
                </p:cond>
              </p:nextCondLst>
            </p:seq>
            <p:seq concurrent="1" nextAc="seek">
              <p:cTn id="935" restart="whenNotActive" fill="hold" evtFilter="cancelBubble" nodeType="interactiveSeq">
                <p:stCondLst>
                  <p:cond evt="onClick" delay="0">
                    <p:tgtEl>
                      <p:spTgt spid="204"/>
                    </p:tgtEl>
                  </p:cond>
                </p:stCondLst>
                <p:endSync evt="end" delay="0">
                  <p:rtn val="all"/>
                </p:endSync>
                <p:childTnLst>
                  <p:par>
                    <p:cTn id="936" fill="hold">
                      <p:stCondLst>
                        <p:cond delay="0"/>
                      </p:stCondLst>
                      <p:childTnLst>
                        <p:par>
                          <p:cTn id="937" fill="hold">
                            <p:stCondLst>
                              <p:cond delay="0"/>
                            </p:stCondLst>
                            <p:childTnLst>
                              <p:par>
                                <p:cTn id="9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9" dur="250" autoRev="1" fill="remove"/>
                                        <p:tgtEl>
                                          <p:spTgt spid="204"/>
                                        </p:tgtEl>
                                        <p:attrNameLst>
                                          <p:attrName>style.color</p:attrName>
                                        </p:attrNameLst>
                                      </p:cBhvr>
                                      <p:to>
                                        <a:srgbClr val="FF3399"/>
                                      </p:to>
                                    </p:animClr>
                                    <p:animClr clrSpc="rgb" dir="cw">
                                      <p:cBhvr>
                                        <p:cTn id="940" dur="250" autoRev="1" fill="remove"/>
                                        <p:tgtEl>
                                          <p:spTgt spid="204"/>
                                        </p:tgtEl>
                                        <p:attrNameLst>
                                          <p:attrName>fillcolor</p:attrName>
                                        </p:attrNameLst>
                                      </p:cBhvr>
                                      <p:to>
                                        <a:srgbClr val="FF3399"/>
                                      </p:to>
                                    </p:animClr>
                                    <p:set>
                                      <p:cBhvr>
                                        <p:cTn id="941" dur="250" autoRev="1" fill="remove"/>
                                        <p:tgtEl>
                                          <p:spTgt spid="204"/>
                                        </p:tgtEl>
                                        <p:attrNameLst>
                                          <p:attrName>fill.type</p:attrName>
                                        </p:attrNameLst>
                                      </p:cBhvr>
                                      <p:to>
                                        <p:strVal val="solid"/>
                                      </p:to>
                                    </p:set>
                                    <p:set>
                                      <p:cBhvr>
                                        <p:cTn id="942" dur="250" autoRev="1" fill="remove"/>
                                        <p:tgtEl>
                                          <p:spTgt spid="204"/>
                                        </p:tgtEl>
                                        <p:attrNameLst>
                                          <p:attrName>fill.on</p:attrName>
                                        </p:attrNameLst>
                                      </p:cBhvr>
                                      <p:to>
                                        <p:strVal val="true"/>
                                      </p:to>
                                    </p:set>
                                  </p:childTnLst>
                                  <p:subTnLst>
                                    <p:audio>
                                      <p:cMediaNode>
                                        <p:cTn display="0" masterRel="sameClick">
                                          <p:stCondLst>
                                            <p:cond evt="begin" delay="0">
                                              <p:tn val="9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4"/>
                  </p:tgtEl>
                </p:cond>
              </p:nextCondLst>
            </p:seq>
            <p:seq concurrent="1" nextAc="seek">
              <p:cTn id="943" restart="whenNotActive" fill="hold" evtFilter="cancelBubble" nodeType="interactiveSeq">
                <p:stCondLst>
                  <p:cond evt="onClick" delay="0">
                    <p:tgtEl>
                      <p:spTgt spid="205"/>
                    </p:tgtEl>
                  </p:cond>
                </p:stCondLst>
                <p:endSync evt="end" delay="0">
                  <p:rtn val="all"/>
                </p:endSync>
                <p:childTnLst>
                  <p:par>
                    <p:cTn id="944" fill="hold">
                      <p:stCondLst>
                        <p:cond delay="0"/>
                      </p:stCondLst>
                      <p:childTnLst>
                        <p:par>
                          <p:cTn id="945" fill="hold">
                            <p:stCondLst>
                              <p:cond delay="0"/>
                            </p:stCondLst>
                            <p:childTnLst>
                              <p:par>
                                <p:cTn id="9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7" dur="250" autoRev="1" fill="remove"/>
                                        <p:tgtEl>
                                          <p:spTgt spid="205"/>
                                        </p:tgtEl>
                                        <p:attrNameLst>
                                          <p:attrName>style.color</p:attrName>
                                        </p:attrNameLst>
                                      </p:cBhvr>
                                      <p:to>
                                        <a:srgbClr val="FF3399"/>
                                      </p:to>
                                    </p:animClr>
                                    <p:animClr clrSpc="rgb" dir="cw">
                                      <p:cBhvr>
                                        <p:cTn id="948" dur="250" autoRev="1" fill="remove"/>
                                        <p:tgtEl>
                                          <p:spTgt spid="205"/>
                                        </p:tgtEl>
                                        <p:attrNameLst>
                                          <p:attrName>fillcolor</p:attrName>
                                        </p:attrNameLst>
                                      </p:cBhvr>
                                      <p:to>
                                        <a:srgbClr val="FF3399"/>
                                      </p:to>
                                    </p:animClr>
                                    <p:set>
                                      <p:cBhvr>
                                        <p:cTn id="949" dur="250" autoRev="1" fill="remove"/>
                                        <p:tgtEl>
                                          <p:spTgt spid="205"/>
                                        </p:tgtEl>
                                        <p:attrNameLst>
                                          <p:attrName>fill.type</p:attrName>
                                        </p:attrNameLst>
                                      </p:cBhvr>
                                      <p:to>
                                        <p:strVal val="solid"/>
                                      </p:to>
                                    </p:set>
                                    <p:set>
                                      <p:cBhvr>
                                        <p:cTn id="950" dur="250" autoRev="1" fill="remove"/>
                                        <p:tgtEl>
                                          <p:spTgt spid="205"/>
                                        </p:tgtEl>
                                        <p:attrNameLst>
                                          <p:attrName>fill.on</p:attrName>
                                        </p:attrNameLst>
                                      </p:cBhvr>
                                      <p:to>
                                        <p:strVal val="true"/>
                                      </p:to>
                                    </p:set>
                                  </p:childTnLst>
                                  <p:subTnLst>
                                    <p:audio>
                                      <p:cMediaNode>
                                        <p:cTn display="0" masterRel="sameClick">
                                          <p:stCondLst>
                                            <p:cond evt="begin" delay="0">
                                              <p:tn val="9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5"/>
                  </p:tgtEl>
                </p:cond>
              </p:nextCondLst>
            </p:seq>
            <p:seq concurrent="1" nextAc="seek">
              <p:cTn id="951" restart="whenNotActive" fill="hold" evtFilter="cancelBubble" nodeType="interactiveSeq">
                <p:stCondLst>
                  <p:cond evt="onClick" delay="0">
                    <p:tgtEl>
                      <p:spTgt spid="206"/>
                    </p:tgtEl>
                  </p:cond>
                </p:stCondLst>
                <p:endSync evt="end" delay="0">
                  <p:rtn val="all"/>
                </p:endSync>
                <p:childTnLst>
                  <p:par>
                    <p:cTn id="952" fill="hold">
                      <p:stCondLst>
                        <p:cond delay="0"/>
                      </p:stCondLst>
                      <p:childTnLst>
                        <p:par>
                          <p:cTn id="953" fill="hold">
                            <p:stCondLst>
                              <p:cond delay="0"/>
                            </p:stCondLst>
                            <p:childTnLst>
                              <p:par>
                                <p:cTn id="9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5" dur="250" autoRev="1" fill="remove"/>
                                        <p:tgtEl>
                                          <p:spTgt spid="206"/>
                                        </p:tgtEl>
                                        <p:attrNameLst>
                                          <p:attrName>style.color</p:attrName>
                                        </p:attrNameLst>
                                      </p:cBhvr>
                                      <p:to>
                                        <a:srgbClr val="FF3399"/>
                                      </p:to>
                                    </p:animClr>
                                    <p:animClr clrSpc="rgb" dir="cw">
                                      <p:cBhvr>
                                        <p:cTn id="956" dur="250" autoRev="1" fill="remove"/>
                                        <p:tgtEl>
                                          <p:spTgt spid="206"/>
                                        </p:tgtEl>
                                        <p:attrNameLst>
                                          <p:attrName>fillcolor</p:attrName>
                                        </p:attrNameLst>
                                      </p:cBhvr>
                                      <p:to>
                                        <a:srgbClr val="FF3399"/>
                                      </p:to>
                                    </p:animClr>
                                    <p:set>
                                      <p:cBhvr>
                                        <p:cTn id="957" dur="250" autoRev="1" fill="remove"/>
                                        <p:tgtEl>
                                          <p:spTgt spid="206"/>
                                        </p:tgtEl>
                                        <p:attrNameLst>
                                          <p:attrName>fill.type</p:attrName>
                                        </p:attrNameLst>
                                      </p:cBhvr>
                                      <p:to>
                                        <p:strVal val="solid"/>
                                      </p:to>
                                    </p:set>
                                    <p:set>
                                      <p:cBhvr>
                                        <p:cTn id="958" dur="250" autoRev="1" fill="remove"/>
                                        <p:tgtEl>
                                          <p:spTgt spid="206"/>
                                        </p:tgtEl>
                                        <p:attrNameLst>
                                          <p:attrName>fill.on</p:attrName>
                                        </p:attrNameLst>
                                      </p:cBhvr>
                                      <p:to>
                                        <p:strVal val="true"/>
                                      </p:to>
                                    </p:set>
                                  </p:childTnLst>
                                  <p:subTnLst>
                                    <p:audio>
                                      <p:cMediaNode>
                                        <p:cTn display="0" masterRel="sameClick">
                                          <p:stCondLst>
                                            <p:cond evt="begin" delay="0">
                                              <p:tn val="9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6"/>
                  </p:tgtEl>
                </p:cond>
              </p:nextCondLst>
            </p:seq>
            <p:seq concurrent="1" nextAc="seek">
              <p:cTn id="959" restart="whenNotActive" fill="hold" evtFilter="cancelBubble" nodeType="interactiveSeq">
                <p:stCondLst>
                  <p:cond evt="onClick" delay="0">
                    <p:tgtEl>
                      <p:spTgt spid="207"/>
                    </p:tgtEl>
                  </p:cond>
                </p:stCondLst>
                <p:endSync evt="end" delay="0">
                  <p:rtn val="all"/>
                </p:endSync>
                <p:childTnLst>
                  <p:par>
                    <p:cTn id="960" fill="hold">
                      <p:stCondLst>
                        <p:cond delay="0"/>
                      </p:stCondLst>
                      <p:childTnLst>
                        <p:par>
                          <p:cTn id="961" fill="hold">
                            <p:stCondLst>
                              <p:cond delay="0"/>
                            </p:stCondLst>
                            <p:childTnLst>
                              <p:par>
                                <p:cTn id="9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3" dur="250" autoRev="1" fill="remove"/>
                                        <p:tgtEl>
                                          <p:spTgt spid="207"/>
                                        </p:tgtEl>
                                        <p:attrNameLst>
                                          <p:attrName>style.color</p:attrName>
                                        </p:attrNameLst>
                                      </p:cBhvr>
                                      <p:to>
                                        <a:srgbClr val="FF3399"/>
                                      </p:to>
                                    </p:animClr>
                                    <p:animClr clrSpc="rgb" dir="cw">
                                      <p:cBhvr>
                                        <p:cTn id="964" dur="250" autoRev="1" fill="remove"/>
                                        <p:tgtEl>
                                          <p:spTgt spid="207"/>
                                        </p:tgtEl>
                                        <p:attrNameLst>
                                          <p:attrName>fillcolor</p:attrName>
                                        </p:attrNameLst>
                                      </p:cBhvr>
                                      <p:to>
                                        <a:srgbClr val="FF3399"/>
                                      </p:to>
                                    </p:animClr>
                                    <p:set>
                                      <p:cBhvr>
                                        <p:cTn id="965" dur="250" autoRev="1" fill="remove"/>
                                        <p:tgtEl>
                                          <p:spTgt spid="207"/>
                                        </p:tgtEl>
                                        <p:attrNameLst>
                                          <p:attrName>fill.type</p:attrName>
                                        </p:attrNameLst>
                                      </p:cBhvr>
                                      <p:to>
                                        <p:strVal val="solid"/>
                                      </p:to>
                                    </p:set>
                                    <p:set>
                                      <p:cBhvr>
                                        <p:cTn id="966" dur="250" autoRev="1" fill="remove"/>
                                        <p:tgtEl>
                                          <p:spTgt spid="207"/>
                                        </p:tgtEl>
                                        <p:attrNameLst>
                                          <p:attrName>fill.on</p:attrName>
                                        </p:attrNameLst>
                                      </p:cBhvr>
                                      <p:to>
                                        <p:strVal val="true"/>
                                      </p:to>
                                    </p:set>
                                  </p:childTnLst>
                                  <p:subTnLst>
                                    <p:audio>
                                      <p:cMediaNode>
                                        <p:cTn display="0" masterRel="sameClick">
                                          <p:stCondLst>
                                            <p:cond evt="begin" delay="0">
                                              <p:tn val="9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7"/>
                  </p:tgtEl>
                </p:cond>
              </p:nextCondLst>
            </p:seq>
            <p:seq concurrent="1" nextAc="seek">
              <p:cTn id="967" restart="whenNotActive" fill="hold" evtFilter="cancelBubble" nodeType="interactiveSeq">
                <p:stCondLst>
                  <p:cond evt="onClick" delay="0">
                    <p:tgtEl>
                      <p:spTgt spid="208"/>
                    </p:tgtEl>
                  </p:cond>
                </p:stCondLst>
                <p:endSync evt="end" delay="0">
                  <p:rtn val="all"/>
                </p:endSync>
                <p:childTnLst>
                  <p:par>
                    <p:cTn id="968" fill="hold">
                      <p:stCondLst>
                        <p:cond delay="0"/>
                      </p:stCondLst>
                      <p:childTnLst>
                        <p:par>
                          <p:cTn id="969" fill="hold">
                            <p:stCondLst>
                              <p:cond delay="0"/>
                            </p:stCondLst>
                            <p:childTnLst>
                              <p:par>
                                <p:cTn id="9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1" dur="250" autoRev="1" fill="remove"/>
                                        <p:tgtEl>
                                          <p:spTgt spid="208"/>
                                        </p:tgtEl>
                                        <p:attrNameLst>
                                          <p:attrName>style.color</p:attrName>
                                        </p:attrNameLst>
                                      </p:cBhvr>
                                      <p:to>
                                        <a:srgbClr val="FF3399"/>
                                      </p:to>
                                    </p:animClr>
                                    <p:animClr clrSpc="rgb" dir="cw">
                                      <p:cBhvr>
                                        <p:cTn id="972" dur="250" autoRev="1" fill="remove"/>
                                        <p:tgtEl>
                                          <p:spTgt spid="208"/>
                                        </p:tgtEl>
                                        <p:attrNameLst>
                                          <p:attrName>fillcolor</p:attrName>
                                        </p:attrNameLst>
                                      </p:cBhvr>
                                      <p:to>
                                        <a:srgbClr val="FF3399"/>
                                      </p:to>
                                    </p:animClr>
                                    <p:set>
                                      <p:cBhvr>
                                        <p:cTn id="973" dur="250" autoRev="1" fill="remove"/>
                                        <p:tgtEl>
                                          <p:spTgt spid="208"/>
                                        </p:tgtEl>
                                        <p:attrNameLst>
                                          <p:attrName>fill.type</p:attrName>
                                        </p:attrNameLst>
                                      </p:cBhvr>
                                      <p:to>
                                        <p:strVal val="solid"/>
                                      </p:to>
                                    </p:set>
                                    <p:set>
                                      <p:cBhvr>
                                        <p:cTn id="974" dur="250" autoRev="1" fill="remove"/>
                                        <p:tgtEl>
                                          <p:spTgt spid="208"/>
                                        </p:tgtEl>
                                        <p:attrNameLst>
                                          <p:attrName>fill.on</p:attrName>
                                        </p:attrNameLst>
                                      </p:cBhvr>
                                      <p:to>
                                        <p:strVal val="true"/>
                                      </p:to>
                                    </p:set>
                                  </p:childTnLst>
                                  <p:subTnLst>
                                    <p:audio>
                                      <p:cMediaNode>
                                        <p:cTn display="0" masterRel="sameClick">
                                          <p:stCondLst>
                                            <p:cond evt="begin" delay="0">
                                              <p:tn val="9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8"/>
                  </p:tgtEl>
                </p:cond>
              </p:nextCondLst>
            </p:seq>
            <p:seq concurrent="1" nextAc="seek">
              <p:cTn id="975" restart="whenNotActive" fill="hold" evtFilter="cancelBubble" nodeType="interactiveSeq">
                <p:stCondLst>
                  <p:cond evt="onClick" delay="0">
                    <p:tgtEl>
                      <p:spTgt spid="209"/>
                    </p:tgtEl>
                  </p:cond>
                </p:stCondLst>
                <p:endSync evt="end" delay="0">
                  <p:rtn val="all"/>
                </p:endSync>
                <p:childTnLst>
                  <p:par>
                    <p:cTn id="976" fill="hold">
                      <p:stCondLst>
                        <p:cond delay="0"/>
                      </p:stCondLst>
                      <p:childTnLst>
                        <p:par>
                          <p:cTn id="977" fill="hold">
                            <p:stCondLst>
                              <p:cond delay="0"/>
                            </p:stCondLst>
                            <p:childTnLst>
                              <p:par>
                                <p:cTn id="9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9" dur="250" autoRev="1" fill="remove"/>
                                        <p:tgtEl>
                                          <p:spTgt spid="209"/>
                                        </p:tgtEl>
                                        <p:attrNameLst>
                                          <p:attrName>style.color</p:attrName>
                                        </p:attrNameLst>
                                      </p:cBhvr>
                                      <p:to>
                                        <a:srgbClr val="FF3399"/>
                                      </p:to>
                                    </p:animClr>
                                    <p:animClr clrSpc="rgb" dir="cw">
                                      <p:cBhvr>
                                        <p:cTn id="980" dur="250" autoRev="1" fill="remove"/>
                                        <p:tgtEl>
                                          <p:spTgt spid="209"/>
                                        </p:tgtEl>
                                        <p:attrNameLst>
                                          <p:attrName>fillcolor</p:attrName>
                                        </p:attrNameLst>
                                      </p:cBhvr>
                                      <p:to>
                                        <a:srgbClr val="FF3399"/>
                                      </p:to>
                                    </p:animClr>
                                    <p:set>
                                      <p:cBhvr>
                                        <p:cTn id="981" dur="250" autoRev="1" fill="remove"/>
                                        <p:tgtEl>
                                          <p:spTgt spid="209"/>
                                        </p:tgtEl>
                                        <p:attrNameLst>
                                          <p:attrName>fill.type</p:attrName>
                                        </p:attrNameLst>
                                      </p:cBhvr>
                                      <p:to>
                                        <p:strVal val="solid"/>
                                      </p:to>
                                    </p:set>
                                    <p:set>
                                      <p:cBhvr>
                                        <p:cTn id="982" dur="250" autoRev="1" fill="remove"/>
                                        <p:tgtEl>
                                          <p:spTgt spid="209"/>
                                        </p:tgtEl>
                                        <p:attrNameLst>
                                          <p:attrName>fill.on</p:attrName>
                                        </p:attrNameLst>
                                      </p:cBhvr>
                                      <p:to>
                                        <p:strVal val="true"/>
                                      </p:to>
                                    </p:set>
                                  </p:childTnLst>
                                  <p:subTnLst>
                                    <p:audio>
                                      <p:cMediaNode>
                                        <p:cTn display="0" masterRel="sameClick">
                                          <p:stCondLst>
                                            <p:cond evt="begin" delay="0">
                                              <p:tn val="9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9"/>
                  </p:tgtEl>
                </p:cond>
              </p:nextCondLst>
            </p:seq>
            <p:seq concurrent="1" nextAc="seek">
              <p:cTn id="983" restart="whenNotActive" fill="hold" evtFilter="cancelBubble" nodeType="interactiveSeq">
                <p:stCondLst>
                  <p:cond evt="onClick" delay="0">
                    <p:tgtEl>
                      <p:spTgt spid="210"/>
                    </p:tgtEl>
                  </p:cond>
                </p:stCondLst>
                <p:endSync evt="end" delay="0">
                  <p:rtn val="all"/>
                </p:endSync>
                <p:childTnLst>
                  <p:par>
                    <p:cTn id="984" fill="hold">
                      <p:stCondLst>
                        <p:cond delay="0"/>
                      </p:stCondLst>
                      <p:childTnLst>
                        <p:par>
                          <p:cTn id="985" fill="hold">
                            <p:stCondLst>
                              <p:cond delay="0"/>
                            </p:stCondLst>
                            <p:childTnLst>
                              <p:par>
                                <p:cTn id="9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7" dur="250" autoRev="1" fill="remove"/>
                                        <p:tgtEl>
                                          <p:spTgt spid="210"/>
                                        </p:tgtEl>
                                        <p:attrNameLst>
                                          <p:attrName>style.color</p:attrName>
                                        </p:attrNameLst>
                                      </p:cBhvr>
                                      <p:to>
                                        <a:srgbClr val="FF3399"/>
                                      </p:to>
                                    </p:animClr>
                                    <p:animClr clrSpc="rgb" dir="cw">
                                      <p:cBhvr>
                                        <p:cTn id="988" dur="250" autoRev="1" fill="remove"/>
                                        <p:tgtEl>
                                          <p:spTgt spid="210"/>
                                        </p:tgtEl>
                                        <p:attrNameLst>
                                          <p:attrName>fillcolor</p:attrName>
                                        </p:attrNameLst>
                                      </p:cBhvr>
                                      <p:to>
                                        <a:srgbClr val="FF3399"/>
                                      </p:to>
                                    </p:animClr>
                                    <p:set>
                                      <p:cBhvr>
                                        <p:cTn id="989" dur="250" autoRev="1" fill="remove"/>
                                        <p:tgtEl>
                                          <p:spTgt spid="210"/>
                                        </p:tgtEl>
                                        <p:attrNameLst>
                                          <p:attrName>fill.type</p:attrName>
                                        </p:attrNameLst>
                                      </p:cBhvr>
                                      <p:to>
                                        <p:strVal val="solid"/>
                                      </p:to>
                                    </p:set>
                                    <p:set>
                                      <p:cBhvr>
                                        <p:cTn id="990" dur="250" autoRev="1" fill="remove"/>
                                        <p:tgtEl>
                                          <p:spTgt spid="210"/>
                                        </p:tgtEl>
                                        <p:attrNameLst>
                                          <p:attrName>fill.on</p:attrName>
                                        </p:attrNameLst>
                                      </p:cBhvr>
                                      <p:to>
                                        <p:strVal val="true"/>
                                      </p:to>
                                    </p:set>
                                  </p:childTnLst>
                                  <p:subTnLst>
                                    <p:audio>
                                      <p:cMediaNode>
                                        <p:cTn display="0" masterRel="sameClick">
                                          <p:stCondLst>
                                            <p:cond evt="begin" delay="0">
                                              <p:tn val="9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0"/>
                  </p:tgtEl>
                </p:cond>
              </p:nextCondLst>
            </p:seq>
            <p:seq concurrent="1" nextAc="seek">
              <p:cTn id="991" restart="whenNotActive" fill="hold" evtFilter="cancelBubble" nodeType="interactiveSeq">
                <p:stCondLst>
                  <p:cond evt="onClick" delay="0">
                    <p:tgtEl>
                      <p:spTgt spid="211"/>
                    </p:tgtEl>
                  </p:cond>
                </p:stCondLst>
                <p:endSync evt="end" delay="0">
                  <p:rtn val="all"/>
                </p:endSync>
                <p:childTnLst>
                  <p:par>
                    <p:cTn id="992" fill="hold">
                      <p:stCondLst>
                        <p:cond delay="0"/>
                      </p:stCondLst>
                      <p:childTnLst>
                        <p:par>
                          <p:cTn id="993" fill="hold">
                            <p:stCondLst>
                              <p:cond delay="0"/>
                            </p:stCondLst>
                            <p:childTnLst>
                              <p:par>
                                <p:cTn id="9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5" dur="250" autoRev="1" fill="remove"/>
                                        <p:tgtEl>
                                          <p:spTgt spid="211"/>
                                        </p:tgtEl>
                                        <p:attrNameLst>
                                          <p:attrName>style.color</p:attrName>
                                        </p:attrNameLst>
                                      </p:cBhvr>
                                      <p:to>
                                        <a:srgbClr val="FF3399"/>
                                      </p:to>
                                    </p:animClr>
                                    <p:animClr clrSpc="rgb" dir="cw">
                                      <p:cBhvr>
                                        <p:cTn id="996" dur="250" autoRev="1" fill="remove"/>
                                        <p:tgtEl>
                                          <p:spTgt spid="211"/>
                                        </p:tgtEl>
                                        <p:attrNameLst>
                                          <p:attrName>fillcolor</p:attrName>
                                        </p:attrNameLst>
                                      </p:cBhvr>
                                      <p:to>
                                        <a:srgbClr val="FF3399"/>
                                      </p:to>
                                    </p:animClr>
                                    <p:set>
                                      <p:cBhvr>
                                        <p:cTn id="997" dur="250" autoRev="1" fill="remove"/>
                                        <p:tgtEl>
                                          <p:spTgt spid="211"/>
                                        </p:tgtEl>
                                        <p:attrNameLst>
                                          <p:attrName>fill.type</p:attrName>
                                        </p:attrNameLst>
                                      </p:cBhvr>
                                      <p:to>
                                        <p:strVal val="solid"/>
                                      </p:to>
                                    </p:set>
                                    <p:set>
                                      <p:cBhvr>
                                        <p:cTn id="998" dur="250" autoRev="1" fill="remove"/>
                                        <p:tgtEl>
                                          <p:spTgt spid="211"/>
                                        </p:tgtEl>
                                        <p:attrNameLst>
                                          <p:attrName>fill.on</p:attrName>
                                        </p:attrNameLst>
                                      </p:cBhvr>
                                      <p:to>
                                        <p:strVal val="true"/>
                                      </p:to>
                                    </p:set>
                                  </p:childTnLst>
                                  <p:subTnLst>
                                    <p:audio>
                                      <p:cMediaNode>
                                        <p:cTn display="0" masterRel="sameClick">
                                          <p:stCondLst>
                                            <p:cond evt="begin" delay="0">
                                              <p:tn val="9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1"/>
                  </p:tgtEl>
                </p:cond>
              </p:nextCondLst>
            </p:seq>
            <p:seq concurrent="1" nextAc="seek">
              <p:cTn id="999" restart="whenNotActive" fill="hold" evtFilter="cancelBubble" nodeType="interactiveSeq">
                <p:stCondLst>
                  <p:cond evt="onClick" delay="0">
                    <p:tgtEl>
                      <p:spTgt spid="212"/>
                    </p:tgtEl>
                  </p:cond>
                </p:stCondLst>
                <p:endSync evt="end" delay="0">
                  <p:rtn val="all"/>
                </p:endSync>
                <p:childTnLst>
                  <p:par>
                    <p:cTn id="1000" fill="hold">
                      <p:stCondLst>
                        <p:cond delay="0"/>
                      </p:stCondLst>
                      <p:childTnLst>
                        <p:par>
                          <p:cTn id="1001" fill="hold">
                            <p:stCondLst>
                              <p:cond delay="0"/>
                            </p:stCondLst>
                            <p:childTnLst>
                              <p:par>
                                <p:cTn id="10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3" dur="250" autoRev="1" fill="remove"/>
                                        <p:tgtEl>
                                          <p:spTgt spid="212"/>
                                        </p:tgtEl>
                                        <p:attrNameLst>
                                          <p:attrName>style.color</p:attrName>
                                        </p:attrNameLst>
                                      </p:cBhvr>
                                      <p:to>
                                        <a:srgbClr val="FF3399"/>
                                      </p:to>
                                    </p:animClr>
                                    <p:animClr clrSpc="rgb" dir="cw">
                                      <p:cBhvr>
                                        <p:cTn id="1004" dur="250" autoRev="1" fill="remove"/>
                                        <p:tgtEl>
                                          <p:spTgt spid="212"/>
                                        </p:tgtEl>
                                        <p:attrNameLst>
                                          <p:attrName>fillcolor</p:attrName>
                                        </p:attrNameLst>
                                      </p:cBhvr>
                                      <p:to>
                                        <a:srgbClr val="FF3399"/>
                                      </p:to>
                                    </p:animClr>
                                    <p:set>
                                      <p:cBhvr>
                                        <p:cTn id="1005" dur="250" autoRev="1" fill="remove"/>
                                        <p:tgtEl>
                                          <p:spTgt spid="212"/>
                                        </p:tgtEl>
                                        <p:attrNameLst>
                                          <p:attrName>fill.type</p:attrName>
                                        </p:attrNameLst>
                                      </p:cBhvr>
                                      <p:to>
                                        <p:strVal val="solid"/>
                                      </p:to>
                                    </p:set>
                                    <p:set>
                                      <p:cBhvr>
                                        <p:cTn id="1006" dur="250" autoRev="1" fill="remove"/>
                                        <p:tgtEl>
                                          <p:spTgt spid="212"/>
                                        </p:tgtEl>
                                        <p:attrNameLst>
                                          <p:attrName>fill.on</p:attrName>
                                        </p:attrNameLst>
                                      </p:cBhvr>
                                      <p:to>
                                        <p:strVal val="true"/>
                                      </p:to>
                                    </p:set>
                                  </p:childTnLst>
                                  <p:subTnLst>
                                    <p:audio>
                                      <p:cMediaNode>
                                        <p:cTn display="0" masterRel="sameClick">
                                          <p:stCondLst>
                                            <p:cond evt="begin" delay="0">
                                              <p:tn val="10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2"/>
                  </p:tgtEl>
                </p:cond>
              </p:nextCondLst>
            </p:seq>
            <p:seq concurrent="1" nextAc="seek">
              <p:cTn id="1007" restart="whenNotActive" fill="hold" evtFilter="cancelBubble" nodeType="interactiveSeq">
                <p:stCondLst>
                  <p:cond evt="onClick" delay="0">
                    <p:tgtEl>
                      <p:spTgt spid="213"/>
                    </p:tgtEl>
                  </p:cond>
                </p:stCondLst>
                <p:endSync evt="end" delay="0">
                  <p:rtn val="all"/>
                </p:endSync>
                <p:childTnLst>
                  <p:par>
                    <p:cTn id="1008" fill="hold">
                      <p:stCondLst>
                        <p:cond delay="0"/>
                      </p:stCondLst>
                      <p:childTnLst>
                        <p:par>
                          <p:cTn id="1009" fill="hold">
                            <p:stCondLst>
                              <p:cond delay="0"/>
                            </p:stCondLst>
                            <p:childTnLst>
                              <p:par>
                                <p:cTn id="10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1" dur="250" autoRev="1" fill="remove"/>
                                        <p:tgtEl>
                                          <p:spTgt spid="213"/>
                                        </p:tgtEl>
                                        <p:attrNameLst>
                                          <p:attrName>style.color</p:attrName>
                                        </p:attrNameLst>
                                      </p:cBhvr>
                                      <p:to>
                                        <a:srgbClr val="FF3399"/>
                                      </p:to>
                                    </p:animClr>
                                    <p:animClr clrSpc="rgb" dir="cw">
                                      <p:cBhvr>
                                        <p:cTn id="1012" dur="250" autoRev="1" fill="remove"/>
                                        <p:tgtEl>
                                          <p:spTgt spid="213"/>
                                        </p:tgtEl>
                                        <p:attrNameLst>
                                          <p:attrName>fillcolor</p:attrName>
                                        </p:attrNameLst>
                                      </p:cBhvr>
                                      <p:to>
                                        <a:srgbClr val="FF3399"/>
                                      </p:to>
                                    </p:animClr>
                                    <p:set>
                                      <p:cBhvr>
                                        <p:cTn id="1013" dur="250" autoRev="1" fill="remove"/>
                                        <p:tgtEl>
                                          <p:spTgt spid="213"/>
                                        </p:tgtEl>
                                        <p:attrNameLst>
                                          <p:attrName>fill.type</p:attrName>
                                        </p:attrNameLst>
                                      </p:cBhvr>
                                      <p:to>
                                        <p:strVal val="solid"/>
                                      </p:to>
                                    </p:set>
                                    <p:set>
                                      <p:cBhvr>
                                        <p:cTn id="1014" dur="250" autoRev="1" fill="remove"/>
                                        <p:tgtEl>
                                          <p:spTgt spid="213"/>
                                        </p:tgtEl>
                                        <p:attrNameLst>
                                          <p:attrName>fill.on</p:attrName>
                                        </p:attrNameLst>
                                      </p:cBhvr>
                                      <p:to>
                                        <p:strVal val="true"/>
                                      </p:to>
                                    </p:set>
                                  </p:childTnLst>
                                  <p:subTnLst>
                                    <p:audio>
                                      <p:cMediaNode>
                                        <p:cTn display="0" masterRel="sameClick">
                                          <p:stCondLst>
                                            <p:cond evt="begin" delay="0">
                                              <p:tn val="10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3"/>
                  </p:tgtEl>
                </p:cond>
              </p:nextCondLst>
            </p:seq>
            <p:seq concurrent="1" nextAc="seek">
              <p:cTn id="1015" restart="whenNotActive" fill="hold" evtFilter="cancelBubble" nodeType="interactiveSeq">
                <p:stCondLst>
                  <p:cond evt="onClick" delay="0">
                    <p:tgtEl>
                      <p:spTgt spid="214"/>
                    </p:tgtEl>
                  </p:cond>
                </p:stCondLst>
                <p:endSync evt="end" delay="0">
                  <p:rtn val="all"/>
                </p:endSync>
                <p:childTnLst>
                  <p:par>
                    <p:cTn id="1016" fill="hold">
                      <p:stCondLst>
                        <p:cond delay="0"/>
                      </p:stCondLst>
                      <p:childTnLst>
                        <p:par>
                          <p:cTn id="1017" fill="hold">
                            <p:stCondLst>
                              <p:cond delay="0"/>
                            </p:stCondLst>
                            <p:childTnLst>
                              <p:par>
                                <p:cTn id="10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9" dur="250" autoRev="1" fill="remove"/>
                                        <p:tgtEl>
                                          <p:spTgt spid="214"/>
                                        </p:tgtEl>
                                        <p:attrNameLst>
                                          <p:attrName>style.color</p:attrName>
                                        </p:attrNameLst>
                                      </p:cBhvr>
                                      <p:to>
                                        <a:srgbClr val="FF3399"/>
                                      </p:to>
                                    </p:animClr>
                                    <p:animClr clrSpc="rgb" dir="cw">
                                      <p:cBhvr>
                                        <p:cTn id="1020" dur="250" autoRev="1" fill="remove"/>
                                        <p:tgtEl>
                                          <p:spTgt spid="214"/>
                                        </p:tgtEl>
                                        <p:attrNameLst>
                                          <p:attrName>fillcolor</p:attrName>
                                        </p:attrNameLst>
                                      </p:cBhvr>
                                      <p:to>
                                        <a:srgbClr val="FF3399"/>
                                      </p:to>
                                    </p:animClr>
                                    <p:set>
                                      <p:cBhvr>
                                        <p:cTn id="1021" dur="250" autoRev="1" fill="remove"/>
                                        <p:tgtEl>
                                          <p:spTgt spid="214"/>
                                        </p:tgtEl>
                                        <p:attrNameLst>
                                          <p:attrName>fill.type</p:attrName>
                                        </p:attrNameLst>
                                      </p:cBhvr>
                                      <p:to>
                                        <p:strVal val="solid"/>
                                      </p:to>
                                    </p:set>
                                    <p:set>
                                      <p:cBhvr>
                                        <p:cTn id="1022" dur="250" autoRev="1" fill="remove"/>
                                        <p:tgtEl>
                                          <p:spTgt spid="214"/>
                                        </p:tgtEl>
                                        <p:attrNameLst>
                                          <p:attrName>fill.on</p:attrName>
                                        </p:attrNameLst>
                                      </p:cBhvr>
                                      <p:to>
                                        <p:strVal val="true"/>
                                      </p:to>
                                    </p:set>
                                  </p:childTnLst>
                                  <p:subTnLst>
                                    <p:audio>
                                      <p:cMediaNode>
                                        <p:cTn display="0" masterRel="sameClick">
                                          <p:stCondLst>
                                            <p:cond evt="begin" delay="0">
                                              <p:tn val="10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4"/>
                  </p:tgtEl>
                </p:cond>
              </p:nextCondLst>
            </p:seq>
            <p:seq concurrent="1" nextAc="seek">
              <p:cTn id="1023" restart="whenNotActive" fill="hold" evtFilter="cancelBubble" nodeType="interactiveSeq">
                <p:stCondLst>
                  <p:cond evt="onClick" delay="0">
                    <p:tgtEl>
                      <p:spTgt spid="215"/>
                    </p:tgtEl>
                  </p:cond>
                </p:stCondLst>
                <p:endSync evt="end" delay="0">
                  <p:rtn val="all"/>
                </p:endSync>
                <p:childTnLst>
                  <p:par>
                    <p:cTn id="1024" fill="hold">
                      <p:stCondLst>
                        <p:cond delay="0"/>
                      </p:stCondLst>
                      <p:childTnLst>
                        <p:par>
                          <p:cTn id="1025" fill="hold">
                            <p:stCondLst>
                              <p:cond delay="0"/>
                            </p:stCondLst>
                            <p:childTnLst>
                              <p:par>
                                <p:cTn id="10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7" dur="250" autoRev="1" fill="remove"/>
                                        <p:tgtEl>
                                          <p:spTgt spid="215"/>
                                        </p:tgtEl>
                                        <p:attrNameLst>
                                          <p:attrName>style.color</p:attrName>
                                        </p:attrNameLst>
                                      </p:cBhvr>
                                      <p:to>
                                        <a:srgbClr val="FF3399"/>
                                      </p:to>
                                    </p:animClr>
                                    <p:animClr clrSpc="rgb" dir="cw">
                                      <p:cBhvr>
                                        <p:cTn id="1028" dur="250" autoRev="1" fill="remove"/>
                                        <p:tgtEl>
                                          <p:spTgt spid="215"/>
                                        </p:tgtEl>
                                        <p:attrNameLst>
                                          <p:attrName>fillcolor</p:attrName>
                                        </p:attrNameLst>
                                      </p:cBhvr>
                                      <p:to>
                                        <a:srgbClr val="FF3399"/>
                                      </p:to>
                                    </p:animClr>
                                    <p:set>
                                      <p:cBhvr>
                                        <p:cTn id="1029" dur="250" autoRev="1" fill="remove"/>
                                        <p:tgtEl>
                                          <p:spTgt spid="215"/>
                                        </p:tgtEl>
                                        <p:attrNameLst>
                                          <p:attrName>fill.type</p:attrName>
                                        </p:attrNameLst>
                                      </p:cBhvr>
                                      <p:to>
                                        <p:strVal val="solid"/>
                                      </p:to>
                                    </p:set>
                                    <p:set>
                                      <p:cBhvr>
                                        <p:cTn id="1030" dur="250" autoRev="1" fill="remove"/>
                                        <p:tgtEl>
                                          <p:spTgt spid="215"/>
                                        </p:tgtEl>
                                        <p:attrNameLst>
                                          <p:attrName>fill.on</p:attrName>
                                        </p:attrNameLst>
                                      </p:cBhvr>
                                      <p:to>
                                        <p:strVal val="true"/>
                                      </p:to>
                                    </p:set>
                                  </p:childTnLst>
                                  <p:subTnLst>
                                    <p:audio>
                                      <p:cMediaNode>
                                        <p:cTn display="0" masterRel="sameClick">
                                          <p:stCondLst>
                                            <p:cond evt="begin" delay="0">
                                              <p:tn val="10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5"/>
                  </p:tgtEl>
                </p:cond>
              </p:nextCondLst>
            </p:seq>
            <p:seq concurrent="1" nextAc="seek">
              <p:cTn id="1031" restart="whenNotActive" fill="hold" evtFilter="cancelBubble" nodeType="interactiveSeq">
                <p:stCondLst>
                  <p:cond evt="onClick" delay="0">
                    <p:tgtEl>
                      <p:spTgt spid="216"/>
                    </p:tgtEl>
                  </p:cond>
                </p:stCondLst>
                <p:endSync evt="end" delay="0">
                  <p:rtn val="all"/>
                </p:endSync>
                <p:childTnLst>
                  <p:par>
                    <p:cTn id="1032" fill="hold">
                      <p:stCondLst>
                        <p:cond delay="0"/>
                      </p:stCondLst>
                      <p:childTnLst>
                        <p:par>
                          <p:cTn id="1033" fill="hold">
                            <p:stCondLst>
                              <p:cond delay="0"/>
                            </p:stCondLst>
                            <p:childTnLst>
                              <p:par>
                                <p:cTn id="10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5" dur="250" autoRev="1" fill="remove"/>
                                        <p:tgtEl>
                                          <p:spTgt spid="216"/>
                                        </p:tgtEl>
                                        <p:attrNameLst>
                                          <p:attrName>style.color</p:attrName>
                                        </p:attrNameLst>
                                      </p:cBhvr>
                                      <p:to>
                                        <a:srgbClr val="FF3399"/>
                                      </p:to>
                                    </p:animClr>
                                    <p:animClr clrSpc="rgb" dir="cw">
                                      <p:cBhvr>
                                        <p:cTn id="1036" dur="250" autoRev="1" fill="remove"/>
                                        <p:tgtEl>
                                          <p:spTgt spid="216"/>
                                        </p:tgtEl>
                                        <p:attrNameLst>
                                          <p:attrName>fillcolor</p:attrName>
                                        </p:attrNameLst>
                                      </p:cBhvr>
                                      <p:to>
                                        <a:srgbClr val="FF3399"/>
                                      </p:to>
                                    </p:animClr>
                                    <p:set>
                                      <p:cBhvr>
                                        <p:cTn id="1037" dur="250" autoRev="1" fill="remove"/>
                                        <p:tgtEl>
                                          <p:spTgt spid="216"/>
                                        </p:tgtEl>
                                        <p:attrNameLst>
                                          <p:attrName>fill.type</p:attrName>
                                        </p:attrNameLst>
                                      </p:cBhvr>
                                      <p:to>
                                        <p:strVal val="solid"/>
                                      </p:to>
                                    </p:set>
                                    <p:set>
                                      <p:cBhvr>
                                        <p:cTn id="1038" dur="250" autoRev="1" fill="remove"/>
                                        <p:tgtEl>
                                          <p:spTgt spid="216"/>
                                        </p:tgtEl>
                                        <p:attrNameLst>
                                          <p:attrName>fill.on</p:attrName>
                                        </p:attrNameLst>
                                      </p:cBhvr>
                                      <p:to>
                                        <p:strVal val="true"/>
                                      </p:to>
                                    </p:set>
                                  </p:childTnLst>
                                  <p:subTnLst>
                                    <p:audio>
                                      <p:cMediaNode>
                                        <p:cTn display="0" masterRel="sameClick">
                                          <p:stCondLst>
                                            <p:cond evt="begin" delay="0">
                                              <p:tn val="10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6"/>
                  </p:tgtEl>
                </p:cond>
              </p:nextCondLst>
            </p:seq>
            <p:seq concurrent="1" nextAc="seek">
              <p:cTn id="1039" restart="whenNotActive" fill="hold" evtFilter="cancelBubble" nodeType="interactiveSeq">
                <p:stCondLst>
                  <p:cond evt="onClick" delay="0">
                    <p:tgtEl>
                      <p:spTgt spid="217"/>
                    </p:tgtEl>
                  </p:cond>
                </p:stCondLst>
                <p:endSync evt="end" delay="0">
                  <p:rtn val="all"/>
                </p:endSync>
                <p:childTnLst>
                  <p:par>
                    <p:cTn id="1040" fill="hold">
                      <p:stCondLst>
                        <p:cond delay="0"/>
                      </p:stCondLst>
                      <p:childTnLst>
                        <p:par>
                          <p:cTn id="1041" fill="hold">
                            <p:stCondLst>
                              <p:cond delay="0"/>
                            </p:stCondLst>
                            <p:childTnLst>
                              <p:par>
                                <p:cTn id="10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3" dur="250" autoRev="1" fill="remove"/>
                                        <p:tgtEl>
                                          <p:spTgt spid="217"/>
                                        </p:tgtEl>
                                        <p:attrNameLst>
                                          <p:attrName>style.color</p:attrName>
                                        </p:attrNameLst>
                                      </p:cBhvr>
                                      <p:to>
                                        <a:srgbClr val="FF3399"/>
                                      </p:to>
                                    </p:animClr>
                                    <p:animClr clrSpc="rgb" dir="cw">
                                      <p:cBhvr>
                                        <p:cTn id="1044" dur="250" autoRev="1" fill="remove"/>
                                        <p:tgtEl>
                                          <p:spTgt spid="217"/>
                                        </p:tgtEl>
                                        <p:attrNameLst>
                                          <p:attrName>fillcolor</p:attrName>
                                        </p:attrNameLst>
                                      </p:cBhvr>
                                      <p:to>
                                        <a:srgbClr val="FF3399"/>
                                      </p:to>
                                    </p:animClr>
                                    <p:set>
                                      <p:cBhvr>
                                        <p:cTn id="1045" dur="250" autoRev="1" fill="remove"/>
                                        <p:tgtEl>
                                          <p:spTgt spid="217"/>
                                        </p:tgtEl>
                                        <p:attrNameLst>
                                          <p:attrName>fill.type</p:attrName>
                                        </p:attrNameLst>
                                      </p:cBhvr>
                                      <p:to>
                                        <p:strVal val="solid"/>
                                      </p:to>
                                    </p:set>
                                    <p:set>
                                      <p:cBhvr>
                                        <p:cTn id="1046" dur="250" autoRev="1" fill="remove"/>
                                        <p:tgtEl>
                                          <p:spTgt spid="217"/>
                                        </p:tgtEl>
                                        <p:attrNameLst>
                                          <p:attrName>fill.on</p:attrName>
                                        </p:attrNameLst>
                                      </p:cBhvr>
                                      <p:to>
                                        <p:strVal val="true"/>
                                      </p:to>
                                    </p:set>
                                  </p:childTnLst>
                                  <p:subTnLst>
                                    <p:audio>
                                      <p:cMediaNode>
                                        <p:cTn display="0" masterRel="sameClick">
                                          <p:stCondLst>
                                            <p:cond evt="begin" delay="0">
                                              <p:tn val="10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7"/>
                  </p:tgtEl>
                </p:cond>
              </p:nextCondLst>
            </p:seq>
            <p:seq concurrent="1" nextAc="seek">
              <p:cTn id="1047" restart="whenNotActive" fill="hold" evtFilter="cancelBubble" nodeType="interactiveSeq">
                <p:stCondLst>
                  <p:cond evt="onClick" delay="0">
                    <p:tgtEl>
                      <p:spTgt spid="218"/>
                    </p:tgtEl>
                  </p:cond>
                </p:stCondLst>
                <p:endSync evt="end" delay="0">
                  <p:rtn val="all"/>
                </p:endSync>
                <p:childTnLst>
                  <p:par>
                    <p:cTn id="1048" fill="hold">
                      <p:stCondLst>
                        <p:cond delay="0"/>
                      </p:stCondLst>
                      <p:childTnLst>
                        <p:par>
                          <p:cTn id="1049" fill="hold">
                            <p:stCondLst>
                              <p:cond delay="0"/>
                            </p:stCondLst>
                            <p:childTnLst>
                              <p:par>
                                <p:cTn id="10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1" dur="250" autoRev="1" fill="remove"/>
                                        <p:tgtEl>
                                          <p:spTgt spid="218"/>
                                        </p:tgtEl>
                                        <p:attrNameLst>
                                          <p:attrName>style.color</p:attrName>
                                        </p:attrNameLst>
                                      </p:cBhvr>
                                      <p:to>
                                        <a:srgbClr val="FF3399"/>
                                      </p:to>
                                    </p:animClr>
                                    <p:animClr clrSpc="rgb" dir="cw">
                                      <p:cBhvr>
                                        <p:cTn id="1052" dur="250" autoRev="1" fill="remove"/>
                                        <p:tgtEl>
                                          <p:spTgt spid="218"/>
                                        </p:tgtEl>
                                        <p:attrNameLst>
                                          <p:attrName>fillcolor</p:attrName>
                                        </p:attrNameLst>
                                      </p:cBhvr>
                                      <p:to>
                                        <a:srgbClr val="FF3399"/>
                                      </p:to>
                                    </p:animClr>
                                    <p:set>
                                      <p:cBhvr>
                                        <p:cTn id="1053" dur="250" autoRev="1" fill="remove"/>
                                        <p:tgtEl>
                                          <p:spTgt spid="218"/>
                                        </p:tgtEl>
                                        <p:attrNameLst>
                                          <p:attrName>fill.type</p:attrName>
                                        </p:attrNameLst>
                                      </p:cBhvr>
                                      <p:to>
                                        <p:strVal val="solid"/>
                                      </p:to>
                                    </p:set>
                                    <p:set>
                                      <p:cBhvr>
                                        <p:cTn id="1054" dur="250" autoRev="1" fill="remove"/>
                                        <p:tgtEl>
                                          <p:spTgt spid="218"/>
                                        </p:tgtEl>
                                        <p:attrNameLst>
                                          <p:attrName>fill.on</p:attrName>
                                        </p:attrNameLst>
                                      </p:cBhvr>
                                      <p:to>
                                        <p:strVal val="true"/>
                                      </p:to>
                                    </p:set>
                                  </p:childTnLst>
                                  <p:subTnLst>
                                    <p:audio>
                                      <p:cMediaNode>
                                        <p:cTn display="0" masterRel="sameClick">
                                          <p:stCondLst>
                                            <p:cond evt="begin" delay="0">
                                              <p:tn val="10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8"/>
                  </p:tgtEl>
                </p:cond>
              </p:nextCondLst>
            </p:seq>
            <p:seq concurrent="1" nextAc="seek">
              <p:cTn id="1055" restart="whenNotActive" fill="hold" evtFilter="cancelBubble" nodeType="interactiveSeq">
                <p:stCondLst>
                  <p:cond evt="onClick" delay="0">
                    <p:tgtEl>
                      <p:spTgt spid="219"/>
                    </p:tgtEl>
                  </p:cond>
                </p:stCondLst>
                <p:endSync evt="end" delay="0">
                  <p:rtn val="all"/>
                </p:endSync>
                <p:childTnLst>
                  <p:par>
                    <p:cTn id="1056" fill="hold">
                      <p:stCondLst>
                        <p:cond delay="0"/>
                      </p:stCondLst>
                      <p:childTnLst>
                        <p:par>
                          <p:cTn id="1057" fill="hold">
                            <p:stCondLst>
                              <p:cond delay="0"/>
                            </p:stCondLst>
                            <p:childTnLst>
                              <p:par>
                                <p:cTn id="10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9" dur="250" autoRev="1" fill="remove"/>
                                        <p:tgtEl>
                                          <p:spTgt spid="219"/>
                                        </p:tgtEl>
                                        <p:attrNameLst>
                                          <p:attrName>style.color</p:attrName>
                                        </p:attrNameLst>
                                      </p:cBhvr>
                                      <p:to>
                                        <a:srgbClr val="FF3399"/>
                                      </p:to>
                                    </p:animClr>
                                    <p:animClr clrSpc="rgb" dir="cw">
                                      <p:cBhvr>
                                        <p:cTn id="1060" dur="250" autoRev="1" fill="remove"/>
                                        <p:tgtEl>
                                          <p:spTgt spid="219"/>
                                        </p:tgtEl>
                                        <p:attrNameLst>
                                          <p:attrName>fillcolor</p:attrName>
                                        </p:attrNameLst>
                                      </p:cBhvr>
                                      <p:to>
                                        <a:srgbClr val="FF3399"/>
                                      </p:to>
                                    </p:animClr>
                                    <p:set>
                                      <p:cBhvr>
                                        <p:cTn id="1061" dur="250" autoRev="1" fill="remove"/>
                                        <p:tgtEl>
                                          <p:spTgt spid="219"/>
                                        </p:tgtEl>
                                        <p:attrNameLst>
                                          <p:attrName>fill.type</p:attrName>
                                        </p:attrNameLst>
                                      </p:cBhvr>
                                      <p:to>
                                        <p:strVal val="solid"/>
                                      </p:to>
                                    </p:set>
                                    <p:set>
                                      <p:cBhvr>
                                        <p:cTn id="1062" dur="250" autoRev="1" fill="remove"/>
                                        <p:tgtEl>
                                          <p:spTgt spid="219"/>
                                        </p:tgtEl>
                                        <p:attrNameLst>
                                          <p:attrName>fill.on</p:attrName>
                                        </p:attrNameLst>
                                      </p:cBhvr>
                                      <p:to>
                                        <p:strVal val="true"/>
                                      </p:to>
                                    </p:set>
                                  </p:childTnLst>
                                  <p:subTnLst>
                                    <p:audio>
                                      <p:cMediaNode>
                                        <p:cTn display="0" masterRel="sameClick">
                                          <p:stCondLst>
                                            <p:cond evt="begin" delay="0">
                                              <p:tn val="10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9"/>
                  </p:tgtEl>
                </p:cond>
              </p:nextCondLst>
            </p:seq>
            <p:seq concurrent="1" nextAc="seek">
              <p:cTn id="1063" restart="whenNotActive" fill="hold" evtFilter="cancelBubble" nodeType="interactiveSeq">
                <p:stCondLst>
                  <p:cond evt="onClick" delay="0">
                    <p:tgtEl>
                      <p:spTgt spid="220"/>
                    </p:tgtEl>
                  </p:cond>
                </p:stCondLst>
                <p:endSync evt="end" delay="0">
                  <p:rtn val="all"/>
                </p:endSync>
                <p:childTnLst>
                  <p:par>
                    <p:cTn id="1064" fill="hold">
                      <p:stCondLst>
                        <p:cond delay="0"/>
                      </p:stCondLst>
                      <p:childTnLst>
                        <p:par>
                          <p:cTn id="1065" fill="hold">
                            <p:stCondLst>
                              <p:cond delay="0"/>
                            </p:stCondLst>
                            <p:childTnLst>
                              <p:par>
                                <p:cTn id="10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7" dur="250" autoRev="1" fill="remove"/>
                                        <p:tgtEl>
                                          <p:spTgt spid="220"/>
                                        </p:tgtEl>
                                        <p:attrNameLst>
                                          <p:attrName>style.color</p:attrName>
                                        </p:attrNameLst>
                                      </p:cBhvr>
                                      <p:to>
                                        <a:srgbClr val="FF3399"/>
                                      </p:to>
                                    </p:animClr>
                                    <p:animClr clrSpc="rgb" dir="cw">
                                      <p:cBhvr>
                                        <p:cTn id="1068" dur="250" autoRev="1" fill="remove"/>
                                        <p:tgtEl>
                                          <p:spTgt spid="220"/>
                                        </p:tgtEl>
                                        <p:attrNameLst>
                                          <p:attrName>fillcolor</p:attrName>
                                        </p:attrNameLst>
                                      </p:cBhvr>
                                      <p:to>
                                        <a:srgbClr val="FF3399"/>
                                      </p:to>
                                    </p:animClr>
                                    <p:set>
                                      <p:cBhvr>
                                        <p:cTn id="1069" dur="250" autoRev="1" fill="remove"/>
                                        <p:tgtEl>
                                          <p:spTgt spid="220"/>
                                        </p:tgtEl>
                                        <p:attrNameLst>
                                          <p:attrName>fill.type</p:attrName>
                                        </p:attrNameLst>
                                      </p:cBhvr>
                                      <p:to>
                                        <p:strVal val="solid"/>
                                      </p:to>
                                    </p:set>
                                    <p:set>
                                      <p:cBhvr>
                                        <p:cTn id="1070" dur="250" autoRev="1" fill="remove"/>
                                        <p:tgtEl>
                                          <p:spTgt spid="220"/>
                                        </p:tgtEl>
                                        <p:attrNameLst>
                                          <p:attrName>fill.on</p:attrName>
                                        </p:attrNameLst>
                                      </p:cBhvr>
                                      <p:to>
                                        <p:strVal val="true"/>
                                      </p:to>
                                    </p:set>
                                  </p:childTnLst>
                                  <p:subTnLst>
                                    <p:audio>
                                      <p:cMediaNode>
                                        <p:cTn display="0" masterRel="sameClick">
                                          <p:stCondLst>
                                            <p:cond evt="begin" delay="0">
                                              <p:tn val="10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0"/>
                  </p:tgtEl>
                </p:cond>
              </p:nextCondLst>
            </p:seq>
            <p:seq concurrent="1" nextAc="seek">
              <p:cTn id="1071" restart="whenNotActive" fill="hold" evtFilter="cancelBubble" nodeType="interactiveSeq">
                <p:stCondLst>
                  <p:cond evt="onClick" delay="0">
                    <p:tgtEl>
                      <p:spTgt spid="221"/>
                    </p:tgtEl>
                  </p:cond>
                </p:stCondLst>
                <p:endSync evt="end" delay="0">
                  <p:rtn val="all"/>
                </p:endSync>
                <p:childTnLst>
                  <p:par>
                    <p:cTn id="1072" fill="hold">
                      <p:stCondLst>
                        <p:cond delay="0"/>
                      </p:stCondLst>
                      <p:childTnLst>
                        <p:par>
                          <p:cTn id="1073" fill="hold">
                            <p:stCondLst>
                              <p:cond delay="0"/>
                            </p:stCondLst>
                            <p:childTnLst>
                              <p:par>
                                <p:cTn id="10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5" dur="250" autoRev="1" fill="remove"/>
                                        <p:tgtEl>
                                          <p:spTgt spid="221"/>
                                        </p:tgtEl>
                                        <p:attrNameLst>
                                          <p:attrName>style.color</p:attrName>
                                        </p:attrNameLst>
                                      </p:cBhvr>
                                      <p:to>
                                        <a:srgbClr val="FF3399"/>
                                      </p:to>
                                    </p:animClr>
                                    <p:animClr clrSpc="rgb" dir="cw">
                                      <p:cBhvr>
                                        <p:cTn id="1076" dur="250" autoRev="1" fill="remove"/>
                                        <p:tgtEl>
                                          <p:spTgt spid="221"/>
                                        </p:tgtEl>
                                        <p:attrNameLst>
                                          <p:attrName>fillcolor</p:attrName>
                                        </p:attrNameLst>
                                      </p:cBhvr>
                                      <p:to>
                                        <a:srgbClr val="FF3399"/>
                                      </p:to>
                                    </p:animClr>
                                    <p:set>
                                      <p:cBhvr>
                                        <p:cTn id="1077" dur="250" autoRev="1" fill="remove"/>
                                        <p:tgtEl>
                                          <p:spTgt spid="221"/>
                                        </p:tgtEl>
                                        <p:attrNameLst>
                                          <p:attrName>fill.type</p:attrName>
                                        </p:attrNameLst>
                                      </p:cBhvr>
                                      <p:to>
                                        <p:strVal val="solid"/>
                                      </p:to>
                                    </p:set>
                                    <p:set>
                                      <p:cBhvr>
                                        <p:cTn id="1078" dur="250" autoRev="1" fill="remove"/>
                                        <p:tgtEl>
                                          <p:spTgt spid="221"/>
                                        </p:tgtEl>
                                        <p:attrNameLst>
                                          <p:attrName>fill.on</p:attrName>
                                        </p:attrNameLst>
                                      </p:cBhvr>
                                      <p:to>
                                        <p:strVal val="true"/>
                                      </p:to>
                                    </p:set>
                                  </p:childTnLst>
                                  <p:subTnLst>
                                    <p:audio>
                                      <p:cMediaNode>
                                        <p:cTn display="0" masterRel="sameClick">
                                          <p:stCondLst>
                                            <p:cond evt="begin" delay="0">
                                              <p:tn val="10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1"/>
                  </p:tgtEl>
                </p:cond>
              </p:nextCondLst>
            </p:seq>
            <p:seq concurrent="1" nextAc="seek">
              <p:cTn id="1079" restart="whenNotActive" fill="hold" evtFilter="cancelBubble" nodeType="interactiveSeq">
                <p:stCondLst>
                  <p:cond evt="onClick" delay="0">
                    <p:tgtEl>
                      <p:spTgt spid="222"/>
                    </p:tgtEl>
                  </p:cond>
                </p:stCondLst>
                <p:endSync evt="end" delay="0">
                  <p:rtn val="all"/>
                </p:endSync>
                <p:childTnLst>
                  <p:par>
                    <p:cTn id="1080" fill="hold">
                      <p:stCondLst>
                        <p:cond delay="0"/>
                      </p:stCondLst>
                      <p:childTnLst>
                        <p:par>
                          <p:cTn id="1081" fill="hold">
                            <p:stCondLst>
                              <p:cond delay="0"/>
                            </p:stCondLst>
                            <p:childTnLst>
                              <p:par>
                                <p:cTn id="10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3" dur="250" autoRev="1" fill="remove"/>
                                        <p:tgtEl>
                                          <p:spTgt spid="222"/>
                                        </p:tgtEl>
                                        <p:attrNameLst>
                                          <p:attrName>style.color</p:attrName>
                                        </p:attrNameLst>
                                      </p:cBhvr>
                                      <p:to>
                                        <a:srgbClr val="FF3399"/>
                                      </p:to>
                                    </p:animClr>
                                    <p:animClr clrSpc="rgb" dir="cw">
                                      <p:cBhvr>
                                        <p:cTn id="1084" dur="250" autoRev="1" fill="remove"/>
                                        <p:tgtEl>
                                          <p:spTgt spid="222"/>
                                        </p:tgtEl>
                                        <p:attrNameLst>
                                          <p:attrName>fillcolor</p:attrName>
                                        </p:attrNameLst>
                                      </p:cBhvr>
                                      <p:to>
                                        <a:srgbClr val="FF3399"/>
                                      </p:to>
                                    </p:animClr>
                                    <p:set>
                                      <p:cBhvr>
                                        <p:cTn id="1085" dur="250" autoRev="1" fill="remove"/>
                                        <p:tgtEl>
                                          <p:spTgt spid="222"/>
                                        </p:tgtEl>
                                        <p:attrNameLst>
                                          <p:attrName>fill.type</p:attrName>
                                        </p:attrNameLst>
                                      </p:cBhvr>
                                      <p:to>
                                        <p:strVal val="solid"/>
                                      </p:to>
                                    </p:set>
                                    <p:set>
                                      <p:cBhvr>
                                        <p:cTn id="1086" dur="250" autoRev="1" fill="remove"/>
                                        <p:tgtEl>
                                          <p:spTgt spid="222"/>
                                        </p:tgtEl>
                                        <p:attrNameLst>
                                          <p:attrName>fill.on</p:attrName>
                                        </p:attrNameLst>
                                      </p:cBhvr>
                                      <p:to>
                                        <p:strVal val="true"/>
                                      </p:to>
                                    </p:set>
                                  </p:childTnLst>
                                  <p:subTnLst>
                                    <p:audio>
                                      <p:cMediaNode>
                                        <p:cTn display="0" masterRel="sameClick">
                                          <p:stCondLst>
                                            <p:cond evt="begin" delay="0">
                                              <p:tn val="10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2"/>
                  </p:tgtEl>
                </p:cond>
              </p:nextCondLst>
            </p:seq>
            <p:seq concurrent="1" nextAc="seek">
              <p:cTn id="1087" restart="whenNotActive" fill="hold" evtFilter="cancelBubble" nodeType="interactiveSeq">
                <p:stCondLst>
                  <p:cond evt="onClick" delay="0">
                    <p:tgtEl>
                      <p:spTgt spid="223"/>
                    </p:tgtEl>
                  </p:cond>
                </p:stCondLst>
                <p:endSync evt="end" delay="0">
                  <p:rtn val="all"/>
                </p:endSync>
                <p:childTnLst>
                  <p:par>
                    <p:cTn id="1088" fill="hold">
                      <p:stCondLst>
                        <p:cond delay="0"/>
                      </p:stCondLst>
                      <p:childTnLst>
                        <p:par>
                          <p:cTn id="1089" fill="hold">
                            <p:stCondLst>
                              <p:cond delay="0"/>
                            </p:stCondLst>
                            <p:childTnLst>
                              <p:par>
                                <p:cTn id="10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1" dur="250" autoRev="1" fill="remove"/>
                                        <p:tgtEl>
                                          <p:spTgt spid="223"/>
                                        </p:tgtEl>
                                        <p:attrNameLst>
                                          <p:attrName>style.color</p:attrName>
                                        </p:attrNameLst>
                                      </p:cBhvr>
                                      <p:to>
                                        <a:srgbClr val="FF3399"/>
                                      </p:to>
                                    </p:animClr>
                                    <p:animClr clrSpc="rgb" dir="cw">
                                      <p:cBhvr>
                                        <p:cTn id="1092" dur="250" autoRev="1" fill="remove"/>
                                        <p:tgtEl>
                                          <p:spTgt spid="223"/>
                                        </p:tgtEl>
                                        <p:attrNameLst>
                                          <p:attrName>fillcolor</p:attrName>
                                        </p:attrNameLst>
                                      </p:cBhvr>
                                      <p:to>
                                        <a:srgbClr val="FF3399"/>
                                      </p:to>
                                    </p:animClr>
                                    <p:set>
                                      <p:cBhvr>
                                        <p:cTn id="1093" dur="250" autoRev="1" fill="remove"/>
                                        <p:tgtEl>
                                          <p:spTgt spid="223"/>
                                        </p:tgtEl>
                                        <p:attrNameLst>
                                          <p:attrName>fill.type</p:attrName>
                                        </p:attrNameLst>
                                      </p:cBhvr>
                                      <p:to>
                                        <p:strVal val="solid"/>
                                      </p:to>
                                    </p:set>
                                    <p:set>
                                      <p:cBhvr>
                                        <p:cTn id="1094" dur="250" autoRev="1" fill="remove"/>
                                        <p:tgtEl>
                                          <p:spTgt spid="223"/>
                                        </p:tgtEl>
                                        <p:attrNameLst>
                                          <p:attrName>fill.on</p:attrName>
                                        </p:attrNameLst>
                                      </p:cBhvr>
                                      <p:to>
                                        <p:strVal val="true"/>
                                      </p:to>
                                    </p:set>
                                  </p:childTnLst>
                                  <p:subTnLst>
                                    <p:audio>
                                      <p:cMediaNode>
                                        <p:cTn display="0" masterRel="sameClick">
                                          <p:stCondLst>
                                            <p:cond evt="begin" delay="0">
                                              <p:tn val="10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3"/>
                  </p:tgtEl>
                </p:cond>
              </p:nextCondLst>
            </p:seq>
            <p:seq concurrent="1" nextAc="seek">
              <p:cTn id="1095" restart="whenNotActive" fill="hold" evtFilter="cancelBubble" nodeType="interactiveSeq">
                <p:stCondLst>
                  <p:cond evt="onClick" delay="0">
                    <p:tgtEl>
                      <p:spTgt spid="224"/>
                    </p:tgtEl>
                  </p:cond>
                </p:stCondLst>
                <p:endSync evt="end" delay="0">
                  <p:rtn val="all"/>
                </p:endSync>
                <p:childTnLst>
                  <p:par>
                    <p:cTn id="1096" fill="hold">
                      <p:stCondLst>
                        <p:cond delay="0"/>
                      </p:stCondLst>
                      <p:childTnLst>
                        <p:par>
                          <p:cTn id="1097" fill="hold">
                            <p:stCondLst>
                              <p:cond delay="0"/>
                            </p:stCondLst>
                            <p:childTnLst>
                              <p:par>
                                <p:cTn id="10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9" dur="250" autoRev="1" fill="remove"/>
                                        <p:tgtEl>
                                          <p:spTgt spid="224"/>
                                        </p:tgtEl>
                                        <p:attrNameLst>
                                          <p:attrName>style.color</p:attrName>
                                        </p:attrNameLst>
                                      </p:cBhvr>
                                      <p:to>
                                        <a:srgbClr val="FF3399"/>
                                      </p:to>
                                    </p:animClr>
                                    <p:animClr clrSpc="rgb" dir="cw">
                                      <p:cBhvr>
                                        <p:cTn id="1100" dur="250" autoRev="1" fill="remove"/>
                                        <p:tgtEl>
                                          <p:spTgt spid="224"/>
                                        </p:tgtEl>
                                        <p:attrNameLst>
                                          <p:attrName>fillcolor</p:attrName>
                                        </p:attrNameLst>
                                      </p:cBhvr>
                                      <p:to>
                                        <a:srgbClr val="FF3399"/>
                                      </p:to>
                                    </p:animClr>
                                    <p:set>
                                      <p:cBhvr>
                                        <p:cTn id="1101" dur="250" autoRev="1" fill="remove"/>
                                        <p:tgtEl>
                                          <p:spTgt spid="224"/>
                                        </p:tgtEl>
                                        <p:attrNameLst>
                                          <p:attrName>fill.type</p:attrName>
                                        </p:attrNameLst>
                                      </p:cBhvr>
                                      <p:to>
                                        <p:strVal val="solid"/>
                                      </p:to>
                                    </p:set>
                                    <p:set>
                                      <p:cBhvr>
                                        <p:cTn id="1102" dur="250" autoRev="1" fill="remove"/>
                                        <p:tgtEl>
                                          <p:spTgt spid="224"/>
                                        </p:tgtEl>
                                        <p:attrNameLst>
                                          <p:attrName>fill.on</p:attrName>
                                        </p:attrNameLst>
                                      </p:cBhvr>
                                      <p:to>
                                        <p:strVal val="true"/>
                                      </p:to>
                                    </p:set>
                                  </p:childTnLst>
                                  <p:subTnLst>
                                    <p:audio>
                                      <p:cMediaNode>
                                        <p:cTn display="0" masterRel="sameClick">
                                          <p:stCondLst>
                                            <p:cond evt="begin" delay="0">
                                              <p:tn val="10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4"/>
                  </p:tgtEl>
                </p:cond>
              </p:nextCondLst>
            </p:seq>
            <p:seq concurrent="1" nextAc="seek">
              <p:cTn id="1103" restart="whenNotActive" fill="hold" evtFilter="cancelBubble" nodeType="interactiveSeq">
                <p:stCondLst>
                  <p:cond evt="onClick" delay="0">
                    <p:tgtEl>
                      <p:spTgt spid="225"/>
                    </p:tgtEl>
                  </p:cond>
                </p:stCondLst>
                <p:endSync evt="end" delay="0">
                  <p:rtn val="all"/>
                </p:endSync>
                <p:childTnLst>
                  <p:par>
                    <p:cTn id="1104" fill="hold">
                      <p:stCondLst>
                        <p:cond delay="0"/>
                      </p:stCondLst>
                      <p:childTnLst>
                        <p:par>
                          <p:cTn id="1105" fill="hold">
                            <p:stCondLst>
                              <p:cond delay="0"/>
                            </p:stCondLst>
                            <p:childTnLst>
                              <p:par>
                                <p:cTn id="1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7" dur="250" autoRev="1" fill="remove"/>
                                        <p:tgtEl>
                                          <p:spTgt spid="225"/>
                                        </p:tgtEl>
                                        <p:attrNameLst>
                                          <p:attrName>style.color</p:attrName>
                                        </p:attrNameLst>
                                      </p:cBhvr>
                                      <p:to>
                                        <a:srgbClr val="FF3399"/>
                                      </p:to>
                                    </p:animClr>
                                    <p:animClr clrSpc="rgb" dir="cw">
                                      <p:cBhvr>
                                        <p:cTn id="1108" dur="250" autoRev="1" fill="remove"/>
                                        <p:tgtEl>
                                          <p:spTgt spid="225"/>
                                        </p:tgtEl>
                                        <p:attrNameLst>
                                          <p:attrName>fillcolor</p:attrName>
                                        </p:attrNameLst>
                                      </p:cBhvr>
                                      <p:to>
                                        <a:srgbClr val="FF3399"/>
                                      </p:to>
                                    </p:animClr>
                                    <p:set>
                                      <p:cBhvr>
                                        <p:cTn id="1109" dur="250" autoRev="1" fill="remove"/>
                                        <p:tgtEl>
                                          <p:spTgt spid="225"/>
                                        </p:tgtEl>
                                        <p:attrNameLst>
                                          <p:attrName>fill.type</p:attrName>
                                        </p:attrNameLst>
                                      </p:cBhvr>
                                      <p:to>
                                        <p:strVal val="solid"/>
                                      </p:to>
                                    </p:set>
                                    <p:set>
                                      <p:cBhvr>
                                        <p:cTn id="1110" dur="250" autoRev="1" fill="remove"/>
                                        <p:tgtEl>
                                          <p:spTgt spid="225"/>
                                        </p:tgtEl>
                                        <p:attrNameLst>
                                          <p:attrName>fill.on</p:attrName>
                                        </p:attrNameLst>
                                      </p:cBhvr>
                                      <p:to>
                                        <p:strVal val="true"/>
                                      </p:to>
                                    </p:set>
                                  </p:childTnLst>
                                  <p:subTnLst>
                                    <p:audio>
                                      <p:cMediaNode>
                                        <p:cTn display="0" masterRel="sameClick">
                                          <p:stCondLst>
                                            <p:cond evt="begin" delay="0">
                                              <p:tn val="11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5"/>
                  </p:tgtEl>
                </p:cond>
              </p:nextCondLst>
            </p:seq>
            <p:seq concurrent="1" nextAc="seek">
              <p:cTn id="1111" restart="whenNotActive" fill="hold" evtFilter="cancelBubble" nodeType="interactiveSeq">
                <p:stCondLst>
                  <p:cond evt="onClick" delay="0">
                    <p:tgtEl>
                      <p:spTgt spid="226"/>
                    </p:tgtEl>
                  </p:cond>
                </p:stCondLst>
                <p:endSync evt="end" delay="0">
                  <p:rtn val="all"/>
                </p:endSync>
                <p:childTnLst>
                  <p:par>
                    <p:cTn id="1112" fill="hold">
                      <p:stCondLst>
                        <p:cond delay="0"/>
                      </p:stCondLst>
                      <p:childTnLst>
                        <p:par>
                          <p:cTn id="1113" fill="hold">
                            <p:stCondLst>
                              <p:cond delay="0"/>
                            </p:stCondLst>
                            <p:childTnLst>
                              <p:par>
                                <p:cTn id="1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5" dur="250" autoRev="1" fill="remove"/>
                                        <p:tgtEl>
                                          <p:spTgt spid="226"/>
                                        </p:tgtEl>
                                        <p:attrNameLst>
                                          <p:attrName>style.color</p:attrName>
                                        </p:attrNameLst>
                                      </p:cBhvr>
                                      <p:to>
                                        <a:srgbClr val="FF3399"/>
                                      </p:to>
                                    </p:animClr>
                                    <p:animClr clrSpc="rgb" dir="cw">
                                      <p:cBhvr>
                                        <p:cTn id="1116" dur="250" autoRev="1" fill="remove"/>
                                        <p:tgtEl>
                                          <p:spTgt spid="226"/>
                                        </p:tgtEl>
                                        <p:attrNameLst>
                                          <p:attrName>fillcolor</p:attrName>
                                        </p:attrNameLst>
                                      </p:cBhvr>
                                      <p:to>
                                        <a:srgbClr val="FF3399"/>
                                      </p:to>
                                    </p:animClr>
                                    <p:set>
                                      <p:cBhvr>
                                        <p:cTn id="1117" dur="250" autoRev="1" fill="remove"/>
                                        <p:tgtEl>
                                          <p:spTgt spid="226"/>
                                        </p:tgtEl>
                                        <p:attrNameLst>
                                          <p:attrName>fill.type</p:attrName>
                                        </p:attrNameLst>
                                      </p:cBhvr>
                                      <p:to>
                                        <p:strVal val="solid"/>
                                      </p:to>
                                    </p:set>
                                    <p:set>
                                      <p:cBhvr>
                                        <p:cTn id="1118" dur="250" autoRev="1" fill="remove"/>
                                        <p:tgtEl>
                                          <p:spTgt spid="226"/>
                                        </p:tgtEl>
                                        <p:attrNameLst>
                                          <p:attrName>fill.on</p:attrName>
                                        </p:attrNameLst>
                                      </p:cBhvr>
                                      <p:to>
                                        <p:strVal val="true"/>
                                      </p:to>
                                    </p:set>
                                  </p:childTnLst>
                                  <p:subTnLst>
                                    <p:audio>
                                      <p:cMediaNode>
                                        <p:cTn display="0" masterRel="sameClick">
                                          <p:stCondLst>
                                            <p:cond evt="begin" delay="0">
                                              <p:tn val="11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6"/>
                  </p:tgtEl>
                </p:cond>
              </p:nextCondLst>
            </p:seq>
            <p:seq concurrent="1" nextAc="seek">
              <p:cTn id="1119" restart="whenNotActive" fill="hold" evtFilter="cancelBubble" nodeType="interactiveSeq">
                <p:stCondLst>
                  <p:cond evt="onClick" delay="0">
                    <p:tgtEl>
                      <p:spTgt spid="227"/>
                    </p:tgtEl>
                  </p:cond>
                </p:stCondLst>
                <p:endSync evt="end" delay="0">
                  <p:rtn val="all"/>
                </p:endSync>
                <p:childTnLst>
                  <p:par>
                    <p:cTn id="1120" fill="hold">
                      <p:stCondLst>
                        <p:cond delay="0"/>
                      </p:stCondLst>
                      <p:childTnLst>
                        <p:par>
                          <p:cTn id="1121" fill="hold">
                            <p:stCondLst>
                              <p:cond delay="0"/>
                            </p:stCondLst>
                            <p:childTnLst>
                              <p:par>
                                <p:cTn id="1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3" dur="250" autoRev="1" fill="remove"/>
                                        <p:tgtEl>
                                          <p:spTgt spid="227"/>
                                        </p:tgtEl>
                                        <p:attrNameLst>
                                          <p:attrName>style.color</p:attrName>
                                        </p:attrNameLst>
                                      </p:cBhvr>
                                      <p:to>
                                        <a:srgbClr val="FF3399"/>
                                      </p:to>
                                    </p:animClr>
                                    <p:animClr clrSpc="rgb" dir="cw">
                                      <p:cBhvr>
                                        <p:cTn id="1124" dur="250" autoRev="1" fill="remove"/>
                                        <p:tgtEl>
                                          <p:spTgt spid="227"/>
                                        </p:tgtEl>
                                        <p:attrNameLst>
                                          <p:attrName>fillcolor</p:attrName>
                                        </p:attrNameLst>
                                      </p:cBhvr>
                                      <p:to>
                                        <a:srgbClr val="FF3399"/>
                                      </p:to>
                                    </p:animClr>
                                    <p:set>
                                      <p:cBhvr>
                                        <p:cTn id="1125" dur="250" autoRev="1" fill="remove"/>
                                        <p:tgtEl>
                                          <p:spTgt spid="227"/>
                                        </p:tgtEl>
                                        <p:attrNameLst>
                                          <p:attrName>fill.type</p:attrName>
                                        </p:attrNameLst>
                                      </p:cBhvr>
                                      <p:to>
                                        <p:strVal val="solid"/>
                                      </p:to>
                                    </p:set>
                                    <p:set>
                                      <p:cBhvr>
                                        <p:cTn id="1126" dur="250" autoRev="1" fill="remove"/>
                                        <p:tgtEl>
                                          <p:spTgt spid="227"/>
                                        </p:tgtEl>
                                        <p:attrNameLst>
                                          <p:attrName>fill.on</p:attrName>
                                        </p:attrNameLst>
                                      </p:cBhvr>
                                      <p:to>
                                        <p:strVal val="true"/>
                                      </p:to>
                                    </p:set>
                                  </p:childTnLst>
                                  <p:subTnLst>
                                    <p:audio>
                                      <p:cMediaNode>
                                        <p:cTn display="0" masterRel="sameClick">
                                          <p:stCondLst>
                                            <p:cond evt="begin" delay="0">
                                              <p:tn val="11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7"/>
                  </p:tgtEl>
                </p:cond>
              </p:nextCondLst>
            </p:seq>
            <p:seq concurrent="1" nextAc="seek">
              <p:cTn id="1127" restart="whenNotActive" fill="hold" evtFilter="cancelBubble" nodeType="interactiveSeq">
                <p:stCondLst>
                  <p:cond evt="onClick" delay="0">
                    <p:tgtEl>
                      <p:spTgt spid="228"/>
                    </p:tgtEl>
                  </p:cond>
                </p:stCondLst>
                <p:endSync evt="end" delay="0">
                  <p:rtn val="all"/>
                </p:endSync>
                <p:childTnLst>
                  <p:par>
                    <p:cTn id="1128" fill="hold">
                      <p:stCondLst>
                        <p:cond delay="0"/>
                      </p:stCondLst>
                      <p:childTnLst>
                        <p:par>
                          <p:cTn id="1129" fill="hold">
                            <p:stCondLst>
                              <p:cond delay="0"/>
                            </p:stCondLst>
                            <p:childTnLst>
                              <p:par>
                                <p:cTn id="1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1" dur="250" autoRev="1" fill="remove"/>
                                        <p:tgtEl>
                                          <p:spTgt spid="228"/>
                                        </p:tgtEl>
                                        <p:attrNameLst>
                                          <p:attrName>style.color</p:attrName>
                                        </p:attrNameLst>
                                      </p:cBhvr>
                                      <p:to>
                                        <a:srgbClr val="FF3399"/>
                                      </p:to>
                                    </p:animClr>
                                    <p:animClr clrSpc="rgb" dir="cw">
                                      <p:cBhvr>
                                        <p:cTn id="1132" dur="250" autoRev="1" fill="remove"/>
                                        <p:tgtEl>
                                          <p:spTgt spid="228"/>
                                        </p:tgtEl>
                                        <p:attrNameLst>
                                          <p:attrName>fillcolor</p:attrName>
                                        </p:attrNameLst>
                                      </p:cBhvr>
                                      <p:to>
                                        <a:srgbClr val="FF3399"/>
                                      </p:to>
                                    </p:animClr>
                                    <p:set>
                                      <p:cBhvr>
                                        <p:cTn id="1133" dur="250" autoRev="1" fill="remove"/>
                                        <p:tgtEl>
                                          <p:spTgt spid="228"/>
                                        </p:tgtEl>
                                        <p:attrNameLst>
                                          <p:attrName>fill.type</p:attrName>
                                        </p:attrNameLst>
                                      </p:cBhvr>
                                      <p:to>
                                        <p:strVal val="solid"/>
                                      </p:to>
                                    </p:set>
                                    <p:set>
                                      <p:cBhvr>
                                        <p:cTn id="1134" dur="250" autoRev="1" fill="remove"/>
                                        <p:tgtEl>
                                          <p:spTgt spid="228"/>
                                        </p:tgtEl>
                                        <p:attrNameLst>
                                          <p:attrName>fill.on</p:attrName>
                                        </p:attrNameLst>
                                      </p:cBhvr>
                                      <p:to>
                                        <p:strVal val="true"/>
                                      </p:to>
                                    </p:set>
                                  </p:childTnLst>
                                  <p:subTnLst>
                                    <p:audio>
                                      <p:cMediaNode>
                                        <p:cTn display="0" masterRel="sameClick">
                                          <p:stCondLst>
                                            <p:cond evt="begin" delay="0">
                                              <p:tn val="11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8"/>
                  </p:tgtEl>
                </p:cond>
              </p:nextCondLst>
            </p:seq>
            <p:seq concurrent="1" nextAc="seek">
              <p:cTn id="1135" restart="whenNotActive" fill="hold" evtFilter="cancelBubble" nodeType="interactiveSeq">
                <p:stCondLst>
                  <p:cond evt="onClick" delay="0">
                    <p:tgtEl>
                      <p:spTgt spid="229"/>
                    </p:tgtEl>
                  </p:cond>
                </p:stCondLst>
                <p:endSync evt="end" delay="0">
                  <p:rtn val="all"/>
                </p:endSync>
                <p:childTnLst>
                  <p:par>
                    <p:cTn id="1136" fill="hold">
                      <p:stCondLst>
                        <p:cond delay="0"/>
                      </p:stCondLst>
                      <p:childTnLst>
                        <p:par>
                          <p:cTn id="1137" fill="hold">
                            <p:stCondLst>
                              <p:cond delay="0"/>
                            </p:stCondLst>
                            <p:childTnLst>
                              <p:par>
                                <p:cTn id="1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9" dur="250" autoRev="1" fill="remove"/>
                                        <p:tgtEl>
                                          <p:spTgt spid="229"/>
                                        </p:tgtEl>
                                        <p:attrNameLst>
                                          <p:attrName>style.color</p:attrName>
                                        </p:attrNameLst>
                                      </p:cBhvr>
                                      <p:to>
                                        <a:srgbClr val="FF3399"/>
                                      </p:to>
                                    </p:animClr>
                                    <p:animClr clrSpc="rgb" dir="cw">
                                      <p:cBhvr>
                                        <p:cTn id="1140" dur="250" autoRev="1" fill="remove"/>
                                        <p:tgtEl>
                                          <p:spTgt spid="229"/>
                                        </p:tgtEl>
                                        <p:attrNameLst>
                                          <p:attrName>fillcolor</p:attrName>
                                        </p:attrNameLst>
                                      </p:cBhvr>
                                      <p:to>
                                        <a:srgbClr val="FF3399"/>
                                      </p:to>
                                    </p:animClr>
                                    <p:set>
                                      <p:cBhvr>
                                        <p:cTn id="1141" dur="250" autoRev="1" fill="remove"/>
                                        <p:tgtEl>
                                          <p:spTgt spid="229"/>
                                        </p:tgtEl>
                                        <p:attrNameLst>
                                          <p:attrName>fill.type</p:attrName>
                                        </p:attrNameLst>
                                      </p:cBhvr>
                                      <p:to>
                                        <p:strVal val="solid"/>
                                      </p:to>
                                    </p:set>
                                    <p:set>
                                      <p:cBhvr>
                                        <p:cTn id="1142" dur="250" autoRev="1" fill="remove"/>
                                        <p:tgtEl>
                                          <p:spTgt spid="229"/>
                                        </p:tgtEl>
                                        <p:attrNameLst>
                                          <p:attrName>fill.on</p:attrName>
                                        </p:attrNameLst>
                                      </p:cBhvr>
                                      <p:to>
                                        <p:strVal val="true"/>
                                      </p:to>
                                    </p:set>
                                  </p:childTnLst>
                                  <p:subTnLst>
                                    <p:audio>
                                      <p:cMediaNode>
                                        <p:cTn display="0" masterRel="sameClick">
                                          <p:stCondLst>
                                            <p:cond evt="begin" delay="0">
                                              <p:tn val="11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9"/>
                  </p:tgtEl>
                </p:cond>
              </p:nextCondLst>
            </p:seq>
            <p:seq concurrent="1" nextAc="seek">
              <p:cTn id="1143" restart="whenNotActive" fill="hold" evtFilter="cancelBubble" nodeType="interactiveSeq">
                <p:stCondLst>
                  <p:cond evt="onClick" delay="0">
                    <p:tgtEl>
                      <p:spTgt spid="230"/>
                    </p:tgtEl>
                  </p:cond>
                </p:stCondLst>
                <p:endSync evt="end" delay="0">
                  <p:rtn val="all"/>
                </p:endSync>
                <p:childTnLst>
                  <p:par>
                    <p:cTn id="1144" fill="hold">
                      <p:stCondLst>
                        <p:cond delay="0"/>
                      </p:stCondLst>
                      <p:childTnLst>
                        <p:par>
                          <p:cTn id="1145" fill="hold">
                            <p:stCondLst>
                              <p:cond delay="0"/>
                            </p:stCondLst>
                            <p:childTnLst>
                              <p:par>
                                <p:cTn id="1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7" dur="250" autoRev="1" fill="remove"/>
                                        <p:tgtEl>
                                          <p:spTgt spid="230"/>
                                        </p:tgtEl>
                                        <p:attrNameLst>
                                          <p:attrName>style.color</p:attrName>
                                        </p:attrNameLst>
                                      </p:cBhvr>
                                      <p:to>
                                        <a:srgbClr val="FF3399"/>
                                      </p:to>
                                    </p:animClr>
                                    <p:animClr clrSpc="rgb" dir="cw">
                                      <p:cBhvr>
                                        <p:cTn id="1148" dur="250" autoRev="1" fill="remove"/>
                                        <p:tgtEl>
                                          <p:spTgt spid="230"/>
                                        </p:tgtEl>
                                        <p:attrNameLst>
                                          <p:attrName>fillcolor</p:attrName>
                                        </p:attrNameLst>
                                      </p:cBhvr>
                                      <p:to>
                                        <a:srgbClr val="FF3399"/>
                                      </p:to>
                                    </p:animClr>
                                    <p:set>
                                      <p:cBhvr>
                                        <p:cTn id="1149" dur="250" autoRev="1" fill="remove"/>
                                        <p:tgtEl>
                                          <p:spTgt spid="230"/>
                                        </p:tgtEl>
                                        <p:attrNameLst>
                                          <p:attrName>fill.type</p:attrName>
                                        </p:attrNameLst>
                                      </p:cBhvr>
                                      <p:to>
                                        <p:strVal val="solid"/>
                                      </p:to>
                                    </p:set>
                                    <p:set>
                                      <p:cBhvr>
                                        <p:cTn id="1150" dur="250" autoRev="1" fill="remove"/>
                                        <p:tgtEl>
                                          <p:spTgt spid="230"/>
                                        </p:tgtEl>
                                        <p:attrNameLst>
                                          <p:attrName>fill.on</p:attrName>
                                        </p:attrNameLst>
                                      </p:cBhvr>
                                      <p:to>
                                        <p:strVal val="true"/>
                                      </p:to>
                                    </p:set>
                                  </p:childTnLst>
                                  <p:subTnLst>
                                    <p:audio>
                                      <p:cMediaNode>
                                        <p:cTn display="0" masterRel="sameClick">
                                          <p:stCondLst>
                                            <p:cond evt="begin" delay="0">
                                              <p:tn val="11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0"/>
                  </p:tgtEl>
                </p:cond>
              </p:nextCondLst>
            </p:seq>
            <p:seq concurrent="1" nextAc="seek">
              <p:cTn id="1151" restart="whenNotActive" fill="hold" evtFilter="cancelBubble" nodeType="interactiveSeq">
                <p:stCondLst>
                  <p:cond evt="onClick" delay="0">
                    <p:tgtEl>
                      <p:spTgt spid="231"/>
                    </p:tgtEl>
                  </p:cond>
                </p:stCondLst>
                <p:endSync evt="end" delay="0">
                  <p:rtn val="all"/>
                </p:endSync>
                <p:childTnLst>
                  <p:par>
                    <p:cTn id="1152" fill="hold">
                      <p:stCondLst>
                        <p:cond delay="0"/>
                      </p:stCondLst>
                      <p:childTnLst>
                        <p:par>
                          <p:cTn id="1153" fill="hold">
                            <p:stCondLst>
                              <p:cond delay="0"/>
                            </p:stCondLst>
                            <p:childTnLst>
                              <p:par>
                                <p:cTn id="1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5" dur="250" autoRev="1" fill="remove"/>
                                        <p:tgtEl>
                                          <p:spTgt spid="231"/>
                                        </p:tgtEl>
                                        <p:attrNameLst>
                                          <p:attrName>style.color</p:attrName>
                                        </p:attrNameLst>
                                      </p:cBhvr>
                                      <p:to>
                                        <a:srgbClr val="FF3399"/>
                                      </p:to>
                                    </p:animClr>
                                    <p:animClr clrSpc="rgb" dir="cw">
                                      <p:cBhvr>
                                        <p:cTn id="1156" dur="250" autoRev="1" fill="remove"/>
                                        <p:tgtEl>
                                          <p:spTgt spid="231"/>
                                        </p:tgtEl>
                                        <p:attrNameLst>
                                          <p:attrName>fillcolor</p:attrName>
                                        </p:attrNameLst>
                                      </p:cBhvr>
                                      <p:to>
                                        <a:srgbClr val="FF3399"/>
                                      </p:to>
                                    </p:animClr>
                                    <p:set>
                                      <p:cBhvr>
                                        <p:cTn id="1157" dur="250" autoRev="1" fill="remove"/>
                                        <p:tgtEl>
                                          <p:spTgt spid="231"/>
                                        </p:tgtEl>
                                        <p:attrNameLst>
                                          <p:attrName>fill.type</p:attrName>
                                        </p:attrNameLst>
                                      </p:cBhvr>
                                      <p:to>
                                        <p:strVal val="solid"/>
                                      </p:to>
                                    </p:set>
                                    <p:set>
                                      <p:cBhvr>
                                        <p:cTn id="1158" dur="250" autoRev="1" fill="remove"/>
                                        <p:tgtEl>
                                          <p:spTgt spid="231"/>
                                        </p:tgtEl>
                                        <p:attrNameLst>
                                          <p:attrName>fill.on</p:attrName>
                                        </p:attrNameLst>
                                      </p:cBhvr>
                                      <p:to>
                                        <p:strVal val="true"/>
                                      </p:to>
                                    </p:set>
                                  </p:childTnLst>
                                  <p:subTnLst>
                                    <p:audio>
                                      <p:cMediaNode>
                                        <p:cTn display="0" masterRel="sameClick">
                                          <p:stCondLst>
                                            <p:cond evt="begin" delay="0">
                                              <p:tn val="11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1"/>
                  </p:tgtEl>
                </p:cond>
              </p:nextCondLst>
            </p:seq>
            <p:seq concurrent="1" nextAc="seek">
              <p:cTn id="1159" restart="whenNotActive" fill="hold" evtFilter="cancelBubble" nodeType="interactiveSeq">
                <p:stCondLst>
                  <p:cond evt="onClick" delay="0">
                    <p:tgtEl>
                      <p:spTgt spid="232"/>
                    </p:tgtEl>
                  </p:cond>
                </p:stCondLst>
                <p:endSync evt="end" delay="0">
                  <p:rtn val="all"/>
                </p:endSync>
                <p:childTnLst>
                  <p:par>
                    <p:cTn id="1160" fill="hold">
                      <p:stCondLst>
                        <p:cond delay="0"/>
                      </p:stCondLst>
                      <p:childTnLst>
                        <p:par>
                          <p:cTn id="1161" fill="hold">
                            <p:stCondLst>
                              <p:cond delay="0"/>
                            </p:stCondLst>
                            <p:childTnLst>
                              <p:par>
                                <p:cTn id="1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3" dur="250" autoRev="1" fill="remove"/>
                                        <p:tgtEl>
                                          <p:spTgt spid="232"/>
                                        </p:tgtEl>
                                        <p:attrNameLst>
                                          <p:attrName>style.color</p:attrName>
                                        </p:attrNameLst>
                                      </p:cBhvr>
                                      <p:to>
                                        <a:srgbClr val="FF3399"/>
                                      </p:to>
                                    </p:animClr>
                                    <p:animClr clrSpc="rgb" dir="cw">
                                      <p:cBhvr>
                                        <p:cTn id="1164" dur="250" autoRev="1" fill="remove"/>
                                        <p:tgtEl>
                                          <p:spTgt spid="232"/>
                                        </p:tgtEl>
                                        <p:attrNameLst>
                                          <p:attrName>fillcolor</p:attrName>
                                        </p:attrNameLst>
                                      </p:cBhvr>
                                      <p:to>
                                        <a:srgbClr val="FF3399"/>
                                      </p:to>
                                    </p:animClr>
                                    <p:set>
                                      <p:cBhvr>
                                        <p:cTn id="1165" dur="250" autoRev="1" fill="remove"/>
                                        <p:tgtEl>
                                          <p:spTgt spid="232"/>
                                        </p:tgtEl>
                                        <p:attrNameLst>
                                          <p:attrName>fill.type</p:attrName>
                                        </p:attrNameLst>
                                      </p:cBhvr>
                                      <p:to>
                                        <p:strVal val="solid"/>
                                      </p:to>
                                    </p:set>
                                    <p:set>
                                      <p:cBhvr>
                                        <p:cTn id="1166" dur="250" autoRev="1" fill="remove"/>
                                        <p:tgtEl>
                                          <p:spTgt spid="232"/>
                                        </p:tgtEl>
                                        <p:attrNameLst>
                                          <p:attrName>fill.on</p:attrName>
                                        </p:attrNameLst>
                                      </p:cBhvr>
                                      <p:to>
                                        <p:strVal val="true"/>
                                      </p:to>
                                    </p:set>
                                  </p:childTnLst>
                                  <p:subTnLst>
                                    <p:audio>
                                      <p:cMediaNode>
                                        <p:cTn display="0" masterRel="sameClick">
                                          <p:stCondLst>
                                            <p:cond evt="begin" delay="0">
                                              <p:tn val="11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2"/>
                  </p:tgtEl>
                </p:cond>
              </p:nextCondLst>
            </p:seq>
            <p:seq concurrent="1" nextAc="seek">
              <p:cTn id="1167" restart="whenNotActive" fill="hold" evtFilter="cancelBubble" nodeType="interactiveSeq">
                <p:stCondLst>
                  <p:cond evt="onClick" delay="0">
                    <p:tgtEl>
                      <p:spTgt spid="233"/>
                    </p:tgtEl>
                  </p:cond>
                </p:stCondLst>
                <p:endSync evt="end" delay="0">
                  <p:rtn val="all"/>
                </p:endSync>
                <p:childTnLst>
                  <p:par>
                    <p:cTn id="1168" fill="hold">
                      <p:stCondLst>
                        <p:cond delay="0"/>
                      </p:stCondLst>
                      <p:childTnLst>
                        <p:par>
                          <p:cTn id="1169" fill="hold">
                            <p:stCondLst>
                              <p:cond delay="0"/>
                            </p:stCondLst>
                            <p:childTnLst>
                              <p:par>
                                <p:cTn id="1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1" dur="250" autoRev="1" fill="remove"/>
                                        <p:tgtEl>
                                          <p:spTgt spid="233"/>
                                        </p:tgtEl>
                                        <p:attrNameLst>
                                          <p:attrName>style.color</p:attrName>
                                        </p:attrNameLst>
                                      </p:cBhvr>
                                      <p:to>
                                        <a:srgbClr val="FF3399"/>
                                      </p:to>
                                    </p:animClr>
                                    <p:animClr clrSpc="rgb" dir="cw">
                                      <p:cBhvr>
                                        <p:cTn id="1172" dur="250" autoRev="1" fill="remove"/>
                                        <p:tgtEl>
                                          <p:spTgt spid="233"/>
                                        </p:tgtEl>
                                        <p:attrNameLst>
                                          <p:attrName>fillcolor</p:attrName>
                                        </p:attrNameLst>
                                      </p:cBhvr>
                                      <p:to>
                                        <a:srgbClr val="FF3399"/>
                                      </p:to>
                                    </p:animClr>
                                    <p:set>
                                      <p:cBhvr>
                                        <p:cTn id="1173" dur="250" autoRev="1" fill="remove"/>
                                        <p:tgtEl>
                                          <p:spTgt spid="233"/>
                                        </p:tgtEl>
                                        <p:attrNameLst>
                                          <p:attrName>fill.type</p:attrName>
                                        </p:attrNameLst>
                                      </p:cBhvr>
                                      <p:to>
                                        <p:strVal val="solid"/>
                                      </p:to>
                                    </p:set>
                                    <p:set>
                                      <p:cBhvr>
                                        <p:cTn id="1174" dur="250" autoRev="1" fill="remove"/>
                                        <p:tgtEl>
                                          <p:spTgt spid="233"/>
                                        </p:tgtEl>
                                        <p:attrNameLst>
                                          <p:attrName>fill.on</p:attrName>
                                        </p:attrNameLst>
                                      </p:cBhvr>
                                      <p:to>
                                        <p:strVal val="true"/>
                                      </p:to>
                                    </p:set>
                                  </p:childTnLst>
                                  <p:subTnLst>
                                    <p:audio>
                                      <p:cMediaNode>
                                        <p:cTn display="0" masterRel="sameClick">
                                          <p:stCondLst>
                                            <p:cond evt="begin" delay="0">
                                              <p:tn val="11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3"/>
                  </p:tgtEl>
                </p:cond>
              </p:nextCondLst>
            </p:seq>
            <p:seq concurrent="1" nextAc="seek">
              <p:cTn id="1175" restart="whenNotActive" fill="hold" evtFilter="cancelBubble" nodeType="interactiveSeq">
                <p:stCondLst>
                  <p:cond evt="onClick" delay="0">
                    <p:tgtEl>
                      <p:spTgt spid="234"/>
                    </p:tgtEl>
                  </p:cond>
                </p:stCondLst>
                <p:endSync evt="end" delay="0">
                  <p:rtn val="all"/>
                </p:endSync>
                <p:childTnLst>
                  <p:par>
                    <p:cTn id="1176" fill="hold">
                      <p:stCondLst>
                        <p:cond delay="0"/>
                      </p:stCondLst>
                      <p:childTnLst>
                        <p:par>
                          <p:cTn id="1177" fill="hold">
                            <p:stCondLst>
                              <p:cond delay="0"/>
                            </p:stCondLst>
                            <p:childTnLst>
                              <p:par>
                                <p:cTn id="1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9" dur="250" autoRev="1" fill="remove"/>
                                        <p:tgtEl>
                                          <p:spTgt spid="234"/>
                                        </p:tgtEl>
                                        <p:attrNameLst>
                                          <p:attrName>style.color</p:attrName>
                                        </p:attrNameLst>
                                      </p:cBhvr>
                                      <p:to>
                                        <a:srgbClr val="FF3399"/>
                                      </p:to>
                                    </p:animClr>
                                    <p:animClr clrSpc="rgb" dir="cw">
                                      <p:cBhvr>
                                        <p:cTn id="1180" dur="250" autoRev="1" fill="remove"/>
                                        <p:tgtEl>
                                          <p:spTgt spid="234"/>
                                        </p:tgtEl>
                                        <p:attrNameLst>
                                          <p:attrName>fillcolor</p:attrName>
                                        </p:attrNameLst>
                                      </p:cBhvr>
                                      <p:to>
                                        <a:srgbClr val="FF3399"/>
                                      </p:to>
                                    </p:animClr>
                                    <p:set>
                                      <p:cBhvr>
                                        <p:cTn id="1181" dur="250" autoRev="1" fill="remove"/>
                                        <p:tgtEl>
                                          <p:spTgt spid="234"/>
                                        </p:tgtEl>
                                        <p:attrNameLst>
                                          <p:attrName>fill.type</p:attrName>
                                        </p:attrNameLst>
                                      </p:cBhvr>
                                      <p:to>
                                        <p:strVal val="solid"/>
                                      </p:to>
                                    </p:set>
                                    <p:set>
                                      <p:cBhvr>
                                        <p:cTn id="1182" dur="250" autoRev="1" fill="remove"/>
                                        <p:tgtEl>
                                          <p:spTgt spid="234"/>
                                        </p:tgtEl>
                                        <p:attrNameLst>
                                          <p:attrName>fill.on</p:attrName>
                                        </p:attrNameLst>
                                      </p:cBhvr>
                                      <p:to>
                                        <p:strVal val="true"/>
                                      </p:to>
                                    </p:set>
                                  </p:childTnLst>
                                  <p:subTnLst>
                                    <p:audio>
                                      <p:cMediaNode>
                                        <p:cTn display="0" masterRel="sameClick">
                                          <p:stCondLst>
                                            <p:cond evt="begin" delay="0">
                                              <p:tn val="11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4"/>
                  </p:tgtEl>
                </p:cond>
              </p:nextCondLst>
            </p:seq>
            <p:seq concurrent="1" nextAc="seek">
              <p:cTn id="1183" restart="whenNotActive" fill="hold" evtFilter="cancelBubble" nodeType="interactiveSeq">
                <p:stCondLst>
                  <p:cond evt="onClick" delay="0">
                    <p:tgtEl>
                      <p:spTgt spid="235"/>
                    </p:tgtEl>
                  </p:cond>
                </p:stCondLst>
                <p:endSync evt="end" delay="0">
                  <p:rtn val="all"/>
                </p:endSync>
                <p:childTnLst>
                  <p:par>
                    <p:cTn id="1184" fill="hold">
                      <p:stCondLst>
                        <p:cond delay="0"/>
                      </p:stCondLst>
                      <p:childTnLst>
                        <p:par>
                          <p:cTn id="1185" fill="hold">
                            <p:stCondLst>
                              <p:cond delay="0"/>
                            </p:stCondLst>
                            <p:childTnLst>
                              <p:par>
                                <p:cTn id="1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7" dur="250" autoRev="1" fill="remove"/>
                                        <p:tgtEl>
                                          <p:spTgt spid="235"/>
                                        </p:tgtEl>
                                        <p:attrNameLst>
                                          <p:attrName>style.color</p:attrName>
                                        </p:attrNameLst>
                                      </p:cBhvr>
                                      <p:to>
                                        <a:srgbClr val="FF3399"/>
                                      </p:to>
                                    </p:animClr>
                                    <p:animClr clrSpc="rgb" dir="cw">
                                      <p:cBhvr>
                                        <p:cTn id="1188" dur="250" autoRev="1" fill="remove"/>
                                        <p:tgtEl>
                                          <p:spTgt spid="235"/>
                                        </p:tgtEl>
                                        <p:attrNameLst>
                                          <p:attrName>fillcolor</p:attrName>
                                        </p:attrNameLst>
                                      </p:cBhvr>
                                      <p:to>
                                        <a:srgbClr val="FF3399"/>
                                      </p:to>
                                    </p:animClr>
                                    <p:set>
                                      <p:cBhvr>
                                        <p:cTn id="1189" dur="250" autoRev="1" fill="remove"/>
                                        <p:tgtEl>
                                          <p:spTgt spid="235"/>
                                        </p:tgtEl>
                                        <p:attrNameLst>
                                          <p:attrName>fill.type</p:attrName>
                                        </p:attrNameLst>
                                      </p:cBhvr>
                                      <p:to>
                                        <p:strVal val="solid"/>
                                      </p:to>
                                    </p:set>
                                    <p:set>
                                      <p:cBhvr>
                                        <p:cTn id="1190" dur="250" autoRev="1" fill="remove"/>
                                        <p:tgtEl>
                                          <p:spTgt spid="235"/>
                                        </p:tgtEl>
                                        <p:attrNameLst>
                                          <p:attrName>fill.on</p:attrName>
                                        </p:attrNameLst>
                                      </p:cBhvr>
                                      <p:to>
                                        <p:strVal val="true"/>
                                      </p:to>
                                    </p:set>
                                  </p:childTnLst>
                                  <p:subTnLst>
                                    <p:audio>
                                      <p:cMediaNode>
                                        <p:cTn display="0" masterRel="sameClick">
                                          <p:stCondLst>
                                            <p:cond evt="begin" delay="0">
                                              <p:tn val="11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5"/>
                  </p:tgtEl>
                </p:cond>
              </p:nextCondLst>
            </p:seq>
            <p:seq concurrent="1" nextAc="seek">
              <p:cTn id="1191" restart="whenNotActive" fill="hold" evtFilter="cancelBubble" nodeType="interactiveSeq">
                <p:stCondLst>
                  <p:cond evt="onClick" delay="0">
                    <p:tgtEl>
                      <p:spTgt spid="236"/>
                    </p:tgtEl>
                  </p:cond>
                </p:stCondLst>
                <p:endSync evt="end" delay="0">
                  <p:rtn val="all"/>
                </p:endSync>
                <p:childTnLst>
                  <p:par>
                    <p:cTn id="1192" fill="hold">
                      <p:stCondLst>
                        <p:cond delay="0"/>
                      </p:stCondLst>
                      <p:childTnLst>
                        <p:par>
                          <p:cTn id="1193" fill="hold">
                            <p:stCondLst>
                              <p:cond delay="0"/>
                            </p:stCondLst>
                            <p:childTnLst>
                              <p:par>
                                <p:cTn id="1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5" dur="250" autoRev="1" fill="remove"/>
                                        <p:tgtEl>
                                          <p:spTgt spid="236"/>
                                        </p:tgtEl>
                                        <p:attrNameLst>
                                          <p:attrName>style.color</p:attrName>
                                        </p:attrNameLst>
                                      </p:cBhvr>
                                      <p:to>
                                        <a:srgbClr val="FF3399"/>
                                      </p:to>
                                    </p:animClr>
                                    <p:animClr clrSpc="rgb" dir="cw">
                                      <p:cBhvr>
                                        <p:cTn id="1196" dur="250" autoRev="1" fill="remove"/>
                                        <p:tgtEl>
                                          <p:spTgt spid="236"/>
                                        </p:tgtEl>
                                        <p:attrNameLst>
                                          <p:attrName>fillcolor</p:attrName>
                                        </p:attrNameLst>
                                      </p:cBhvr>
                                      <p:to>
                                        <a:srgbClr val="FF3399"/>
                                      </p:to>
                                    </p:animClr>
                                    <p:set>
                                      <p:cBhvr>
                                        <p:cTn id="1197" dur="250" autoRev="1" fill="remove"/>
                                        <p:tgtEl>
                                          <p:spTgt spid="236"/>
                                        </p:tgtEl>
                                        <p:attrNameLst>
                                          <p:attrName>fill.type</p:attrName>
                                        </p:attrNameLst>
                                      </p:cBhvr>
                                      <p:to>
                                        <p:strVal val="solid"/>
                                      </p:to>
                                    </p:set>
                                    <p:set>
                                      <p:cBhvr>
                                        <p:cTn id="1198" dur="250" autoRev="1" fill="remove"/>
                                        <p:tgtEl>
                                          <p:spTgt spid="236"/>
                                        </p:tgtEl>
                                        <p:attrNameLst>
                                          <p:attrName>fill.on</p:attrName>
                                        </p:attrNameLst>
                                      </p:cBhvr>
                                      <p:to>
                                        <p:strVal val="true"/>
                                      </p:to>
                                    </p:set>
                                  </p:childTnLst>
                                  <p:subTnLst>
                                    <p:audio>
                                      <p:cMediaNode>
                                        <p:cTn display="0" masterRel="sameClick">
                                          <p:stCondLst>
                                            <p:cond evt="begin" delay="0">
                                              <p:tn val="11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6"/>
                  </p:tgtEl>
                </p:cond>
              </p:nextCondLst>
            </p:seq>
            <p:seq concurrent="1" nextAc="seek">
              <p:cTn id="1199" restart="whenNotActive" fill="hold" evtFilter="cancelBubble" nodeType="interactiveSeq">
                <p:stCondLst>
                  <p:cond evt="onClick" delay="0">
                    <p:tgtEl>
                      <p:spTgt spid="237"/>
                    </p:tgtEl>
                  </p:cond>
                </p:stCondLst>
                <p:endSync evt="end" delay="0">
                  <p:rtn val="all"/>
                </p:endSync>
                <p:childTnLst>
                  <p:par>
                    <p:cTn id="1200" fill="hold">
                      <p:stCondLst>
                        <p:cond delay="0"/>
                      </p:stCondLst>
                      <p:childTnLst>
                        <p:par>
                          <p:cTn id="1201" fill="hold">
                            <p:stCondLst>
                              <p:cond delay="0"/>
                            </p:stCondLst>
                            <p:childTnLst>
                              <p:par>
                                <p:cTn id="1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3" dur="250" autoRev="1" fill="remove"/>
                                        <p:tgtEl>
                                          <p:spTgt spid="237"/>
                                        </p:tgtEl>
                                        <p:attrNameLst>
                                          <p:attrName>style.color</p:attrName>
                                        </p:attrNameLst>
                                      </p:cBhvr>
                                      <p:to>
                                        <a:srgbClr val="FF3399"/>
                                      </p:to>
                                    </p:animClr>
                                    <p:animClr clrSpc="rgb" dir="cw">
                                      <p:cBhvr>
                                        <p:cTn id="1204" dur="250" autoRev="1" fill="remove"/>
                                        <p:tgtEl>
                                          <p:spTgt spid="237"/>
                                        </p:tgtEl>
                                        <p:attrNameLst>
                                          <p:attrName>fillcolor</p:attrName>
                                        </p:attrNameLst>
                                      </p:cBhvr>
                                      <p:to>
                                        <a:srgbClr val="FF3399"/>
                                      </p:to>
                                    </p:animClr>
                                    <p:set>
                                      <p:cBhvr>
                                        <p:cTn id="1205" dur="250" autoRev="1" fill="remove"/>
                                        <p:tgtEl>
                                          <p:spTgt spid="237"/>
                                        </p:tgtEl>
                                        <p:attrNameLst>
                                          <p:attrName>fill.type</p:attrName>
                                        </p:attrNameLst>
                                      </p:cBhvr>
                                      <p:to>
                                        <p:strVal val="solid"/>
                                      </p:to>
                                    </p:set>
                                    <p:set>
                                      <p:cBhvr>
                                        <p:cTn id="1206" dur="250" autoRev="1" fill="remove"/>
                                        <p:tgtEl>
                                          <p:spTgt spid="237"/>
                                        </p:tgtEl>
                                        <p:attrNameLst>
                                          <p:attrName>fill.on</p:attrName>
                                        </p:attrNameLst>
                                      </p:cBhvr>
                                      <p:to>
                                        <p:strVal val="true"/>
                                      </p:to>
                                    </p:set>
                                  </p:childTnLst>
                                  <p:subTnLst>
                                    <p:audio>
                                      <p:cMediaNode>
                                        <p:cTn display="0" masterRel="sameClick">
                                          <p:stCondLst>
                                            <p:cond evt="begin" delay="0">
                                              <p:tn val="12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7"/>
                  </p:tgtEl>
                </p:cond>
              </p:nextCondLst>
            </p:seq>
            <p:seq concurrent="1" nextAc="seek">
              <p:cTn id="1207" restart="whenNotActive" fill="hold" evtFilter="cancelBubble" nodeType="interactiveSeq">
                <p:stCondLst>
                  <p:cond evt="onClick" delay="0">
                    <p:tgtEl>
                      <p:spTgt spid="238"/>
                    </p:tgtEl>
                  </p:cond>
                </p:stCondLst>
                <p:endSync evt="end" delay="0">
                  <p:rtn val="all"/>
                </p:endSync>
                <p:childTnLst>
                  <p:par>
                    <p:cTn id="1208" fill="hold">
                      <p:stCondLst>
                        <p:cond delay="0"/>
                      </p:stCondLst>
                      <p:childTnLst>
                        <p:par>
                          <p:cTn id="1209" fill="hold">
                            <p:stCondLst>
                              <p:cond delay="0"/>
                            </p:stCondLst>
                            <p:childTnLst>
                              <p:par>
                                <p:cTn id="1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1" dur="250" autoRev="1" fill="remove"/>
                                        <p:tgtEl>
                                          <p:spTgt spid="238"/>
                                        </p:tgtEl>
                                        <p:attrNameLst>
                                          <p:attrName>style.color</p:attrName>
                                        </p:attrNameLst>
                                      </p:cBhvr>
                                      <p:to>
                                        <a:srgbClr val="FF3399"/>
                                      </p:to>
                                    </p:animClr>
                                    <p:animClr clrSpc="rgb" dir="cw">
                                      <p:cBhvr>
                                        <p:cTn id="1212" dur="250" autoRev="1" fill="remove"/>
                                        <p:tgtEl>
                                          <p:spTgt spid="238"/>
                                        </p:tgtEl>
                                        <p:attrNameLst>
                                          <p:attrName>fillcolor</p:attrName>
                                        </p:attrNameLst>
                                      </p:cBhvr>
                                      <p:to>
                                        <a:srgbClr val="FF3399"/>
                                      </p:to>
                                    </p:animClr>
                                    <p:set>
                                      <p:cBhvr>
                                        <p:cTn id="1213" dur="250" autoRev="1" fill="remove"/>
                                        <p:tgtEl>
                                          <p:spTgt spid="238"/>
                                        </p:tgtEl>
                                        <p:attrNameLst>
                                          <p:attrName>fill.type</p:attrName>
                                        </p:attrNameLst>
                                      </p:cBhvr>
                                      <p:to>
                                        <p:strVal val="solid"/>
                                      </p:to>
                                    </p:set>
                                    <p:set>
                                      <p:cBhvr>
                                        <p:cTn id="1214" dur="250" autoRev="1" fill="remove"/>
                                        <p:tgtEl>
                                          <p:spTgt spid="238"/>
                                        </p:tgtEl>
                                        <p:attrNameLst>
                                          <p:attrName>fill.on</p:attrName>
                                        </p:attrNameLst>
                                      </p:cBhvr>
                                      <p:to>
                                        <p:strVal val="true"/>
                                      </p:to>
                                    </p:set>
                                  </p:childTnLst>
                                  <p:subTnLst>
                                    <p:audio>
                                      <p:cMediaNode>
                                        <p:cTn display="0" masterRel="sameClick">
                                          <p:stCondLst>
                                            <p:cond evt="begin" delay="0">
                                              <p:tn val="12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8"/>
                  </p:tgtEl>
                </p:cond>
              </p:nextCondLst>
            </p:seq>
            <p:seq concurrent="1" nextAc="seek">
              <p:cTn id="1215" restart="whenNotActive" fill="hold" evtFilter="cancelBubble" nodeType="interactiveSeq">
                <p:stCondLst>
                  <p:cond evt="onClick" delay="0">
                    <p:tgtEl>
                      <p:spTgt spid="239"/>
                    </p:tgtEl>
                  </p:cond>
                </p:stCondLst>
                <p:endSync evt="end" delay="0">
                  <p:rtn val="all"/>
                </p:endSync>
                <p:childTnLst>
                  <p:par>
                    <p:cTn id="1216" fill="hold">
                      <p:stCondLst>
                        <p:cond delay="0"/>
                      </p:stCondLst>
                      <p:childTnLst>
                        <p:par>
                          <p:cTn id="1217" fill="hold">
                            <p:stCondLst>
                              <p:cond delay="0"/>
                            </p:stCondLst>
                            <p:childTnLst>
                              <p:par>
                                <p:cTn id="1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9" dur="250" autoRev="1" fill="remove"/>
                                        <p:tgtEl>
                                          <p:spTgt spid="239"/>
                                        </p:tgtEl>
                                        <p:attrNameLst>
                                          <p:attrName>style.color</p:attrName>
                                        </p:attrNameLst>
                                      </p:cBhvr>
                                      <p:to>
                                        <a:srgbClr val="FF3399"/>
                                      </p:to>
                                    </p:animClr>
                                    <p:animClr clrSpc="rgb" dir="cw">
                                      <p:cBhvr>
                                        <p:cTn id="1220" dur="250" autoRev="1" fill="remove"/>
                                        <p:tgtEl>
                                          <p:spTgt spid="239"/>
                                        </p:tgtEl>
                                        <p:attrNameLst>
                                          <p:attrName>fillcolor</p:attrName>
                                        </p:attrNameLst>
                                      </p:cBhvr>
                                      <p:to>
                                        <a:srgbClr val="FF3399"/>
                                      </p:to>
                                    </p:animClr>
                                    <p:set>
                                      <p:cBhvr>
                                        <p:cTn id="1221" dur="250" autoRev="1" fill="remove"/>
                                        <p:tgtEl>
                                          <p:spTgt spid="239"/>
                                        </p:tgtEl>
                                        <p:attrNameLst>
                                          <p:attrName>fill.type</p:attrName>
                                        </p:attrNameLst>
                                      </p:cBhvr>
                                      <p:to>
                                        <p:strVal val="solid"/>
                                      </p:to>
                                    </p:set>
                                    <p:set>
                                      <p:cBhvr>
                                        <p:cTn id="1222" dur="250" autoRev="1" fill="remove"/>
                                        <p:tgtEl>
                                          <p:spTgt spid="239"/>
                                        </p:tgtEl>
                                        <p:attrNameLst>
                                          <p:attrName>fill.on</p:attrName>
                                        </p:attrNameLst>
                                      </p:cBhvr>
                                      <p:to>
                                        <p:strVal val="true"/>
                                      </p:to>
                                    </p:set>
                                  </p:childTnLst>
                                  <p:subTnLst>
                                    <p:audio>
                                      <p:cMediaNode>
                                        <p:cTn display="0" masterRel="sameClick">
                                          <p:stCondLst>
                                            <p:cond evt="begin" delay="0">
                                              <p:tn val="12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9"/>
                  </p:tgtEl>
                </p:cond>
              </p:nextCondLst>
            </p:seq>
            <p:seq concurrent="1" nextAc="seek">
              <p:cTn id="1223" restart="whenNotActive" fill="hold" evtFilter="cancelBubble" nodeType="interactiveSeq">
                <p:stCondLst>
                  <p:cond evt="onClick" delay="0">
                    <p:tgtEl>
                      <p:spTgt spid="240"/>
                    </p:tgtEl>
                  </p:cond>
                </p:stCondLst>
                <p:endSync evt="end" delay="0">
                  <p:rtn val="all"/>
                </p:endSync>
                <p:childTnLst>
                  <p:par>
                    <p:cTn id="1224" fill="hold">
                      <p:stCondLst>
                        <p:cond delay="0"/>
                      </p:stCondLst>
                      <p:childTnLst>
                        <p:par>
                          <p:cTn id="1225" fill="hold">
                            <p:stCondLst>
                              <p:cond delay="0"/>
                            </p:stCondLst>
                            <p:childTnLst>
                              <p:par>
                                <p:cTn id="1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7" dur="250" autoRev="1" fill="remove"/>
                                        <p:tgtEl>
                                          <p:spTgt spid="240"/>
                                        </p:tgtEl>
                                        <p:attrNameLst>
                                          <p:attrName>style.color</p:attrName>
                                        </p:attrNameLst>
                                      </p:cBhvr>
                                      <p:to>
                                        <a:srgbClr val="FF3399"/>
                                      </p:to>
                                    </p:animClr>
                                    <p:animClr clrSpc="rgb" dir="cw">
                                      <p:cBhvr>
                                        <p:cTn id="1228" dur="250" autoRev="1" fill="remove"/>
                                        <p:tgtEl>
                                          <p:spTgt spid="240"/>
                                        </p:tgtEl>
                                        <p:attrNameLst>
                                          <p:attrName>fillcolor</p:attrName>
                                        </p:attrNameLst>
                                      </p:cBhvr>
                                      <p:to>
                                        <a:srgbClr val="FF3399"/>
                                      </p:to>
                                    </p:animClr>
                                    <p:set>
                                      <p:cBhvr>
                                        <p:cTn id="1229" dur="250" autoRev="1" fill="remove"/>
                                        <p:tgtEl>
                                          <p:spTgt spid="240"/>
                                        </p:tgtEl>
                                        <p:attrNameLst>
                                          <p:attrName>fill.type</p:attrName>
                                        </p:attrNameLst>
                                      </p:cBhvr>
                                      <p:to>
                                        <p:strVal val="solid"/>
                                      </p:to>
                                    </p:set>
                                    <p:set>
                                      <p:cBhvr>
                                        <p:cTn id="1230" dur="250" autoRev="1" fill="remove"/>
                                        <p:tgtEl>
                                          <p:spTgt spid="240"/>
                                        </p:tgtEl>
                                        <p:attrNameLst>
                                          <p:attrName>fill.on</p:attrName>
                                        </p:attrNameLst>
                                      </p:cBhvr>
                                      <p:to>
                                        <p:strVal val="true"/>
                                      </p:to>
                                    </p:set>
                                  </p:childTnLst>
                                  <p:subTnLst>
                                    <p:audio>
                                      <p:cMediaNode>
                                        <p:cTn display="0" masterRel="sameClick">
                                          <p:stCondLst>
                                            <p:cond evt="begin" delay="0">
                                              <p:tn val="12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0"/>
                  </p:tgtEl>
                </p:cond>
              </p:nextCondLst>
            </p:seq>
            <p:seq concurrent="1" nextAc="seek">
              <p:cTn id="1231" restart="whenNotActive" fill="hold" evtFilter="cancelBubble" nodeType="interactiveSeq">
                <p:stCondLst>
                  <p:cond evt="onClick" delay="0">
                    <p:tgtEl>
                      <p:spTgt spid="241"/>
                    </p:tgtEl>
                  </p:cond>
                </p:stCondLst>
                <p:endSync evt="end" delay="0">
                  <p:rtn val="all"/>
                </p:endSync>
                <p:childTnLst>
                  <p:par>
                    <p:cTn id="1232" fill="hold">
                      <p:stCondLst>
                        <p:cond delay="0"/>
                      </p:stCondLst>
                      <p:childTnLst>
                        <p:par>
                          <p:cTn id="1233" fill="hold">
                            <p:stCondLst>
                              <p:cond delay="0"/>
                            </p:stCondLst>
                            <p:childTnLst>
                              <p:par>
                                <p:cTn id="1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5" dur="250" autoRev="1" fill="remove"/>
                                        <p:tgtEl>
                                          <p:spTgt spid="241"/>
                                        </p:tgtEl>
                                        <p:attrNameLst>
                                          <p:attrName>style.color</p:attrName>
                                        </p:attrNameLst>
                                      </p:cBhvr>
                                      <p:to>
                                        <a:srgbClr val="FF3399"/>
                                      </p:to>
                                    </p:animClr>
                                    <p:animClr clrSpc="rgb" dir="cw">
                                      <p:cBhvr>
                                        <p:cTn id="1236" dur="250" autoRev="1" fill="remove"/>
                                        <p:tgtEl>
                                          <p:spTgt spid="241"/>
                                        </p:tgtEl>
                                        <p:attrNameLst>
                                          <p:attrName>fillcolor</p:attrName>
                                        </p:attrNameLst>
                                      </p:cBhvr>
                                      <p:to>
                                        <a:srgbClr val="FF3399"/>
                                      </p:to>
                                    </p:animClr>
                                    <p:set>
                                      <p:cBhvr>
                                        <p:cTn id="1237" dur="250" autoRev="1" fill="remove"/>
                                        <p:tgtEl>
                                          <p:spTgt spid="241"/>
                                        </p:tgtEl>
                                        <p:attrNameLst>
                                          <p:attrName>fill.type</p:attrName>
                                        </p:attrNameLst>
                                      </p:cBhvr>
                                      <p:to>
                                        <p:strVal val="solid"/>
                                      </p:to>
                                    </p:set>
                                    <p:set>
                                      <p:cBhvr>
                                        <p:cTn id="1238" dur="250" autoRev="1" fill="remove"/>
                                        <p:tgtEl>
                                          <p:spTgt spid="241"/>
                                        </p:tgtEl>
                                        <p:attrNameLst>
                                          <p:attrName>fill.on</p:attrName>
                                        </p:attrNameLst>
                                      </p:cBhvr>
                                      <p:to>
                                        <p:strVal val="true"/>
                                      </p:to>
                                    </p:set>
                                  </p:childTnLst>
                                  <p:subTnLst>
                                    <p:audio>
                                      <p:cMediaNode>
                                        <p:cTn display="0" masterRel="sameClick">
                                          <p:stCondLst>
                                            <p:cond evt="begin" delay="0">
                                              <p:tn val="12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1"/>
                  </p:tgtEl>
                </p:cond>
              </p:nextCondLst>
            </p:seq>
            <p:seq concurrent="1" nextAc="seek">
              <p:cTn id="1239" restart="whenNotActive" fill="hold" evtFilter="cancelBubble" nodeType="interactiveSeq">
                <p:stCondLst>
                  <p:cond evt="onClick" delay="0">
                    <p:tgtEl>
                      <p:spTgt spid="242"/>
                    </p:tgtEl>
                  </p:cond>
                </p:stCondLst>
                <p:endSync evt="end" delay="0">
                  <p:rtn val="all"/>
                </p:endSync>
                <p:childTnLst>
                  <p:par>
                    <p:cTn id="1240" fill="hold">
                      <p:stCondLst>
                        <p:cond delay="0"/>
                      </p:stCondLst>
                      <p:childTnLst>
                        <p:par>
                          <p:cTn id="1241" fill="hold">
                            <p:stCondLst>
                              <p:cond delay="0"/>
                            </p:stCondLst>
                            <p:childTnLst>
                              <p:par>
                                <p:cTn id="1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3" dur="250" autoRev="1" fill="remove"/>
                                        <p:tgtEl>
                                          <p:spTgt spid="242"/>
                                        </p:tgtEl>
                                        <p:attrNameLst>
                                          <p:attrName>style.color</p:attrName>
                                        </p:attrNameLst>
                                      </p:cBhvr>
                                      <p:to>
                                        <a:srgbClr val="FF3399"/>
                                      </p:to>
                                    </p:animClr>
                                    <p:animClr clrSpc="rgb" dir="cw">
                                      <p:cBhvr>
                                        <p:cTn id="1244" dur="250" autoRev="1" fill="remove"/>
                                        <p:tgtEl>
                                          <p:spTgt spid="242"/>
                                        </p:tgtEl>
                                        <p:attrNameLst>
                                          <p:attrName>fillcolor</p:attrName>
                                        </p:attrNameLst>
                                      </p:cBhvr>
                                      <p:to>
                                        <a:srgbClr val="FF3399"/>
                                      </p:to>
                                    </p:animClr>
                                    <p:set>
                                      <p:cBhvr>
                                        <p:cTn id="1245" dur="250" autoRev="1" fill="remove"/>
                                        <p:tgtEl>
                                          <p:spTgt spid="242"/>
                                        </p:tgtEl>
                                        <p:attrNameLst>
                                          <p:attrName>fill.type</p:attrName>
                                        </p:attrNameLst>
                                      </p:cBhvr>
                                      <p:to>
                                        <p:strVal val="solid"/>
                                      </p:to>
                                    </p:set>
                                    <p:set>
                                      <p:cBhvr>
                                        <p:cTn id="1246" dur="250" autoRev="1" fill="remove"/>
                                        <p:tgtEl>
                                          <p:spTgt spid="242"/>
                                        </p:tgtEl>
                                        <p:attrNameLst>
                                          <p:attrName>fill.on</p:attrName>
                                        </p:attrNameLst>
                                      </p:cBhvr>
                                      <p:to>
                                        <p:strVal val="true"/>
                                      </p:to>
                                    </p:set>
                                  </p:childTnLst>
                                  <p:subTnLst>
                                    <p:audio>
                                      <p:cMediaNode>
                                        <p:cTn display="0" masterRel="sameClick">
                                          <p:stCondLst>
                                            <p:cond evt="begin" delay="0">
                                              <p:tn val="12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2"/>
                  </p:tgtEl>
                </p:cond>
              </p:nextCondLst>
            </p:seq>
            <p:seq concurrent="1" nextAc="seek">
              <p:cTn id="1247" restart="whenNotActive" fill="hold" evtFilter="cancelBubble" nodeType="interactiveSeq">
                <p:stCondLst>
                  <p:cond evt="onClick" delay="0">
                    <p:tgtEl>
                      <p:spTgt spid="243"/>
                    </p:tgtEl>
                  </p:cond>
                </p:stCondLst>
                <p:endSync evt="end" delay="0">
                  <p:rtn val="all"/>
                </p:endSync>
                <p:childTnLst>
                  <p:par>
                    <p:cTn id="1248" fill="hold">
                      <p:stCondLst>
                        <p:cond delay="0"/>
                      </p:stCondLst>
                      <p:childTnLst>
                        <p:par>
                          <p:cTn id="1249" fill="hold">
                            <p:stCondLst>
                              <p:cond delay="0"/>
                            </p:stCondLst>
                            <p:childTnLst>
                              <p:par>
                                <p:cTn id="1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1" dur="250" autoRev="1" fill="remove"/>
                                        <p:tgtEl>
                                          <p:spTgt spid="243"/>
                                        </p:tgtEl>
                                        <p:attrNameLst>
                                          <p:attrName>style.color</p:attrName>
                                        </p:attrNameLst>
                                      </p:cBhvr>
                                      <p:to>
                                        <a:srgbClr val="FF3399"/>
                                      </p:to>
                                    </p:animClr>
                                    <p:animClr clrSpc="rgb" dir="cw">
                                      <p:cBhvr>
                                        <p:cTn id="1252" dur="250" autoRev="1" fill="remove"/>
                                        <p:tgtEl>
                                          <p:spTgt spid="243"/>
                                        </p:tgtEl>
                                        <p:attrNameLst>
                                          <p:attrName>fillcolor</p:attrName>
                                        </p:attrNameLst>
                                      </p:cBhvr>
                                      <p:to>
                                        <a:srgbClr val="FF3399"/>
                                      </p:to>
                                    </p:animClr>
                                    <p:set>
                                      <p:cBhvr>
                                        <p:cTn id="1253" dur="250" autoRev="1" fill="remove"/>
                                        <p:tgtEl>
                                          <p:spTgt spid="243"/>
                                        </p:tgtEl>
                                        <p:attrNameLst>
                                          <p:attrName>fill.type</p:attrName>
                                        </p:attrNameLst>
                                      </p:cBhvr>
                                      <p:to>
                                        <p:strVal val="solid"/>
                                      </p:to>
                                    </p:set>
                                    <p:set>
                                      <p:cBhvr>
                                        <p:cTn id="1254" dur="250" autoRev="1" fill="remove"/>
                                        <p:tgtEl>
                                          <p:spTgt spid="243"/>
                                        </p:tgtEl>
                                        <p:attrNameLst>
                                          <p:attrName>fill.on</p:attrName>
                                        </p:attrNameLst>
                                      </p:cBhvr>
                                      <p:to>
                                        <p:strVal val="true"/>
                                      </p:to>
                                    </p:set>
                                  </p:childTnLst>
                                  <p:subTnLst>
                                    <p:audio>
                                      <p:cMediaNode>
                                        <p:cTn display="0" masterRel="sameClick">
                                          <p:stCondLst>
                                            <p:cond evt="begin" delay="0">
                                              <p:tn val="12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3"/>
                  </p:tgtEl>
                </p:cond>
              </p:nextCondLst>
            </p:seq>
            <p:seq concurrent="1" nextAc="seek">
              <p:cTn id="1255" restart="whenNotActive" fill="hold" evtFilter="cancelBubble" nodeType="interactiveSeq">
                <p:stCondLst>
                  <p:cond evt="onClick" delay="0">
                    <p:tgtEl>
                      <p:spTgt spid="244"/>
                    </p:tgtEl>
                  </p:cond>
                </p:stCondLst>
                <p:endSync evt="end" delay="0">
                  <p:rtn val="all"/>
                </p:endSync>
                <p:childTnLst>
                  <p:par>
                    <p:cTn id="1256" fill="hold">
                      <p:stCondLst>
                        <p:cond delay="0"/>
                      </p:stCondLst>
                      <p:childTnLst>
                        <p:par>
                          <p:cTn id="1257" fill="hold">
                            <p:stCondLst>
                              <p:cond delay="0"/>
                            </p:stCondLst>
                            <p:childTnLst>
                              <p:par>
                                <p:cTn id="1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9" dur="250" autoRev="1" fill="remove"/>
                                        <p:tgtEl>
                                          <p:spTgt spid="244"/>
                                        </p:tgtEl>
                                        <p:attrNameLst>
                                          <p:attrName>style.color</p:attrName>
                                        </p:attrNameLst>
                                      </p:cBhvr>
                                      <p:to>
                                        <a:srgbClr val="FF3399"/>
                                      </p:to>
                                    </p:animClr>
                                    <p:animClr clrSpc="rgb" dir="cw">
                                      <p:cBhvr>
                                        <p:cTn id="1260" dur="250" autoRev="1" fill="remove"/>
                                        <p:tgtEl>
                                          <p:spTgt spid="244"/>
                                        </p:tgtEl>
                                        <p:attrNameLst>
                                          <p:attrName>fillcolor</p:attrName>
                                        </p:attrNameLst>
                                      </p:cBhvr>
                                      <p:to>
                                        <a:srgbClr val="FF3399"/>
                                      </p:to>
                                    </p:animClr>
                                    <p:set>
                                      <p:cBhvr>
                                        <p:cTn id="1261" dur="250" autoRev="1" fill="remove"/>
                                        <p:tgtEl>
                                          <p:spTgt spid="244"/>
                                        </p:tgtEl>
                                        <p:attrNameLst>
                                          <p:attrName>fill.type</p:attrName>
                                        </p:attrNameLst>
                                      </p:cBhvr>
                                      <p:to>
                                        <p:strVal val="solid"/>
                                      </p:to>
                                    </p:set>
                                    <p:set>
                                      <p:cBhvr>
                                        <p:cTn id="1262" dur="250" autoRev="1" fill="remove"/>
                                        <p:tgtEl>
                                          <p:spTgt spid="244"/>
                                        </p:tgtEl>
                                        <p:attrNameLst>
                                          <p:attrName>fill.on</p:attrName>
                                        </p:attrNameLst>
                                      </p:cBhvr>
                                      <p:to>
                                        <p:strVal val="true"/>
                                      </p:to>
                                    </p:set>
                                  </p:childTnLst>
                                  <p:subTnLst>
                                    <p:audio>
                                      <p:cMediaNode>
                                        <p:cTn display="0" masterRel="sameClick">
                                          <p:stCondLst>
                                            <p:cond evt="begin" delay="0">
                                              <p:tn val="12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4"/>
                  </p:tgtEl>
                </p:cond>
              </p:nextCondLst>
            </p:seq>
            <p:seq concurrent="1" nextAc="seek">
              <p:cTn id="1263" restart="whenNotActive" fill="hold" evtFilter="cancelBubble" nodeType="interactiveSeq">
                <p:stCondLst>
                  <p:cond evt="onClick" delay="0">
                    <p:tgtEl>
                      <p:spTgt spid="245"/>
                    </p:tgtEl>
                  </p:cond>
                </p:stCondLst>
                <p:endSync evt="end" delay="0">
                  <p:rtn val="all"/>
                </p:endSync>
                <p:childTnLst>
                  <p:par>
                    <p:cTn id="1264" fill="hold">
                      <p:stCondLst>
                        <p:cond delay="0"/>
                      </p:stCondLst>
                      <p:childTnLst>
                        <p:par>
                          <p:cTn id="1265" fill="hold">
                            <p:stCondLst>
                              <p:cond delay="0"/>
                            </p:stCondLst>
                            <p:childTnLst>
                              <p:par>
                                <p:cTn id="1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7" dur="250" autoRev="1" fill="remove"/>
                                        <p:tgtEl>
                                          <p:spTgt spid="245"/>
                                        </p:tgtEl>
                                        <p:attrNameLst>
                                          <p:attrName>style.color</p:attrName>
                                        </p:attrNameLst>
                                      </p:cBhvr>
                                      <p:to>
                                        <a:srgbClr val="FF3399"/>
                                      </p:to>
                                    </p:animClr>
                                    <p:animClr clrSpc="rgb" dir="cw">
                                      <p:cBhvr>
                                        <p:cTn id="1268" dur="250" autoRev="1" fill="remove"/>
                                        <p:tgtEl>
                                          <p:spTgt spid="245"/>
                                        </p:tgtEl>
                                        <p:attrNameLst>
                                          <p:attrName>fillcolor</p:attrName>
                                        </p:attrNameLst>
                                      </p:cBhvr>
                                      <p:to>
                                        <a:srgbClr val="FF3399"/>
                                      </p:to>
                                    </p:animClr>
                                    <p:set>
                                      <p:cBhvr>
                                        <p:cTn id="1269" dur="250" autoRev="1" fill="remove"/>
                                        <p:tgtEl>
                                          <p:spTgt spid="245"/>
                                        </p:tgtEl>
                                        <p:attrNameLst>
                                          <p:attrName>fill.type</p:attrName>
                                        </p:attrNameLst>
                                      </p:cBhvr>
                                      <p:to>
                                        <p:strVal val="solid"/>
                                      </p:to>
                                    </p:set>
                                    <p:set>
                                      <p:cBhvr>
                                        <p:cTn id="1270" dur="250" autoRev="1" fill="remove"/>
                                        <p:tgtEl>
                                          <p:spTgt spid="245"/>
                                        </p:tgtEl>
                                        <p:attrNameLst>
                                          <p:attrName>fill.on</p:attrName>
                                        </p:attrNameLst>
                                      </p:cBhvr>
                                      <p:to>
                                        <p:strVal val="true"/>
                                      </p:to>
                                    </p:set>
                                  </p:childTnLst>
                                  <p:subTnLst>
                                    <p:audio>
                                      <p:cMediaNode>
                                        <p:cTn display="0" masterRel="sameClick">
                                          <p:stCondLst>
                                            <p:cond evt="begin" delay="0">
                                              <p:tn val="12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5"/>
                  </p:tgtEl>
                </p:cond>
              </p:nextCondLst>
            </p:seq>
            <p:seq concurrent="1" nextAc="seek">
              <p:cTn id="1271" restart="whenNotActive" fill="hold" evtFilter="cancelBubble" nodeType="interactiveSeq">
                <p:stCondLst>
                  <p:cond evt="onClick" delay="0">
                    <p:tgtEl>
                      <p:spTgt spid="246"/>
                    </p:tgtEl>
                  </p:cond>
                </p:stCondLst>
                <p:endSync evt="end" delay="0">
                  <p:rtn val="all"/>
                </p:endSync>
                <p:childTnLst>
                  <p:par>
                    <p:cTn id="1272" fill="hold">
                      <p:stCondLst>
                        <p:cond delay="0"/>
                      </p:stCondLst>
                      <p:childTnLst>
                        <p:par>
                          <p:cTn id="1273" fill="hold">
                            <p:stCondLst>
                              <p:cond delay="0"/>
                            </p:stCondLst>
                            <p:childTnLst>
                              <p:par>
                                <p:cTn id="1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5" dur="250" autoRev="1" fill="remove"/>
                                        <p:tgtEl>
                                          <p:spTgt spid="246"/>
                                        </p:tgtEl>
                                        <p:attrNameLst>
                                          <p:attrName>style.color</p:attrName>
                                        </p:attrNameLst>
                                      </p:cBhvr>
                                      <p:to>
                                        <a:srgbClr val="FF3399"/>
                                      </p:to>
                                    </p:animClr>
                                    <p:animClr clrSpc="rgb" dir="cw">
                                      <p:cBhvr>
                                        <p:cTn id="1276" dur="250" autoRev="1" fill="remove"/>
                                        <p:tgtEl>
                                          <p:spTgt spid="246"/>
                                        </p:tgtEl>
                                        <p:attrNameLst>
                                          <p:attrName>fillcolor</p:attrName>
                                        </p:attrNameLst>
                                      </p:cBhvr>
                                      <p:to>
                                        <a:srgbClr val="FF3399"/>
                                      </p:to>
                                    </p:animClr>
                                    <p:set>
                                      <p:cBhvr>
                                        <p:cTn id="1277" dur="250" autoRev="1" fill="remove"/>
                                        <p:tgtEl>
                                          <p:spTgt spid="246"/>
                                        </p:tgtEl>
                                        <p:attrNameLst>
                                          <p:attrName>fill.type</p:attrName>
                                        </p:attrNameLst>
                                      </p:cBhvr>
                                      <p:to>
                                        <p:strVal val="solid"/>
                                      </p:to>
                                    </p:set>
                                    <p:set>
                                      <p:cBhvr>
                                        <p:cTn id="1278" dur="250" autoRev="1" fill="remove"/>
                                        <p:tgtEl>
                                          <p:spTgt spid="246"/>
                                        </p:tgtEl>
                                        <p:attrNameLst>
                                          <p:attrName>fill.on</p:attrName>
                                        </p:attrNameLst>
                                      </p:cBhvr>
                                      <p:to>
                                        <p:strVal val="true"/>
                                      </p:to>
                                    </p:set>
                                  </p:childTnLst>
                                  <p:subTnLst>
                                    <p:audio>
                                      <p:cMediaNode>
                                        <p:cTn display="0" masterRel="sameClick">
                                          <p:stCondLst>
                                            <p:cond evt="begin" delay="0">
                                              <p:tn val="12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6"/>
                  </p:tgtEl>
                </p:cond>
              </p:nextCondLst>
            </p:seq>
            <p:seq concurrent="1" nextAc="seek">
              <p:cTn id="1279" restart="whenNotActive" fill="hold" evtFilter="cancelBubble" nodeType="interactiveSeq">
                <p:stCondLst>
                  <p:cond evt="onClick" delay="0">
                    <p:tgtEl>
                      <p:spTgt spid="247"/>
                    </p:tgtEl>
                  </p:cond>
                </p:stCondLst>
                <p:endSync evt="end" delay="0">
                  <p:rtn val="all"/>
                </p:endSync>
                <p:childTnLst>
                  <p:par>
                    <p:cTn id="1280" fill="hold">
                      <p:stCondLst>
                        <p:cond delay="0"/>
                      </p:stCondLst>
                      <p:childTnLst>
                        <p:par>
                          <p:cTn id="1281" fill="hold">
                            <p:stCondLst>
                              <p:cond delay="0"/>
                            </p:stCondLst>
                            <p:childTnLst>
                              <p:par>
                                <p:cTn id="1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83" dur="250" autoRev="1" fill="remove"/>
                                        <p:tgtEl>
                                          <p:spTgt spid="247"/>
                                        </p:tgtEl>
                                        <p:attrNameLst>
                                          <p:attrName>style.color</p:attrName>
                                        </p:attrNameLst>
                                      </p:cBhvr>
                                      <p:to>
                                        <a:srgbClr val="FF3399"/>
                                      </p:to>
                                    </p:animClr>
                                    <p:animClr clrSpc="rgb" dir="cw">
                                      <p:cBhvr>
                                        <p:cTn id="1284" dur="250" autoRev="1" fill="remove"/>
                                        <p:tgtEl>
                                          <p:spTgt spid="247"/>
                                        </p:tgtEl>
                                        <p:attrNameLst>
                                          <p:attrName>fillcolor</p:attrName>
                                        </p:attrNameLst>
                                      </p:cBhvr>
                                      <p:to>
                                        <a:srgbClr val="FF3399"/>
                                      </p:to>
                                    </p:animClr>
                                    <p:set>
                                      <p:cBhvr>
                                        <p:cTn id="1285" dur="250" autoRev="1" fill="remove"/>
                                        <p:tgtEl>
                                          <p:spTgt spid="247"/>
                                        </p:tgtEl>
                                        <p:attrNameLst>
                                          <p:attrName>fill.type</p:attrName>
                                        </p:attrNameLst>
                                      </p:cBhvr>
                                      <p:to>
                                        <p:strVal val="solid"/>
                                      </p:to>
                                    </p:set>
                                    <p:set>
                                      <p:cBhvr>
                                        <p:cTn id="1286" dur="250" autoRev="1" fill="remove"/>
                                        <p:tgtEl>
                                          <p:spTgt spid="247"/>
                                        </p:tgtEl>
                                        <p:attrNameLst>
                                          <p:attrName>fill.on</p:attrName>
                                        </p:attrNameLst>
                                      </p:cBhvr>
                                      <p:to>
                                        <p:strVal val="true"/>
                                      </p:to>
                                    </p:set>
                                  </p:childTnLst>
                                  <p:subTnLst>
                                    <p:audio>
                                      <p:cMediaNode>
                                        <p:cTn display="0" masterRel="sameClick">
                                          <p:stCondLst>
                                            <p:cond evt="begin" delay="0">
                                              <p:tn val="12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7"/>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C51384F-2C98-4FC7-84DB-5DE85477BFBC}"/>
              </a:ext>
            </a:extLst>
          </p:cNvPr>
          <p:cNvGrpSpPr/>
          <p:nvPr/>
        </p:nvGrpSpPr>
        <p:grpSpPr>
          <a:xfrm>
            <a:off x="-6705885" y="-5280757"/>
            <a:ext cx="25732557" cy="16802745"/>
            <a:chOff x="-6705885" y="-5280757"/>
            <a:chExt cx="25732557" cy="16802745"/>
          </a:xfrm>
        </p:grpSpPr>
        <p:grpSp>
          <p:nvGrpSpPr>
            <p:cNvPr id="4" name="组合 3">
              <a:extLst>
                <a:ext uri="{FF2B5EF4-FFF2-40B4-BE49-F238E27FC236}">
                  <a16:creationId xmlns:a16="http://schemas.microsoft.com/office/drawing/2014/main" id="{FD8F2DDE-C8BA-449F-BA83-E08EE52B4924}"/>
                </a:ext>
              </a:extLst>
            </p:cNvPr>
            <p:cNvGrpSpPr/>
            <p:nvPr/>
          </p:nvGrpSpPr>
          <p:grpSpPr>
            <a:xfrm>
              <a:off x="-6656320" y="-5280757"/>
              <a:ext cx="12858750" cy="8768316"/>
              <a:chOff x="0" y="0"/>
              <a:chExt cx="12858750" cy="8768316"/>
            </a:xfrm>
          </p:grpSpPr>
          <p:pic>
            <p:nvPicPr>
              <p:cNvPr id="22530" name="Picture 2" descr="Cmyk Banner, Yellow, Vector &amp; Photo (Free Trial) | Bigstock">
                <a:extLst>
                  <a:ext uri="{FF2B5EF4-FFF2-40B4-BE49-F238E27FC236}">
                    <a16:creationId xmlns:a16="http://schemas.microsoft.com/office/drawing/2014/main" id="{BC8235F5-E023-476A-8DE7-8FE762416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myk Banner, Yellow, Vector &amp; Photo (Free Trial) | Bigstock">
                <a:extLst>
                  <a:ext uri="{FF2B5EF4-FFF2-40B4-BE49-F238E27FC236}">
                    <a16:creationId xmlns:a16="http://schemas.microsoft.com/office/drawing/2014/main" id="{EAF5AFDD-3514-4B55-9143-2329C0D48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myk Banner, Yellow, Vector &amp; Photo (Free Trial) | Bigstock">
                <a:extLst>
                  <a:ext uri="{FF2B5EF4-FFF2-40B4-BE49-F238E27FC236}">
                    <a16:creationId xmlns:a16="http://schemas.microsoft.com/office/drawing/2014/main" id="{FF41AEBE-A36A-4393-AD28-5964E1A42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myk Banner, Yellow, Vector &amp; Photo (Free Trial) | Bigstock">
                <a:extLst>
                  <a:ext uri="{FF2B5EF4-FFF2-40B4-BE49-F238E27FC236}">
                    <a16:creationId xmlns:a16="http://schemas.microsoft.com/office/drawing/2014/main" id="{6724D616-CD43-4310-944F-996F05868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myk Banner, Yellow, Vector &amp; Photo (Free Trial) | Bigstock">
                <a:extLst>
                  <a:ext uri="{FF2B5EF4-FFF2-40B4-BE49-F238E27FC236}">
                    <a16:creationId xmlns:a16="http://schemas.microsoft.com/office/drawing/2014/main" id="{19351344-A83F-4483-90C0-8EAE64EBC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myk Banner, Yellow, Vector &amp; Photo (Free Trial) | Bigstock">
                <a:extLst>
                  <a:ext uri="{FF2B5EF4-FFF2-40B4-BE49-F238E27FC236}">
                    <a16:creationId xmlns:a16="http://schemas.microsoft.com/office/drawing/2014/main" id="{2A6EA5F2-3B1F-495E-8FDB-6C639B5A9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myk Banner, Yellow, Vector &amp; Photo (Free Trial) | Bigstock">
                <a:extLst>
                  <a:ext uri="{FF2B5EF4-FFF2-40B4-BE49-F238E27FC236}">
                    <a16:creationId xmlns:a16="http://schemas.microsoft.com/office/drawing/2014/main" id="{1A05F8C7-DCB1-4418-9081-85B2D61D4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myk Banner, Yellow, Vector &amp; Photo (Free Trial) | Bigstock">
                <a:extLst>
                  <a:ext uri="{FF2B5EF4-FFF2-40B4-BE49-F238E27FC236}">
                    <a16:creationId xmlns:a16="http://schemas.microsoft.com/office/drawing/2014/main" id="{4970DE20-D23A-4507-8DFB-7C021CB2A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myk Banner, Yellow, Vector &amp; Photo (Free Trial) | Bigstock">
                <a:extLst>
                  <a:ext uri="{FF2B5EF4-FFF2-40B4-BE49-F238E27FC236}">
                    <a16:creationId xmlns:a16="http://schemas.microsoft.com/office/drawing/2014/main" id="{C6751B72-341B-4A71-9749-6D34978317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2" name="组合 251">
              <a:extLst>
                <a:ext uri="{FF2B5EF4-FFF2-40B4-BE49-F238E27FC236}">
                  <a16:creationId xmlns:a16="http://schemas.microsoft.com/office/drawing/2014/main" id="{8F1A6501-01EA-407A-9A40-F68FC77B4FF4}"/>
                </a:ext>
              </a:extLst>
            </p:cNvPr>
            <p:cNvGrpSpPr/>
            <p:nvPr/>
          </p:nvGrpSpPr>
          <p:grpSpPr>
            <a:xfrm>
              <a:off x="6167922" y="-5279656"/>
              <a:ext cx="12858750" cy="8768316"/>
              <a:chOff x="0" y="0"/>
              <a:chExt cx="12858750" cy="8768316"/>
            </a:xfrm>
          </p:grpSpPr>
          <p:pic>
            <p:nvPicPr>
              <p:cNvPr id="253" name="Picture 2" descr="Cmyk Banner, Yellow, Vector &amp; Photo (Free Trial) | Bigstock">
                <a:extLst>
                  <a:ext uri="{FF2B5EF4-FFF2-40B4-BE49-F238E27FC236}">
                    <a16:creationId xmlns:a16="http://schemas.microsoft.com/office/drawing/2014/main" id="{AF8BC958-59A9-45C1-B683-2C1081E17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descr="Cmyk Banner, Yellow, Vector &amp; Photo (Free Trial) | Bigstock">
                <a:extLst>
                  <a:ext uri="{FF2B5EF4-FFF2-40B4-BE49-F238E27FC236}">
                    <a16:creationId xmlns:a16="http://schemas.microsoft.com/office/drawing/2014/main" id="{450220A1-1A12-4B49-9BB3-2DA0A93010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descr="Cmyk Banner, Yellow, Vector &amp; Photo (Free Trial) | Bigstock">
                <a:extLst>
                  <a:ext uri="{FF2B5EF4-FFF2-40B4-BE49-F238E27FC236}">
                    <a16:creationId xmlns:a16="http://schemas.microsoft.com/office/drawing/2014/main" id="{C5BA5FD9-8B4D-4C69-987A-6AFC13475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Cmyk Banner, Yellow, Vector &amp; Photo (Free Trial) | Bigstock">
                <a:extLst>
                  <a:ext uri="{FF2B5EF4-FFF2-40B4-BE49-F238E27FC236}">
                    <a16:creationId xmlns:a16="http://schemas.microsoft.com/office/drawing/2014/main" id="{7B916222-7835-422F-ADF7-F98C49993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Cmyk Banner, Yellow, Vector &amp; Photo (Free Trial) | Bigstock">
                <a:extLst>
                  <a:ext uri="{FF2B5EF4-FFF2-40B4-BE49-F238E27FC236}">
                    <a16:creationId xmlns:a16="http://schemas.microsoft.com/office/drawing/2014/main" id="{AD60F496-AD2A-4A51-AB0A-29529CC45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Cmyk Banner, Yellow, Vector &amp; Photo (Free Trial) | Bigstock">
                <a:extLst>
                  <a:ext uri="{FF2B5EF4-FFF2-40B4-BE49-F238E27FC236}">
                    <a16:creationId xmlns:a16="http://schemas.microsoft.com/office/drawing/2014/main" id="{E0D7E8FD-2786-497F-AFF3-FC3B0A834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Cmyk Banner, Yellow, Vector &amp; Photo (Free Trial) | Bigstock">
                <a:extLst>
                  <a:ext uri="{FF2B5EF4-FFF2-40B4-BE49-F238E27FC236}">
                    <a16:creationId xmlns:a16="http://schemas.microsoft.com/office/drawing/2014/main" id="{2B38F3B9-C5B3-4A37-9D41-825CF0563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Cmyk Banner, Yellow, Vector &amp; Photo (Free Trial) | Bigstock">
                <a:extLst>
                  <a:ext uri="{FF2B5EF4-FFF2-40B4-BE49-F238E27FC236}">
                    <a16:creationId xmlns:a16="http://schemas.microsoft.com/office/drawing/2014/main" id="{0B31AD6C-010A-4EFC-8228-09AB4D3E0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Cmyk Banner, Yellow, Vector &amp; Photo (Free Trial) | Bigstock">
                <a:extLst>
                  <a:ext uri="{FF2B5EF4-FFF2-40B4-BE49-F238E27FC236}">
                    <a16:creationId xmlns:a16="http://schemas.microsoft.com/office/drawing/2014/main" id="{6B053936-DE27-4C37-B6D6-374C296E6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组合 261">
              <a:extLst>
                <a:ext uri="{FF2B5EF4-FFF2-40B4-BE49-F238E27FC236}">
                  <a16:creationId xmlns:a16="http://schemas.microsoft.com/office/drawing/2014/main" id="{95507EB1-7B26-47DF-B724-4917126D4A7C}"/>
                </a:ext>
              </a:extLst>
            </p:cNvPr>
            <p:cNvGrpSpPr/>
            <p:nvPr/>
          </p:nvGrpSpPr>
          <p:grpSpPr>
            <a:xfrm>
              <a:off x="-6705885" y="2752571"/>
              <a:ext cx="12858750" cy="8768316"/>
              <a:chOff x="0" y="0"/>
              <a:chExt cx="12858750" cy="8768316"/>
            </a:xfrm>
          </p:grpSpPr>
          <p:pic>
            <p:nvPicPr>
              <p:cNvPr id="263" name="Picture 2" descr="Cmyk Banner, Yellow, Vector &amp; Photo (Free Trial) | Bigstock">
                <a:extLst>
                  <a:ext uri="{FF2B5EF4-FFF2-40B4-BE49-F238E27FC236}">
                    <a16:creationId xmlns:a16="http://schemas.microsoft.com/office/drawing/2014/main" id="{AAC82AAA-0BD0-4914-8E3D-0C1CCF301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Cmyk Banner, Yellow, Vector &amp; Photo (Free Trial) | Bigstock">
                <a:extLst>
                  <a:ext uri="{FF2B5EF4-FFF2-40B4-BE49-F238E27FC236}">
                    <a16:creationId xmlns:a16="http://schemas.microsoft.com/office/drawing/2014/main" id="{7DDC172A-5415-4B69-8AA7-F501ED950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Cmyk Banner, Yellow, Vector &amp; Photo (Free Trial) | Bigstock">
                <a:extLst>
                  <a:ext uri="{FF2B5EF4-FFF2-40B4-BE49-F238E27FC236}">
                    <a16:creationId xmlns:a16="http://schemas.microsoft.com/office/drawing/2014/main" id="{F011A136-D863-47D5-B575-173C391C1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descr="Cmyk Banner, Yellow, Vector &amp; Photo (Free Trial) | Bigstock">
                <a:extLst>
                  <a:ext uri="{FF2B5EF4-FFF2-40B4-BE49-F238E27FC236}">
                    <a16:creationId xmlns:a16="http://schemas.microsoft.com/office/drawing/2014/main" id="{CF0A5428-0B9D-424A-923D-C903FF784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descr="Cmyk Banner, Yellow, Vector &amp; Photo (Free Trial) | Bigstock">
                <a:extLst>
                  <a:ext uri="{FF2B5EF4-FFF2-40B4-BE49-F238E27FC236}">
                    <a16:creationId xmlns:a16="http://schemas.microsoft.com/office/drawing/2014/main" id="{1EAFE58D-5E79-44AF-8E98-A47820D71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Cmyk Banner, Yellow, Vector &amp; Photo (Free Trial) | Bigstock">
                <a:extLst>
                  <a:ext uri="{FF2B5EF4-FFF2-40B4-BE49-F238E27FC236}">
                    <a16:creationId xmlns:a16="http://schemas.microsoft.com/office/drawing/2014/main" id="{D7C6C521-873A-4856-A807-C886E99D9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Cmyk Banner, Yellow, Vector &amp; Photo (Free Trial) | Bigstock">
                <a:extLst>
                  <a:ext uri="{FF2B5EF4-FFF2-40B4-BE49-F238E27FC236}">
                    <a16:creationId xmlns:a16="http://schemas.microsoft.com/office/drawing/2014/main" id="{19850DE1-AE95-4240-A373-2F74342C8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descr="Cmyk Banner, Yellow, Vector &amp; Photo (Free Trial) | Bigstock">
                <a:extLst>
                  <a:ext uri="{FF2B5EF4-FFF2-40B4-BE49-F238E27FC236}">
                    <a16:creationId xmlns:a16="http://schemas.microsoft.com/office/drawing/2014/main" id="{7F7A12C7-B0D3-43B9-B37E-9C94C321A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Cmyk Banner, Yellow, Vector &amp; Photo (Free Trial) | Bigstock">
                <a:extLst>
                  <a:ext uri="{FF2B5EF4-FFF2-40B4-BE49-F238E27FC236}">
                    <a16:creationId xmlns:a16="http://schemas.microsoft.com/office/drawing/2014/main" id="{C7E7E3AD-5069-42D1-B63C-9AF66034C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2" name="组合 271">
              <a:extLst>
                <a:ext uri="{FF2B5EF4-FFF2-40B4-BE49-F238E27FC236}">
                  <a16:creationId xmlns:a16="http://schemas.microsoft.com/office/drawing/2014/main" id="{515FA21E-BB1F-42E1-9A65-078418DD028C}"/>
                </a:ext>
              </a:extLst>
            </p:cNvPr>
            <p:cNvGrpSpPr/>
            <p:nvPr/>
          </p:nvGrpSpPr>
          <p:grpSpPr>
            <a:xfrm>
              <a:off x="6118357" y="2753672"/>
              <a:ext cx="12858750" cy="8768316"/>
              <a:chOff x="0" y="0"/>
              <a:chExt cx="12858750" cy="8768316"/>
            </a:xfrm>
          </p:grpSpPr>
          <p:pic>
            <p:nvPicPr>
              <p:cNvPr id="273" name="Picture 2" descr="Cmyk Banner, Yellow, Vector &amp; Photo (Free Trial) | Bigstock">
                <a:extLst>
                  <a:ext uri="{FF2B5EF4-FFF2-40B4-BE49-F238E27FC236}">
                    <a16:creationId xmlns:a16="http://schemas.microsoft.com/office/drawing/2014/main" id="{9843A02F-A730-41D2-B5EA-F38E4ABD6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Cmyk Banner, Yellow, Vector &amp; Photo (Free Trial) | Bigstock">
                <a:extLst>
                  <a:ext uri="{FF2B5EF4-FFF2-40B4-BE49-F238E27FC236}">
                    <a16:creationId xmlns:a16="http://schemas.microsoft.com/office/drawing/2014/main" id="{DCE1A752-78D8-47D2-AA5D-76489A120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Cmyk Banner, Yellow, Vector &amp; Photo (Free Trial) | Bigstock">
                <a:extLst>
                  <a:ext uri="{FF2B5EF4-FFF2-40B4-BE49-F238E27FC236}">
                    <a16:creationId xmlns:a16="http://schemas.microsoft.com/office/drawing/2014/main" id="{B0BAFC71-7030-4400-9B5B-F35784034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Cmyk Banner, Yellow, Vector &amp; Photo (Free Trial) | Bigstock">
                <a:extLst>
                  <a:ext uri="{FF2B5EF4-FFF2-40B4-BE49-F238E27FC236}">
                    <a16:creationId xmlns:a16="http://schemas.microsoft.com/office/drawing/2014/main" id="{01F0C0B9-FFE2-405F-82EF-C76D2BF7C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Cmyk Banner, Yellow, Vector &amp; Photo (Free Trial) | Bigstock">
                <a:extLst>
                  <a:ext uri="{FF2B5EF4-FFF2-40B4-BE49-F238E27FC236}">
                    <a16:creationId xmlns:a16="http://schemas.microsoft.com/office/drawing/2014/main" id="{9BC84DD6-D6DD-42D5-8359-EDE03D670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 descr="Cmyk Banner, Yellow, Vector &amp; Photo (Free Trial) | Bigstock">
                <a:extLst>
                  <a:ext uri="{FF2B5EF4-FFF2-40B4-BE49-F238E27FC236}">
                    <a16:creationId xmlns:a16="http://schemas.microsoft.com/office/drawing/2014/main" id="{9A60DEE0-D505-43C8-B225-74399C01A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 descr="Cmyk Banner, Yellow, Vector &amp; Photo (Free Trial) | Bigstock">
                <a:extLst>
                  <a:ext uri="{FF2B5EF4-FFF2-40B4-BE49-F238E27FC236}">
                    <a16:creationId xmlns:a16="http://schemas.microsoft.com/office/drawing/2014/main" id="{639A7FDA-03A7-43C3-A1E5-141371DFF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0"/>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Cmyk Banner, Yellow, Vector &amp; Photo (Free Trial) | Bigstock">
                <a:extLst>
                  <a:ext uri="{FF2B5EF4-FFF2-40B4-BE49-F238E27FC236}">
                    <a16:creationId xmlns:a16="http://schemas.microsoft.com/office/drawing/2014/main" id="{0E68ACBE-48EF-4D6B-8D1D-2DB33EFBE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2860158"/>
                <a:ext cx="4286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Cmyk Banner, Yellow, Vector &amp; Photo (Free Trial) | Bigstock">
                <a:extLst>
                  <a:ext uri="{FF2B5EF4-FFF2-40B4-BE49-F238E27FC236}">
                    <a16:creationId xmlns:a16="http://schemas.microsoft.com/office/drawing/2014/main" id="{8CA34BD9-27D7-46FE-A02B-CE567AEDF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5720316"/>
                <a:ext cx="4286250" cy="3048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4" name="椭圆 93">
            <a:extLst>
              <a:ext uri="{FF2B5EF4-FFF2-40B4-BE49-F238E27FC236}">
                <a16:creationId xmlns:a16="http://schemas.microsoft.com/office/drawing/2014/main" id="{7D9B9D56-DC32-4D51-8ED6-0EC6834A16CB}"/>
              </a:ext>
            </a:extLst>
          </p:cNvPr>
          <p:cNvSpPr/>
          <p:nvPr/>
        </p:nvSpPr>
        <p:spPr>
          <a:xfrm>
            <a:off x="2399272" y="71609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F7ECC90-EAFC-4C5C-8CC5-C8005F5542F3}"/>
              </a:ext>
            </a:extLst>
          </p:cNvPr>
          <p:cNvSpPr/>
          <p:nvPr/>
        </p:nvSpPr>
        <p:spPr>
          <a:xfrm>
            <a:off x="4239089" y="145422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C28F7E87-A74D-4E07-8822-BBC3C44459AD}"/>
              </a:ext>
            </a:extLst>
          </p:cNvPr>
          <p:cNvSpPr/>
          <p:nvPr/>
        </p:nvSpPr>
        <p:spPr>
          <a:xfrm>
            <a:off x="5838430" y="119665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467AD18D-F56D-49B0-8435-85605C170C1B}"/>
              </a:ext>
            </a:extLst>
          </p:cNvPr>
          <p:cNvSpPr/>
          <p:nvPr/>
        </p:nvSpPr>
        <p:spPr>
          <a:xfrm>
            <a:off x="5967215" y="257376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8C03A54-DC28-4241-B75F-81724A723F2B}"/>
              </a:ext>
            </a:extLst>
          </p:cNvPr>
          <p:cNvSpPr/>
          <p:nvPr/>
        </p:nvSpPr>
        <p:spPr>
          <a:xfrm>
            <a:off x="7663813" y="186868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879F37E-8ADA-4541-BBD6-E43D4FC275D3}"/>
              </a:ext>
            </a:extLst>
          </p:cNvPr>
          <p:cNvSpPr/>
          <p:nvPr/>
        </p:nvSpPr>
        <p:spPr>
          <a:xfrm>
            <a:off x="3576555" y="270255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3817FCF-5F14-495D-A3AB-6DFBAFB7350F}"/>
              </a:ext>
            </a:extLst>
          </p:cNvPr>
          <p:cNvSpPr/>
          <p:nvPr/>
        </p:nvSpPr>
        <p:spPr>
          <a:xfrm>
            <a:off x="2894572" y="151691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334EB05-6AE7-4704-915A-28C54379450A}"/>
              </a:ext>
            </a:extLst>
          </p:cNvPr>
          <p:cNvSpPr/>
          <p:nvPr/>
        </p:nvSpPr>
        <p:spPr>
          <a:xfrm>
            <a:off x="4734389" y="225504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15791540-512F-42B3-85EB-A129D447B04B}"/>
              </a:ext>
            </a:extLst>
          </p:cNvPr>
          <p:cNvSpPr/>
          <p:nvPr/>
        </p:nvSpPr>
        <p:spPr>
          <a:xfrm>
            <a:off x="6333730" y="199747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2C2C00D5-6443-49D2-950B-3AFA3F930FEA}"/>
              </a:ext>
            </a:extLst>
          </p:cNvPr>
          <p:cNvSpPr/>
          <p:nvPr/>
        </p:nvSpPr>
        <p:spPr>
          <a:xfrm>
            <a:off x="6462515" y="337457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15A3E81-423C-4708-8A34-54BC0B2175B9}"/>
              </a:ext>
            </a:extLst>
          </p:cNvPr>
          <p:cNvSpPr/>
          <p:nvPr/>
        </p:nvSpPr>
        <p:spPr>
          <a:xfrm>
            <a:off x="8159113" y="266949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DC0AE4D-ABB5-450A-A3F6-45589659CBA3}"/>
              </a:ext>
            </a:extLst>
          </p:cNvPr>
          <p:cNvSpPr/>
          <p:nvPr/>
        </p:nvSpPr>
        <p:spPr>
          <a:xfrm>
            <a:off x="4071855" y="350336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0983A0B-88ED-4ABD-88E2-3A792B69DCA3}"/>
              </a:ext>
            </a:extLst>
          </p:cNvPr>
          <p:cNvSpPr/>
          <p:nvPr/>
        </p:nvSpPr>
        <p:spPr>
          <a:xfrm>
            <a:off x="9890271" y="419465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EEBFCB10-2153-428D-934B-34B86EE44846}"/>
              </a:ext>
            </a:extLst>
          </p:cNvPr>
          <p:cNvSpPr/>
          <p:nvPr/>
        </p:nvSpPr>
        <p:spPr>
          <a:xfrm>
            <a:off x="5170844" y="390170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F6185AC-755D-4E2F-9B2B-CEC94AB3B251}"/>
              </a:ext>
            </a:extLst>
          </p:cNvPr>
          <p:cNvSpPr/>
          <p:nvPr/>
        </p:nvSpPr>
        <p:spPr>
          <a:xfrm>
            <a:off x="7010661" y="463983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8B9B3181-6FAA-454F-AFA6-9541765F85FE}"/>
              </a:ext>
            </a:extLst>
          </p:cNvPr>
          <p:cNvSpPr/>
          <p:nvPr/>
        </p:nvSpPr>
        <p:spPr>
          <a:xfrm>
            <a:off x="8610002" y="438226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690DF2F7-C05B-4CDF-88DE-FD9FE00D12BD}"/>
              </a:ext>
            </a:extLst>
          </p:cNvPr>
          <p:cNvSpPr/>
          <p:nvPr/>
        </p:nvSpPr>
        <p:spPr>
          <a:xfrm>
            <a:off x="8738787" y="575937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B89DAFD-73BA-4102-A16A-5A16FBC70F45}"/>
              </a:ext>
            </a:extLst>
          </p:cNvPr>
          <p:cNvSpPr/>
          <p:nvPr/>
        </p:nvSpPr>
        <p:spPr>
          <a:xfrm>
            <a:off x="10385571" y="499546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95596039-F408-4FF0-BE2C-D5A0E3C8E128}"/>
              </a:ext>
            </a:extLst>
          </p:cNvPr>
          <p:cNvSpPr/>
          <p:nvPr/>
        </p:nvSpPr>
        <p:spPr>
          <a:xfrm>
            <a:off x="6348127" y="588815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7DFC647-85D2-484E-9904-61A0D1648B0F}"/>
              </a:ext>
            </a:extLst>
          </p:cNvPr>
          <p:cNvSpPr/>
          <p:nvPr/>
        </p:nvSpPr>
        <p:spPr>
          <a:xfrm>
            <a:off x="9837357" y="161609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3548CB2F-FB43-47CD-908B-B8EACCA89D60}"/>
              </a:ext>
            </a:extLst>
          </p:cNvPr>
          <p:cNvSpPr/>
          <p:nvPr/>
        </p:nvSpPr>
        <p:spPr>
          <a:xfrm>
            <a:off x="11618329" y="320007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A78F7E82-04C2-4433-BF6A-0B984A7AFC6D}"/>
              </a:ext>
            </a:extLst>
          </p:cNvPr>
          <p:cNvSpPr/>
          <p:nvPr/>
        </p:nvSpPr>
        <p:spPr>
          <a:xfrm>
            <a:off x="6898902" y="290712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1B520F9-E332-4DEC-B05A-499913A05808}"/>
              </a:ext>
            </a:extLst>
          </p:cNvPr>
          <p:cNvSpPr/>
          <p:nvPr/>
        </p:nvSpPr>
        <p:spPr>
          <a:xfrm>
            <a:off x="8738719" y="364525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5D805F-401B-4691-B956-41A63C1906D6}"/>
              </a:ext>
            </a:extLst>
          </p:cNvPr>
          <p:cNvSpPr/>
          <p:nvPr/>
        </p:nvSpPr>
        <p:spPr>
          <a:xfrm>
            <a:off x="10288246" y="332886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A715BCED-2BEA-4722-A580-0B1CF1130D4B}"/>
              </a:ext>
            </a:extLst>
          </p:cNvPr>
          <p:cNvSpPr/>
          <p:nvPr/>
        </p:nvSpPr>
        <p:spPr>
          <a:xfrm>
            <a:off x="10417031" y="470596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C56E1C6D-2DBD-414E-B6CB-D537F84F02BC}"/>
              </a:ext>
            </a:extLst>
          </p:cNvPr>
          <p:cNvSpPr/>
          <p:nvPr/>
        </p:nvSpPr>
        <p:spPr>
          <a:xfrm>
            <a:off x="12113629" y="400088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062020D9-8BE2-41B7-A40F-BBEF87893BEA}"/>
              </a:ext>
            </a:extLst>
          </p:cNvPr>
          <p:cNvSpPr/>
          <p:nvPr/>
        </p:nvSpPr>
        <p:spPr>
          <a:xfrm>
            <a:off x="8076185" y="489358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7A5A88C-CE2A-47BD-9118-F2AED2BD4D47}"/>
              </a:ext>
            </a:extLst>
          </p:cNvPr>
          <p:cNvSpPr/>
          <p:nvPr/>
        </p:nvSpPr>
        <p:spPr>
          <a:xfrm>
            <a:off x="3698651" y="550562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EF078C6A-5322-4E50-964D-6BC6AEBBF49C}"/>
              </a:ext>
            </a:extLst>
          </p:cNvPr>
          <p:cNvSpPr/>
          <p:nvPr/>
        </p:nvSpPr>
        <p:spPr>
          <a:xfrm>
            <a:off x="4193951" y="630644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64AAEB9E-C3C1-4C7E-B4CE-3270D3303C8F}"/>
              </a:ext>
            </a:extLst>
          </p:cNvPr>
          <p:cNvSpPr/>
          <p:nvPr/>
        </p:nvSpPr>
        <p:spPr>
          <a:xfrm>
            <a:off x="5426709" y="451105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60D48793-0844-4DEC-A7BD-904E6B627190}"/>
              </a:ext>
            </a:extLst>
          </p:cNvPr>
          <p:cNvSpPr/>
          <p:nvPr/>
        </p:nvSpPr>
        <p:spPr>
          <a:xfrm>
            <a:off x="4096626" y="463983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87CF5849-ACD0-4100-9733-08A1009FA593}"/>
              </a:ext>
            </a:extLst>
          </p:cNvPr>
          <p:cNvSpPr/>
          <p:nvPr/>
        </p:nvSpPr>
        <p:spPr>
          <a:xfrm>
            <a:off x="4225411" y="601694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BEB9CD03-41C3-480F-9B86-819710BF0D4C}"/>
              </a:ext>
            </a:extLst>
          </p:cNvPr>
          <p:cNvSpPr/>
          <p:nvPr/>
        </p:nvSpPr>
        <p:spPr>
          <a:xfrm>
            <a:off x="5922009" y="531186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46CE3B86-7C49-4144-A2EA-FCDC5A89DBE6}"/>
              </a:ext>
            </a:extLst>
          </p:cNvPr>
          <p:cNvSpPr/>
          <p:nvPr/>
        </p:nvSpPr>
        <p:spPr>
          <a:xfrm>
            <a:off x="2545322" y="89060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CEEB367-5251-4741-A930-0F6926F93A67}"/>
              </a:ext>
            </a:extLst>
          </p:cNvPr>
          <p:cNvSpPr/>
          <p:nvPr/>
        </p:nvSpPr>
        <p:spPr>
          <a:xfrm>
            <a:off x="4385139" y="162873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A68AAF35-B1D4-49A3-BB95-469BBF31DA63}"/>
              </a:ext>
            </a:extLst>
          </p:cNvPr>
          <p:cNvSpPr/>
          <p:nvPr/>
        </p:nvSpPr>
        <p:spPr>
          <a:xfrm>
            <a:off x="5984480" y="137116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CA6D340F-F69B-4BA8-B446-A45A3DF40C69}"/>
              </a:ext>
            </a:extLst>
          </p:cNvPr>
          <p:cNvSpPr/>
          <p:nvPr/>
        </p:nvSpPr>
        <p:spPr>
          <a:xfrm>
            <a:off x="6113265" y="274826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C74BF08A-D9BA-46F1-9FF6-E82FE44A6B2A}"/>
              </a:ext>
            </a:extLst>
          </p:cNvPr>
          <p:cNvSpPr/>
          <p:nvPr/>
        </p:nvSpPr>
        <p:spPr>
          <a:xfrm>
            <a:off x="7809863" y="204318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210B9C48-312C-4B72-AA61-621908093111}"/>
              </a:ext>
            </a:extLst>
          </p:cNvPr>
          <p:cNvSpPr/>
          <p:nvPr/>
        </p:nvSpPr>
        <p:spPr>
          <a:xfrm>
            <a:off x="3722605" y="287705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9F4387C4-2340-4121-96AC-DBF4623BC1CA}"/>
              </a:ext>
            </a:extLst>
          </p:cNvPr>
          <p:cNvSpPr/>
          <p:nvPr/>
        </p:nvSpPr>
        <p:spPr>
          <a:xfrm>
            <a:off x="3040622" y="169141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2D54020-9F85-43CE-9689-2C94BBF49E29}"/>
              </a:ext>
            </a:extLst>
          </p:cNvPr>
          <p:cNvSpPr/>
          <p:nvPr/>
        </p:nvSpPr>
        <p:spPr>
          <a:xfrm>
            <a:off x="4880439" y="242954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E0E2F08A-C0A9-4999-8D58-C7A6F88A335E}"/>
              </a:ext>
            </a:extLst>
          </p:cNvPr>
          <p:cNvSpPr/>
          <p:nvPr/>
        </p:nvSpPr>
        <p:spPr>
          <a:xfrm>
            <a:off x="6479780" y="217197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3B871FF-F31E-4B63-AD2F-BB161E2DE5A9}"/>
              </a:ext>
            </a:extLst>
          </p:cNvPr>
          <p:cNvSpPr/>
          <p:nvPr/>
        </p:nvSpPr>
        <p:spPr>
          <a:xfrm>
            <a:off x="6608565" y="354908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B3445DCD-DB55-4737-8410-12A90B84DFBD}"/>
              </a:ext>
            </a:extLst>
          </p:cNvPr>
          <p:cNvSpPr/>
          <p:nvPr/>
        </p:nvSpPr>
        <p:spPr>
          <a:xfrm>
            <a:off x="8305163" y="284400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FB9A3019-C556-4FA8-B1FF-B1DDD5A2E88D}"/>
              </a:ext>
            </a:extLst>
          </p:cNvPr>
          <p:cNvSpPr/>
          <p:nvPr/>
        </p:nvSpPr>
        <p:spPr>
          <a:xfrm>
            <a:off x="4217905" y="367786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6E5D2E26-A2FF-4974-B335-70DDDE74CF55}"/>
              </a:ext>
            </a:extLst>
          </p:cNvPr>
          <p:cNvSpPr/>
          <p:nvPr/>
        </p:nvSpPr>
        <p:spPr>
          <a:xfrm>
            <a:off x="10036321" y="436915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F158924C-7398-451E-B179-05E55E09014A}"/>
              </a:ext>
            </a:extLst>
          </p:cNvPr>
          <p:cNvSpPr/>
          <p:nvPr/>
        </p:nvSpPr>
        <p:spPr>
          <a:xfrm>
            <a:off x="5316894" y="407621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78FA428-B833-4108-9B73-3AA70E4693FA}"/>
              </a:ext>
            </a:extLst>
          </p:cNvPr>
          <p:cNvSpPr/>
          <p:nvPr/>
        </p:nvSpPr>
        <p:spPr>
          <a:xfrm>
            <a:off x="7156711" y="481434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C410A91-5F26-4CC2-B988-40773B78C92B}"/>
              </a:ext>
            </a:extLst>
          </p:cNvPr>
          <p:cNvSpPr/>
          <p:nvPr/>
        </p:nvSpPr>
        <p:spPr>
          <a:xfrm>
            <a:off x="8756052" y="455676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EF6C11FB-B258-4C68-89A1-9177E2BB4A69}"/>
              </a:ext>
            </a:extLst>
          </p:cNvPr>
          <p:cNvSpPr/>
          <p:nvPr/>
        </p:nvSpPr>
        <p:spPr>
          <a:xfrm>
            <a:off x="8884837" y="593387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2129399-B974-4071-B239-D4D865D03DA8}"/>
              </a:ext>
            </a:extLst>
          </p:cNvPr>
          <p:cNvSpPr/>
          <p:nvPr/>
        </p:nvSpPr>
        <p:spPr>
          <a:xfrm>
            <a:off x="10531621" y="516997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28F4FA91-9A34-43AD-B3D5-FE1E7A7E20B4}"/>
              </a:ext>
            </a:extLst>
          </p:cNvPr>
          <p:cNvSpPr/>
          <p:nvPr/>
        </p:nvSpPr>
        <p:spPr>
          <a:xfrm>
            <a:off x="6494177" y="606266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DFE4778F-85DF-448A-A8AD-877CB489780D}"/>
              </a:ext>
            </a:extLst>
          </p:cNvPr>
          <p:cNvSpPr/>
          <p:nvPr/>
        </p:nvSpPr>
        <p:spPr>
          <a:xfrm>
            <a:off x="9983407" y="179059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C76A0C91-321E-4501-BF44-9FC7500BA43F}"/>
              </a:ext>
            </a:extLst>
          </p:cNvPr>
          <p:cNvSpPr/>
          <p:nvPr/>
        </p:nvSpPr>
        <p:spPr>
          <a:xfrm>
            <a:off x="11764379" y="337457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3648F626-0FD5-4171-8946-7CE361CCDD1A}"/>
              </a:ext>
            </a:extLst>
          </p:cNvPr>
          <p:cNvSpPr/>
          <p:nvPr/>
        </p:nvSpPr>
        <p:spPr>
          <a:xfrm>
            <a:off x="7044952" y="308163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39D00F88-D268-4548-8B0F-CF725DB91EB4}"/>
              </a:ext>
            </a:extLst>
          </p:cNvPr>
          <p:cNvSpPr/>
          <p:nvPr/>
        </p:nvSpPr>
        <p:spPr>
          <a:xfrm>
            <a:off x="8884769" y="381976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43A1C441-3C0F-4725-BF90-04C474EF8170}"/>
              </a:ext>
            </a:extLst>
          </p:cNvPr>
          <p:cNvSpPr/>
          <p:nvPr/>
        </p:nvSpPr>
        <p:spPr>
          <a:xfrm>
            <a:off x="10434296" y="350336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A0C641F9-4CC6-40A3-BF3F-23B4A9F3A77E}"/>
              </a:ext>
            </a:extLst>
          </p:cNvPr>
          <p:cNvSpPr/>
          <p:nvPr/>
        </p:nvSpPr>
        <p:spPr>
          <a:xfrm>
            <a:off x="10563081" y="488047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C51B8DA7-F9CB-4A1B-84B7-19FBE3B86760}"/>
              </a:ext>
            </a:extLst>
          </p:cNvPr>
          <p:cNvSpPr/>
          <p:nvPr/>
        </p:nvSpPr>
        <p:spPr>
          <a:xfrm>
            <a:off x="12259679" y="417539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8BAB8332-9D9C-4281-A723-A7B40980CEF5}"/>
              </a:ext>
            </a:extLst>
          </p:cNvPr>
          <p:cNvSpPr/>
          <p:nvPr/>
        </p:nvSpPr>
        <p:spPr>
          <a:xfrm>
            <a:off x="8222235" y="506808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6B99C147-3571-49D5-95D9-B0F0096910B9}"/>
              </a:ext>
            </a:extLst>
          </p:cNvPr>
          <p:cNvSpPr/>
          <p:nvPr/>
        </p:nvSpPr>
        <p:spPr>
          <a:xfrm>
            <a:off x="3844701" y="568013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4029D647-7DF9-4F4E-8A85-8B7DFB623184}"/>
              </a:ext>
            </a:extLst>
          </p:cNvPr>
          <p:cNvSpPr/>
          <p:nvPr/>
        </p:nvSpPr>
        <p:spPr>
          <a:xfrm>
            <a:off x="4340001" y="648094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ADE60FCD-9E60-4A76-8432-5FA9F6934E6B}"/>
              </a:ext>
            </a:extLst>
          </p:cNvPr>
          <p:cNvSpPr/>
          <p:nvPr/>
        </p:nvSpPr>
        <p:spPr>
          <a:xfrm>
            <a:off x="5572759" y="468555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3B2638EA-1895-4998-855A-EBA885C59747}"/>
              </a:ext>
            </a:extLst>
          </p:cNvPr>
          <p:cNvSpPr/>
          <p:nvPr/>
        </p:nvSpPr>
        <p:spPr>
          <a:xfrm>
            <a:off x="4242676" y="481434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B4514EB7-8BAF-445B-BB53-FC62E31C828F}"/>
              </a:ext>
            </a:extLst>
          </p:cNvPr>
          <p:cNvSpPr/>
          <p:nvPr/>
        </p:nvSpPr>
        <p:spPr>
          <a:xfrm>
            <a:off x="4371461" y="619144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6450205E-E19B-4262-8ED2-2E6B581EDCED}"/>
              </a:ext>
            </a:extLst>
          </p:cNvPr>
          <p:cNvSpPr/>
          <p:nvPr/>
        </p:nvSpPr>
        <p:spPr>
          <a:xfrm>
            <a:off x="6068059" y="548636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8F86C24A-89E6-4378-8CC4-B6795E190922}"/>
              </a:ext>
            </a:extLst>
          </p:cNvPr>
          <p:cNvSpPr/>
          <p:nvPr/>
        </p:nvSpPr>
        <p:spPr>
          <a:xfrm>
            <a:off x="9248571" y="425300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9F77A284-4019-4296-957E-ABE480F34A53}"/>
              </a:ext>
            </a:extLst>
          </p:cNvPr>
          <p:cNvSpPr/>
          <p:nvPr/>
        </p:nvSpPr>
        <p:spPr>
          <a:xfrm>
            <a:off x="9743871" y="505382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B8918A8A-1C51-430D-A3B2-DD7A3BEC76AE}"/>
              </a:ext>
            </a:extLst>
          </p:cNvPr>
          <p:cNvSpPr/>
          <p:nvPr/>
        </p:nvSpPr>
        <p:spPr>
          <a:xfrm>
            <a:off x="9195657" y="167445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37870776-6CA0-4891-B5D4-CDCBAD672F6B}"/>
              </a:ext>
            </a:extLst>
          </p:cNvPr>
          <p:cNvSpPr/>
          <p:nvPr/>
        </p:nvSpPr>
        <p:spPr>
          <a:xfrm>
            <a:off x="10976629" y="325843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C876FE63-45A9-4FC6-9333-F782C646CD2F}"/>
              </a:ext>
            </a:extLst>
          </p:cNvPr>
          <p:cNvSpPr/>
          <p:nvPr/>
        </p:nvSpPr>
        <p:spPr>
          <a:xfrm>
            <a:off x="9646546" y="338721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A261C918-2678-47B7-89CD-4B8411036CBD}"/>
              </a:ext>
            </a:extLst>
          </p:cNvPr>
          <p:cNvSpPr/>
          <p:nvPr/>
        </p:nvSpPr>
        <p:spPr>
          <a:xfrm>
            <a:off x="9775331" y="476432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ECC8EC94-C247-474C-B75A-39505BDE8BE1}"/>
              </a:ext>
            </a:extLst>
          </p:cNvPr>
          <p:cNvSpPr/>
          <p:nvPr/>
        </p:nvSpPr>
        <p:spPr>
          <a:xfrm>
            <a:off x="11471929" y="405924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A84AB500-BC3B-492E-95F3-6E74B13BFE2B}"/>
              </a:ext>
            </a:extLst>
          </p:cNvPr>
          <p:cNvSpPr/>
          <p:nvPr/>
        </p:nvSpPr>
        <p:spPr>
          <a:xfrm>
            <a:off x="9394621" y="442751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AD0C53A-A51A-4FEE-B39F-0C9A3752D140}"/>
              </a:ext>
            </a:extLst>
          </p:cNvPr>
          <p:cNvSpPr/>
          <p:nvPr/>
        </p:nvSpPr>
        <p:spPr>
          <a:xfrm>
            <a:off x="9889921" y="522832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5F29B9FE-7050-4DBF-AD5D-F8F1A7402C25}"/>
              </a:ext>
            </a:extLst>
          </p:cNvPr>
          <p:cNvSpPr/>
          <p:nvPr/>
        </p:nvSpPr>
        <p:spPr>
          <a:xfrm>
            <a:off x="9341707" y="184895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53B57A4F-4AC8-4FB8-9EED-4AA7B86C0E30}"/>
              </a:ext>
            </a:extLst>
          </p:cNvPr>
          <p:cNvSpPr/>
          <p:nvPr/>
        </p:nvSpPr>
        <p:spPr>
          <a:xfrm>
            <a:off x="11122679" y="343293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87E50AAA-B3C8-46AF-9377-9F6F87651740}"/>
              </a:ext>
            </a:extLst>
          </p:cNvPr>
          <p:cNvSpPr/>
          <p:nvPr/>
        </p:nvSpPr>
        <p:spPr>
          <a:xfrm>
            <a:off x="9792596" y="356172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73E79C79-AE60-4BCF-B86E-9F57AC064DCB}"/>
              </a:ext>
            </a:extLst>
          </p:cNvPr>
          <p:cNvSpPr/>
          <p:nvPr/>
        </p:nvSpPr>
        <p:spPr>
          <a:xfrm>
            <a:off x="9921381" y="493882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59A6D660-7169-4E85-A15A-1464227BD712}"/>
              </a:ext>
            </a:extLst>
          </p:cNvPr>
          <p:cNvSpPr/>
          <p:nvPr/>
        </p:nvSpPr>
        <p:spPr>
          <a:xfrm>
            <a:off x="11617979" y="423374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5765FC8-9F66-433A-8527-30FD0B428A68}"/>
              </a:ext>
            </a:extLst>
          </p:cNvPr>
          <p:cNvSpPr/>
          <p:nvPr/>
        </p:nvSpPr>
        <p:spPr>
          <a:xfrm>
            <a:off x="1450526" y="191457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84CDA929-8740-472F-95F4-D09C08616775}"/>
              </a:ext>
            </a:extLst>
          </p:cNvPr>
          <p:cNvSpPr/>
          <p:nvPr/>
        </p:nvSpPr>
        <p:spPr>
          <a:xfrm>
            <a:off x="3066360" y="121359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78BEFBF5-6CD3-40E1-9523-B93C08ADC76B}"/>
              </a:ext>
            </a:extLst>
          </p:cNvPr>
          <p:cNvSpPr/>
          <p:nvPr/>
        </p:nvSpPr>
        <p:spPr>
          <a:xfrm>
            <a:off x="4665701" y="95602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E2604E0A-5810-43D9-BF90-54D45363C9D2}"/>
              </a:ext>
            </a:extLst>
          </p:cNvPr>
          <p:cNvSpPr/>
          <p:nvPr/>
        </p:nvSpPr>
        <p:spPr>
          <a:xfrm>
            <a:off x="4794486" y="233313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9BEF5713-60EA-453A-9C8A-A045D10BF6B5}"/>
              </a:ext>
            </a:extLst>
          </p:cNvPr>
          <p:cNvSpPr/>
          <p:nvPr/>
        </p:nvSpPr>
        <p:spPr>
          <a:xfrm>
            <a:off x="6491084" y="162805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EBFEB9CD-F187-47AD-A499-311A923DD429}"/>
              </a:ext>
            </a:extLst>
          </p:cNvPr>
          <p:cNvSpPr/>
          <p:nvPr/>
        </p:nvSpPr>
        <p:spPr>
          <a:xfrm>
            <a:off x="2403826" y="246191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E5D9FBC6-F205-43C8-9A73-2D9C00BA49AE}"/>
              </a:ext>
            </a:extLst>
          </p:cNvPr>
          <p:cNvSpPr/>
          <p:nvPr/>
        </p:nvSpPr>
        <p:spPr>
          <a:xfrm>
            <a:off x="1721843" y="127627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00B39D27-6B59-484F-95E6-1B029E94D043}"/>
              </a:ext>
            </a:extLst>
          </p:cNvPr>
          <p:cNvSpPr/>
          <p:nvPr/>
        </p:nvSpPr>
        <p:spPr>
          <a:xfrm>
            <a:off x="3561660" y="201440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ED48E6CF-A6CE-486E-8563-0550E057424D}"/>
              </a:ext>
            </a:extLst>
          </p:cNvPr>
          <p:cNvSpPr/>
          <p:nvPr/>
        </p:nvSpPr>
        <p:spPr>
          <a:xfrm>
            <a:off x="5161001" y="175683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954F3456-A32D-406F-8CAF-0113D7E1A4B0}"/>
              </a:ext>
            </a:extLst>
          </p:cNvPr>
          <p:cNvSpPr/>
          <p:nvPr/>
        </p:nvSpPr>
        <p:spPr>
          <a:xfrm>
            <a:off x="5289786" y="313394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BC76F519-912E-4740-AC67-BA5D94C6AD9C}"/>
              </a:ext>
            </a:extLst>
          </p:cNvPr>
          <p:cNvSpPr/>
          <p:nvPr/>
        </p:nvSpPr>
        <p:spPr>
          <a:xfrm>
            <a:off x="6986384" y="242886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48BDA13A-9A21-4EC2-A2BC-513918D10E92}"/>
              </a:ext>
            </a:extLst>
          </p:cNvPr>
          <p:cNvSpPr/>
          <p:nvPr/>
        </p:nvSpPr>
        <p:spPr>
          <a:xfrm>
            <a:off x="2899126" y="326273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709E8A3A-EC0B-4CC5-8AC6-529131B92EE8}"/>
              </a:ext>
            </a:extLst>
          </p:cNvPr>
          <p:cNvSpPr/>
          <p:nvPr/>
        </p:nvSpPr>
        <p:spPr>
          <a:xfrm>
            <a:off x="8717542" y="395402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4810C52A-05F0-4188-AA2A-C2DFD58EB57D}"/>
              </a:ext>
            </a:extLst>
          </p:cNvPr>
          <p:cNvSpPr/>
          <p:nvPr/>
        </p:nvSpPr>
        <p:spPr>
          <a:xfrm>
            <a:off x="3998115" y="366107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E0F03CEA-F512-40A3-A6E3-CA6685299497}"/>
              </a:ext>
            </a:extLst>
          </p:cNvPr>
          <p:cNvSpPr/>
          <p:nvPr/>
        </p:nvSpPr>
        <p:spPr>
          <a:xfrm>
            <a:off x="5837932" y="439920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01E11C9C-DF7E-4EF9-92F5-4B4A2530979C}"/>
              </a:ext>
            </a:extLst>
          </p:cNvPr>
          <p:cNvSpPr/>
          <p:nvPr/>
        </p:nvSpPr>
        <p:spPr>
          <a:xfrm>
            <a:off x="7437273" y="414163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CCA589F9-5CAF-4A73-9C15-6996AAA7C5DC}"/>
              </a:ext>
            </a:extLst>
          </p:cNvPr>
          <p:cNvSpPr/>
          <p:nvPr/>
        </p:nvSpPr>
        <p:spPr>
          <a:xfrm>
            <a:off x="7566058" y="551874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3432FBCC-DF9A-405A-B9AA-1AE4FD9C64ED}"/>
              </a:ext>
            </a:extLst>
          </p:cNvPr>
          <p:cNvSpPr/>
          <p:nvPr/>
        </p:nvSpPr>
        <p:spPr>
          <a:xfrm>
            <a:off x="9785193" y="487698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0006296A-D3EC-4BA8-AA36-80F2306A11B8}"/>
              </a:ext>
            </a:extLst>
          </p:cNvPr>
          <p:cNvSpPr/>
          <p:nvPr/>
        </p:nvSpPr>
        <p:spPr>
          <a:xfrm>
            <a:off x="5175398" y="564752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2C7BA633-3607-4C96-A3A8-B135D0B21CE1}"/>
              </a:ext>
            </a:extLst>
          </p:cNvPr>
          <p:cNvSpPr/>
          <p:nvPr/>
        </p:nvSpPr>
        <p:spPr>
          <a:xfrm>
            <a:off x="8664628" y="137546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581A9B7B-BCE9-4A19-8693-5B000FF60872}"/>
              </a:ext>
            </a:extLst>
          </p:cNvPr>
          <p:cNvSpPr/>
          <p:nvPr/>
        </p:nvSpPr>
        <p:spPr>
          <a:xfrm>
            <a:off x="10445600" y="295944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A252573D-01A3-4E66-BD74-DFA692484A9F}"/>
              </a:ext>
            </a:extLst>
          </p:cNvPr>
          <p:cNvSpPr/>
          <p:nvPr/>
        </p:nvSpPr>
        <p:spPr>
          <a:xfrm>
            <a:off x="5726173" y="266649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3F645D17-04F1-4A1B-854C-1356EB802B3C}"/>
              </a:ext>
            </a:extLst>
          </p:cNvPr>
          <p:cNvSpPr/>
          <p:nvPr/>
        </p:nvSpPr>
        <p:spPr>
          <a:xfrm>
            <a:off x="7565990" y="340462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13D219C5-7472-426D-B391-3BCB2E19127B}"/>
              </a:ext>
            </a:extLst>
          </p:cNvPr>
          <p:cNvSpPr/>
          <p:nvPr/>
        </p:nvSpPr>
        <p:spPr>
          <a:xfrm>
            <a:off x="9115517" y="308822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D573F624-D904-4B13-9567-D7EDB7E6A583}"/>
              </a:ext>
            </a:extLst>
          </p:cNvPr>
          <p:cNvSpPr/>
          <p:nvPr/>
        </p:nvSpPr>
        <p:spPr>
          <a:xfrm>
            <a:off x="9244302" y="446533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CE8401E6-45E7-477C-B8E6-04B96FFF3983}"/>
              </a:ext>
            </a:extLst>
          </p:cNvPr>
          <p:cNvSpPr/>
          <p:nvPr/>
        </p:nvSpPr>
        <p:spPr>
          <a:xfrm>
            <a:off x="10940900" y="376025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141CAB5F-A32E-42DE-9BF6-68793635A5B3}"/>
              </a:ext>
            </a:extLst>
          </p:cNvPr>
          <p:cNvSpPr/>
          <p:nvPr/>
        </p:nvSpPr>
        <p:spPr>
          <a:xfrm>
            <a:off x="6903456" y="465295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3211EE5A-FEA1-4E5D-B953-57104C7C6337}"/>
              </a:ext>
            </a:extLst>
          </p:cNvPr>
          <p:cNvSpPr/>
          <p:nvPr/>
        </p:nvSpPr>
        <p:spPr>
          <a:xfrm>
            <a:off x="2525922" y="526499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3D082FF1-F254-42FC-8A4C-ED918E760317}"/>
              </a:ext>
            </a:extLst>
          </p:cNvPr>
          <p:cNvSpPr/>
          <p:nvPr/>
        </p:nvSpPr>
        <p:spPr>
          <a:xfrm>
            <a:off x="3021222" y="606581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05F552BD-F981-406A-9DE5-AE2038BEDBAD}"/>
              </a:ext>
            </a:extLst>
          </p:cNvPr>
          <p:cNvSpPr/>
          <p:nvPr/>
        </p:nvSpPr>
        <p:spPr>
          <a:xfrm>
            <a:off x="4253980" y="427041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6E4DAAEB-D094-4D28-A49A-327692C4A955}"/>
              </a:ext>
            </a:extLst>
          </p:cNvPr>
          <p:cNvSpPr/>
          <p:nvPr/>
        </p:nvSpPr>
        <p:spPr>
          <a:xfrm>
            <a:off x="2923897" y="439920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6A38ED0A-0322-439D-9ED7-036A8F6824DE}"/>
              </a:ext>
            </a:extLst>
          </p:cNvPr>
          <p:cNvSpPr/>
          <p:nvPr/>
        </p:nvSpPr>
        <p:spPr>
          <a:xfrm>
            <a:off x="3634591" y="502170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E5292F46-B6B0-48C2-B5A6-3AFBBE61A59B}"/>
              </a:ext>
            </a:extLst>
          </p:cNvPr>
          <p:cNvSpPr/>
          <p:nvPr/>
        </p:nvSpPr>
        <p:spPr>
          <a:xfrm>
            <a:off x="4749280" y="507123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98637BA2-B9A9-4F2A-9540-FD05C90395C8}"/>
              </a:ext>
            </a:extLst>
          </p:cNvPr>
          <p:cNvSpPr/>
          <p:nvPr/>
        </p:nvSpPr>
        <p:spPr>
          <a:xfrm>
            <a:off x="2464930" y="186885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2843B380-BF40-421E-B279-D9349265AFE3}"/>
              </a:ext>
            </a:extLst>
          </p:cNvPr>
          <p:cNvSpPr/>
          <p:nvPr/>
        </p:nvSpPr>
        <p:spPr>
          <a:xfrm>
            <a:off x="3974393" y="162805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E07BBB53-CE82-40E6-99AC-3AD6F295F7B8}"/>
              </a:ext>
            </a:extLst>
          </p:cNvPr>
          <p:cNvSpPr/>
          <p:nvPr/>
        </p:nvSpPr>
        <p:spPr>
          <a:xfrm>
            <a:off x="3663205" y="88433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9B9FF125-84B4-4884-B0BD-C855FA22D429}"/>
              </a:ext>
            </a:extLst>
          </p:cNvPr>
          <p:cNvSpPr/>
          <p:nvPr/>
        </p:nvSpPr>
        <p:spPr>
          <a:xfrm>
            <a:off x="4249791" y="241162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26D4B326-4408-4AD2-A561-2BE6412A58A1}"/>
              </a:ext>
            </a:extLst>
          </p:cNvPr>
          <p:cNvSpPr/>
          <p:nvPr/>
        </p:nvSpPr>
        <p:spPr>
          <a:xfrm>
            <a:off x="6626874" y="112893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098FE864-044E-4AC4-93EC-D5292056A32F}"/>
              </a:ext>
            </a:extLst>
          </p:cNvPr>
          <p:cNvSpPr/>
          <p:nvPr/>
        </p:nvSpPr>
        <p:spPr>
          <a:xfrm>
            <a:off x="3100392" y="263776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1BC38B38-A290-4CB8-90CD-BE17763B48F7}"/>
              </a:ext>
            </a:extLst>
          </p:cNvPr>
          <p:cNvSpPr/>
          <p:nvPr/>
        </p:nvSpPr>
        <p:spPr>
          <a:xfrm>
            <a:off x="2309169" y="87562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EB6EFCB5-7C46-49F8-B5CC-08C22BA18BD0}"/>
              </a:ext>
            </a:extLst>
          </p:cNvPr>
          <p:cNvSpPr/>
          <p:nvPr/>
        </p:nvSpPr>
        <p:spPr>
          <a:xfrm>
            <a:off x="5723853" y="124095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C10B290C-7D2B-4600-8CF2-8D924A18F576}"/>
              </a:ext>
            </a:extLst>
          </p:cNvPr>
          <p:cNvSpPr/>
          <p:nvPr/>
        </p:nvSpPr>
        <p:spPr>
          <a:xfrm>
            <a:off x="5835870" y="217664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a:extLst>
              <a:ext uri="{FF2B5EF4-FFF2-40B4-BE49-F238E27FC236}">
                <a16:creationId xmlns:a16="http://schemas.microsoft.com/office/drawing/2014/main" id="{940086C5-4C8D-4645-B98F-909C46FCAFEF}"/>
              </a:ext>
            </a:extLst>
          </p:cNvPr>
          <p:cNvSpPr/>
          <p:nvPr/>
        </p:nvSpPr>
        <p:spPr>
          <a:xfrm>
            <a:off x="3648317" y="284100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CD7AC623-609C-47E2-843B-3A60FE681B36}"/>
              </a:ext>
            </a:extLst>
          </p:cNvPr>
          <p:cNvSpPr/>
          <p:nvPr/>
        </p:nvSpPr>
        <p:spPr>
          <a:xfrm>
            <a:off x="6382849" y="256808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5A1AA8FD-F12D-4ED4-86C5-51552E2AB219}"/>
              </a:ext>
            </a:extLst>
          </p:cNvPr>
          <p:cNvSpPr/>
          <p:nvPr/>
        </p:nvSpPr>
        <p:spPr>
          <a:xfrm>
            <a:off x="3123161" y="378560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BF1C89C0-5DBB-44A8-B2F5-8540141EC773}"/>
              </a:ext>
            </a:extLst>
          </p:cNvPr>
          <p:cNvSpPr/>
          <p:nvPr/>
        </p:nvSpPr>
        <p:spPr>
          <a:xfrm>
            <a:off x="9039552" y="231684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a:extLst>
              <a:ext uri="{FF2B5EF4-FFF2-40B4-BE49-F238E27FC236}">
                <a16:creationId xmlns:a16="http://schemas.microsoft.com/office/drawing/2014/main" id="{A7BDE242-60F6-46F6-AFF9-BCCD05FA49DD}"/>
              </a:ext>
            </a:extLst>
          </p:cNvPr>
          <p:cNvSpPr/>
          <p:nvPr/>
        </p:nvSpPr>
        <p:spPr>
          <a:xfrm>
            <a:off x="5175012" y="392390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a:extLst>
              <a:ext uri="{FF2B5EF4-FFF2-40B4-BE49-F238E27FC236}">
                <a16:creationId xmlns:a16="http://schemas.microsoft.com/office/drawing/2014/main" id="{5CF362BF-01F7-47F5-924A-3BE2C4184298}"/>
              </a:ext>
            </a:extLst>
          </p:cNvPr>
          <p:cNvSpPr/>
          <p:nvPr/>
        </p:nvSpPr>
        <p:spPr>
          <a:xfrm>
            <a:off x="6312523" y="463949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a:extLst>
              <a:ext uri="{FF2B5EF4-FFF2-40B4-BE49-F238E27FC236}">
                <a16:creationId xmlns:a16="http://schemas.microsoft.com/office/drawing/2014/main" id="{5B687C8D-465C-4061-B789-692D0F419D34}"/>
              </a:ext>
            </a:extLst>
          </p:cNvPr>
          <p:cNvSpPr/>
          <p:nvPr/>
        </p:nvSpPr>
        <p:spPr>
          <a:xfrm>
            <a:off x="7583323" y="431613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a:extLst>
              <a:ext uri="{FF2B5EF4-FFF2-40B4-BE49-F238E27FC236}">
                <a16:creationId xmlns:a16="http://schemas.microsoft.com/office/drawing/2014/main" id="{0C766AB3-E763-4999-BD2E-545B9942EB7C}"/>
              </a:ext>
            </a:extLst>
          </p:cNvPr>
          <p:cNvSpPr/>
          <p:nvPr/>
        </p:nvSpPr>
        <p:spPr>
          <a:xfrm>
            <a:off x="6924048" y="535775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a:extLst>
              <a:ext uri="{FF2B5EF4-FFF2-40B4-BE49-F238E27FC236}">
                <a16:creationId xmlns:a16="http://schemas.microsoft.com/office/drawing/2014/main" id="{BFF3F932-B3F1-4CD7-A13E-8BB5EFA0FBC7}"/>
              </a:ext>
            </a:extLst>
          </p:cNvPr>
          <p:cNvSpPr/>
          <p:nvPr/>
        </p:nvSpPr>
        <p:spPr>
          <a:xfrm>
            <a:off x="8398107" y="539818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a:extLst>
              <a:ext uri="{FF2B5EF4-FFF2-40B4-BE49-F238E27FC236}">
                <a16:creationId xmlns:a16="http://schemas.microsoft.com/office/drawing/2014/main" id="{746D15C7-F528-45B0-B8BF-7EF952A08332}"/>
              </a:ext>
            </a:extLst>
          </p:cNvPr>
          <p:cNvSpPr/>
          <p:nvPr/>
        </p:nvSpPr>
        <p:spPr>
          <a:xfrm>
            <a:off x="5160707" y="442122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1658509D-0053-4B87-902C-A7B11123ED49}"/>
              </a:ext>
            </a:extLst>
          </p:cNvPr>
          <p:cNvSpPr/>
          <p:nvPr/>
        </p:nvSpPr>
        <p:spPr>
          <a:xfrm>
            <a:off x="8810678" y="154996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C6B7302B-DC73-4A0A-BED7-244A1D0DDAB4}"/>
              </a:ext>
            </a:extLst>
          </p:cNvPr>
          <p:cNvSpPr/>
          <p:nvPr/>
        </p:nvSpPr>
        <p:spPr>
          <a:xfrm>
            <a:off x="9819345" y="204613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B6E3652E-BC1B-4341-8999-DE73DBB91BCF}"/>
              </a:ext>
            </a:extLst>
          </p:cNvPr>
          <p:cNvSpPr/>
          <p:nvPr/>
        </p:nvSpPr>
        <p:spPr>
          <a:xfrm>
            <a:off x="7538698" y="193574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479D546A-4373-4F7F-B352-B74ACDC47BE0}"/>
              </a:ext>
            </a:extLst>
          </p:cNvPr>
          <p:cNvSpPr/>
          <p:nvPr/>
        </p:nvSpPr>
        <p:spPr>
          <a:xfrm>
            <a:off x="8387143" y="234725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C09A9A22-36AC-41AF-93E2-65DA7B62E37B}"/>
              </a:ext>
            </a:extLst>
          </p:cNvPr>
          <p:cNvSpPr/>
          <p:nvPr/>
        </p:nvSpPr>
        <p:spPr>
          <a:xfrm>
            <a:off x="9309745" y="3724687"/>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AD5E27AC-E5A9-4573-9491-07645BEBBCFA}"/>
              </a:ext>
            </a:extLst>
          </p:cNvPr>
          <p:cNvSpPr/>
          <p:nvPr/>
        </p:nvSpPr>
        <p:spPr>
          <a:xfrm>
            <a:off x="6484989" y="381188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7F9E2DFA-A5F0-4E12-99D5-172194A45262}"/>
              </a:ext>
            </a:extLst>
          </p:cNvPr>
          <p:cNvSpPr/>
          <p:nvPr/>
        </p:nvSpPr>
        <p:spPr>
          <a:xfrm>
            <a:off x="11086950" y="393476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96FB0348-57C1-4DC8-B647-C2DDB86A4031}"/>
              </a:ext>
            </a:extLst>
          </p:cNvPr>
          <p:cNvSpPr/>
          <p:nvPr/>
        </p:nvSpPr>
        <p:spPr>
          <a:xfrm>
            <a:off x="6116604" y="5197372"/>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8C709699-4708-497E-9BA8-77C05FAA6A72}"/>
              </a:ext>
            </a:extLst>
          </p:cNvPr>
          <p:cNvSpPr/>
          <p:nvPr/>
        </p:nvSpPr>
        <p:spPr>
          <a:xfrm>
            <a:off x="6439166" y="313919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CBD73C9A-9334-48BA-9237-F5CDBCB45F9C}"/>
              </a:ext>
            </a:extLst>
          </p:cNvPr>
          <p:cNvSpPr/>
          <p:nvPr/>
        </p:nvSpPr>
        <p:spPr>
          <a:xfrm>
            <a:off x="5697510" y="375877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a:extLst>
              <a:ext uri="{FF2B5EF4-FFF2-40B4-BE49-F238E27FC236}">
                <a16:creationId xmlns:a16="http://schemas.microsoft.com/office/drawing/2014/main" id="{735145BC-C07D-4127-B1D2-0D876A992A01}"/>
              </a:ext>
            </a:extLst>
          </p:cNvPr>
          <p:cNvSpPr/>
          <p:nvPr/>
        </p:nvSpPr>
        <p:spPr>
          <a:xfrm>
            <a:off x="4493976" y="321294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43092A7C-057C-4674-B757-6833CA83336F}"/>
              </a:ext>
            </a:extLst>
          </p:cNvPr>
          <p:cNvSpPr/>
          <p:nvPr/>
        </p:nvSpPr>
        <p:spPr>
          <a:xfrm>
            <a:off x="3534216" y="427544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70638E75-4207-4DB0-86AE-CCF8416676FE}"/>
              </a:ext>
            </a:extLst>
          </p:cNvPr>
          <p:cNvSpPr/>
          <p:nvPr/>
        </p:nvSpPr>
        <p:spPr>
          <a:xfrm>
            <a:off x="4026482" y="6032021"/>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BEDB2CDA-58A8-46C4-A16C-EDC1D9816172}"/>
              </a:ext>
            </a:extLst>
          </p:cNvPr>
          <p:cNvSpPr/>
          <p:nvPr/>
        </p:nvSpPr>
        <p:spPr>
          <a:xfrm>
            <a:off x="3998115" y="558178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4E0F5D6D-50A6-4D1C-88EA-83A8ABCA06C1}"/>
              </a:ext>
            </a:extLst>
          </p:cNvPr>
          <p:cNvSpPr/>
          <p:nvPr/>
        </p:nvSpPr>
        <p:spPr>
          <a:xfrm>
            <a:off x="8075842" y="401237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EB8DCC68-BA56-4F02-8FB6-13D2D9E39491}"/>
              </a:ext>
            </a:extLst>
          </p:cNvPr>
          <p:cNvSpPr/>
          <p:nvPr/>
        </p:nvSpPr>
        <p:spPr>
          <a:xfrm>
            <a:off x="8571142" y="4813190"/>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CF7F8A5D-6F5D-4ACD-B582-7BEF329E2B3D}"/>
              </a:ext>
            </a:extLst>
          </p:cNvPr>
          <p:cNvSpPr/>
          <p:nvPr/>
        </p:nvSpPr>
        <p:spPr>
          <a:xfrm>
            <a:off x="8022928" y="143381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F1770299-1CD9-47BB-9F91-9F20F1B3EF56}"/>
              </a:ext>
            </a:extLst>
          </p:cNvPr>
          <p:cNvSpPr/>
          <p:nvPr/>
        </p:nvSpPr>
        <p:spPr>
          <a:xfrm>
            <a:off x="9803900" y="301779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2621BD78-730A-4429-AFF8-60ADB8B124BC}"/>
              </a:ext>
            </a:extLst>
          </p:cNvPr>
          <p:cNvSpPr/>
          <p:nvPr/>
        </p:nvSpPr>
        <p:spPr>
          <a:xfrm>
            <a:off x="8473817" y="314658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98A52D12-0D52-4090-900F-F86E3F13493E}"/>
              </a:ext>
            </a:extLst>
          </p:cNvPr>
          <p:cNvSpPr/>
          <p:nvPr/>
        </p:nvSpPr>
        <p:spPr>
          <a:xfrm>
            <a:off x="8169013" y="443202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32195D06-2B3D-4E1E-B60C-10EB908F09B9}"/>
              </a:ext>
            </a:extLst>
          </p:cNvPr>
          <p:cNvSpPr/>
          <p:nvPr/>
        </p:nvSpPr>
        <p:spPr>
          <a:xfrm>
            <a:off x="10299200" y="381861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C2F3E4D0-60D2-4F13-99CB-6F179A4255B3}"/>
              </a:ext>
            </a:extLst>
          </p:cNvPr>
          <p:cNvSpPr/>
          <p:nvPr/>
        </p:nvSpPr>
        <p:spPr>
          <a:xfrm>
            <a:off x="7020416" y="3658763"/>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C7F3A844-0440-42E1-83BC-5A98E190894D}"/>
              </a:ext>
            </a:extLst>
          </p:cNvPr>
          <p:cNvSpPr/>
          <p:nvPr/>
        </p:nvSpPr>
        <p:spPr>
          <a:xfrm>
            <a:off x="7712039" y="4909684"/>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F7454B02-C731-4C55-910B-6C823D67FDA2}"/>
              </a:ext>
            </a:extLst>
          </p:cNvPr>
          <p:cNvSpPr/>
          <p:nvPr/>
        </p:nvSpPr>
        <p:spPr>
          <a:xfrm>
            <a:off x="7604338" y="93118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A2226CD0-70D8-4D11-AEF3-E1D2BE5FBE9B}"/>
              </a:ext>
            </a:extLst>
          </p:cNvPr>
          <p:cNvSpPr/>
          <p:nvPr/>
        </p:nvSpPr>
        <p:spPr>
          <a:xfrm>
            <a:off x="9585822" y="2550676"/>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CD31AEF2-D0C8-4A50-9569-15DC8D1F1ED9}"/>
              </a:ext>
            </a:extLst>
          </p:cNvPr>
          <p:cNvSpPr/>
          <p:nvPr/>
        </p:nvSpPr>
        <p:spPr>
          <a:xfrm>
            <a:off x="7820817" y="2792968"/>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BA779E1A-BB9A-49C0-B27D-84C08ABC1596}"/>
              </a:ext>
            </a:extLst>
          </p:cNvPr>
          <p:cNvSpPr/>
          <p:nvPr/>
        </p:nvSpPr>
        <p:spPr>
          <a:xfrm>
            <a:off x="9066349" y="5124555"/>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3854769C-B0A3-48D1-ACDC-B98A2A71F668}"/>
              </a:ext>
            </a:extLst>
          </p:cNvPr>
          <p:cNvSpPr/>
          <p:nvPr/>
        </p:nvSpPr>
        <p:spPr>
          <a:xfrm>
            <a:off x="9866788" y="4204119"/>
            <a:ext cx="18000" cy="18000"/>
          </a:xfrm>
          <a:prstGeom prst="ellipse">
            <a:avLst/>
          </a:pr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21867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4"/>
                    </p:tgtEl>
                  </p:cond>
                </p:stCondLst>
                <p:endSync evt="end" delay="0">
                  <p:rtn val="all"/>
                </p:endSync>
                <p:childTnLst>
                  <p:par>
                    <p:cTn id="8" fill="hold">
                      <p:stCondLst>
                        <p:cond delay="0"/>
                      </p:stCondLst>
                      <p:childTnLst>
                        <p:par>
                          <p:cTn id="9" fill="hold">
                            <p:stCondLst>
                              <p:cond delay="0"/>
                            </p:stCondLst>
                            <p:childTnLst>
                              <p:par>
                                <p:cTn id="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 dur="250" autoRev="1" fill="remove"/>
                                        <p:tgtEl>
                                          <p:spTgt spid="94"/>
                                        </p:tgtEl>
                                        <p:attrNameLst>
                                          <p:attrName>style.color</p:attrName>
                                        </p:attrNameLst>
                                      </p:cBhvr>
                                      <p:to>
                                        <a:srgbClr val="FF3399"/>
                                      </p:to>
                                    </p:animClr>
                                    <p:animClr clrSpc="rgb" dir="cw">
                                      <p:cBhvr>
                                        <p:cTn id="12" dur="250" autoRev="1" fill="remove"/>
                                        <p:tgtEl>
                                          <p:spTgt spid="94"/>
                                        </p:tgtEl>
                                        <p:attrNameLst>
                                          <p:attrName>fillcolor</p:attrName>
                                        </p:attrNameLst>
                                      </p:cBhvr>
                                      <p:to>
                                        <a:srgbClr val="FF3399"/>
                                      </p:to>
                                    </p:animClr>
                                    <p:set>
                                      <p:cBhvr>
                                        <p:cTn id="13" dur="250" autoRev="1" fill="remove"/>
                                        <p:tgtEl>
                                          <p:spTgt spid="94"/>
                                        </p:tgtEl>
                                        <p:attrNameLst>
                                          <p:attrName>fill.type</p:attrName>
                                        </p:attrNameLst>
                                      </p:cBhvr>
                                      <p:to>
                                        <p:strVal val="solid"/>
                                      </p:to>
                                    </p:set>
                                    <p:set>
                                      <p:cBhvr>
                                        <p:cTn id="14" dur="250" autoRev="1" fill="remove"/>
                                        <p:tgtEl>
                                          <p:spTgt spid="94"/>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4"/>
                  </p:tgtEl>
                </p:cond>
              </p:nextCondLst>
            </p:seq>
            <p:seq concurrent="1" nextAc="seek">
              <p:cTn id="15" restart="whenNotActive" fill="hold" evtFilter="cancelBubble" nodeType="interactiveSeq">
                <p:stCondLst>
                  <p:cond evt="onClick" delay="0">
                    <p:tgtEl>
                      <p:spTgt spid="95"/>
                    </p:tgtEl>
                  </p:cond>
                </p:stCondLst>
                <p:endSync evt="end" delay="0">
                  <p:rtn val="all"/>
                </p:endSync>
                <p:childTnLst>
                  <p:par>
                    <p:cTn id="16" fill="hold">
                      <p:stCondLst>
                        <p:cond delay="0"/>
                      </p:stCondLst>
                      <p:childTnLst>
                        <p:par>
                          <p:cTn id="17" fill="hold">
                            <p:stCondLst>
                              <p:cond delay="0"/>
                            </p:stCondLst>
                            <p:childTnLst>
                              <p:par>
                                <p:cTn id="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 dur="250" autoRev="1" fill="remove"/>
                                        <p:tgtEl>
                                          <p:spTgt spid="95"/>
                                        </p:tgtEl>
                                        <p:attrNameLst>
                                          <p:attrName>style.color</p:attrName>
                                        </p:attrNameLst>
                                      </p:cBhvr>
                                      <p:to>
                                        <a:srgbClr val="FF3399"/>
                                      </p:to>
                                    </p:animClr>
                                    <p:animClr clrSpc="rgb" dir="cw">
                                      <p:cBhvr>
                                        <p:cTn id="20" dur="250" autoRev="1" fill="remove"/>
                                        <p:tgtEl>
                                          <p:spTgt spid="95"/>
                                        </p:tgtEl>
                                        <p:attrNameLst>
                                          <p:attrName>fillcolor</p:attrName>
                                        </p:attrNameLst>
                                      </p:cBhvr>
                                      <p:to>
                                        <a:srgbClr val="FF3399"/>
                                      </p:to>
                                    </p:animClr>
                                    <p:set>
                                      <p:cBhvr>
                                        <p:cTn id="21" dur="250" autoRev="1" fill="remove"/>
                                        <p:tgtEl>
                                          <p:spTgt spid="95"/>
                                        </p:tgtEl>
                                        <p:attrNameLst>
                                          <p:attrName>fill.type</p:attrName>
                                        </p:attrNameLst>
                                      </p:cBhvr>
                                      <p:to>
                                        <p:strVal val="solid"/>
                                      </p:to>
                                    </p:set>
                                    <p:set>
                                      <p:cBhvr>
                                        <p:cTn id="22" dur="250" autoRev="1" fill="remove"/>
                                        <p:tgtEl>
                                          <p:spTgt spid="95"/>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5"/>
                  </p:tgtEl>
                </p:cond>
              </p:nextCondLst>
            </p:seq>
            <p:seq concurrent="1" nextAc="seek">
              <p:cTn id="23" restart="whenNotActive" fill="hold" evtFilter="cancelBubble" nodeType="interactiveSeq">
                <p:stCondLst>
                  <p:cond evt="onClick" delay="0">
                    <p:tgtEl>
                      <p:spTgt spid="96"/>
                    </p:tgtEl>
                  </p:cond>
                </p:stCondLst>
                <p:endSync evt="end" delay="0">
                  <p:rtn val="all"/>
                </p:endSync>
                <p:childTnLst>
                  <p:par>
                    <p:cTn id="24" fill="hold">
                      <p:stCondLst>
                        <p:cond delay="0"/>
                      </p:stCondLst>
                      <p:childTnLst>
                        <p:par>
                          <p:cTn id="25" fill="hold">
                            <p:stCondLst>
                              <p:cond delay="0"/>
                            </p:stCondLst>
                            <p:childTnLst>
                              <p:par>
                                <p:cTn id="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 dur="250" autoRev="1" fill="remove"/>
                                        <p:tgtEl>
                                          <p:spTgt spid="96"/>
                                        </p:tgtEl>
                                        <p:attrNameLst>
                                          <p:attrName>style.color</p:attrName>
                                        </p:attrNameLst>
                                      </p:cBhvr>
                                      <p:to>
                                        <a:srgbClr val="FF3399"/>
                                      </p:to>
                                    </p:animClr>
                                    <p:animClr clrSpc="rgb" dir="cw">
                                      <p:cBhvr>
                                        <p:cTn id="28" dur="250" autoRev="1" fill="remove"/>
                                        <p:tgtEl>
                                          <p:spTgt spid="96"/>
                                        </p:tgtEl>
                                        <p:attrNameLst>
                                          <p:attrName>fillcolor</p:attrName>
                                        </p:attrNameLst>
                                      </p:cBhvr>
                                      <p:to>
                                        <a:srgbClr val="FF3399"/>
                                      </p:to>
                                    </p:animClr>
                                    <p:set>
                                      <p:cBhvr>
                                        <p:cTn id="29" dur="250" autoRev="1" fill="remove"/>
                                        <p:tgtEl>
                                          <p:spTgt spid="96"/>
                                        </p:tgtEl>
                                        <p:attrNameLst>
                                          <p:attrName>fill.type</p:attrName>
                                        </p:attrNameLst>
                                      </p:cBhvr>
                                      <p:to>
                                        <p:strVal val="solid"/>
                                      </p:to>
                                    </p:set>
                                    <p:set>
                                      <p:cBhvr>
                                        <p:cTn id="30" dur="250" autoRev="1" fill="remove"/>
                                        <p:tgtEl>
                                          <p:spTgt spid="96"/>
                                        </p:tgtEl>
                                        <p:attrNameLst>
                                          <p:attrName>fill.on</p:attrName>
                                        </p:attrNameLst>
                                      </p:cBhvr>
                                      <p:to>
                                        <p:strVal val="true"/>
                                      </p:to>
                                    </p:se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6"/>
                  </p:tgtEl>
                </p:cond>
              </p:nextCondLst>
            </p:seq>
            <p:seq concurrent="1" nextAc="seek">
              <p:cTn id="31" restart="whenNotActive" fill="hold" evtFilter="cancelBubble" nodeType="interactiveSeq">
                <p:stCondLst>
                  <p:cond evt="onClick" delay="0">
                    <p:tgtEl>
                      <p:spTgt spid="97"/>
                    </p:tgtEl>
                  </p:cond>
                </p:stCondLst>
                <p:endSync evt="end" delay="0">
                  <p:rtn val="all"/>
                </p:endSync>
                <p:childTnLst>
                  <p:par>
                    <p:cTn id="32" fill="hold">
                      <p:stCondLst>
                        <p:cond delay="0"/>
                      </p:stCondLst>
                      <p:childTnLst>
                        <p:par>
                          <p:cTn id="33" fill="hold">
                            <p:stCondLst>
                              <p:cond delay="0"/>
                            </p:stCondLst>
                            <p:childTnLst>
                              <p:par>
                                <p:cTn id="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 dur="250" autoRev="1" fill="remove"/>
                                        <p:tgtEl>
                                          <p:spTgt spid="97"/>
                                        </p:tgtEl>
                                        <p:attrNameLst>
                                          <p:attrName>style.color</p:attrName>
                                        </p:attrNameLst>
                                      </p:cBhvr>
                                      <p:to>
                                        <a:srgbClr val="FF3399"/>
                                      </p:to>
                                    </p:animClr>
                                    <p:animClr clrSpc="rgb" dir="cw">
                                      <p:cBhvr>
                                        <p:cTn id="36" dur="250" autoRev="1" fill="remove"/>
                                        <p:tgtEl>
                                          <p:spTgt spid="97"/>
                                        </p:tgtEl>
                                        <p:attrNameLst>
                                          <p:attrName>fillcolor</p:attrName>
                                        </p:attrNameLst>
                                      </p:cBhvr>
                                      <p:to>
                                        <a:srgbClr val="FF3399"/>
                                      </p:to>
                                    </p:animClr>
                                    <p:set>
                                      <p:cBhvr>
                                        <p:cTn id="37" dur="250" autoRev="1" fill="remove"/>
                                        <p:tgtEl>
                                          <p:spTgt spid="97"/>
                                        </p:tgtEl>
                                        <p:attrNameLst>
                                          <p:attrName>fill.type</p:attrName>
                                        </p:attrNameLst>
                                      </p:cBhvr>
                                      <p:to>
                                        <p:strVal val="solid"/>
                                      </p:to>
                                    </p:set>
                                    <p:set>
                                      <p:cBhvr>
                                        <p:cTn id="38" dur="250" autoRev="1" fill="remove"/>
                                        <p:tgtEl>
                                          <p:spTgt spid="97"/>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7"/>
                  </p:tgtEl>
                </p:cond>
              </p:nextCondLst>
            </p:seq>
            <p:seq concurrent="1" nextAc="seek">
              <p:cTn id="39" restart="whenNotActive" fill="hold" evtFilter="cancelBubble" nodeType="interactiveSeq">
                <p:stCondLst>
                  <p:cond evt="onClick" delay="0">
                    <p:tgtEl>
                      <p:spTgt spid="98"/>
                    </p:tgtEl>
                  </p:cond>
                </p:stCondLst>
                <p:endSync evt="end" delay="0">
                  <p:rtn val="all"/>
                </p:endSync>
                <p:childTnLst>
                  <p:par>
                    <p:cTn id="40" fill="hold">
                      <p:stCondLst>
                        <p:cond delay="0"/>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98"/>
                                        </p:tgtEl>
                                        <p:attrNameLst>
                                          <p:attrName>style.color</p:attrName>
                                        </p:attrNameLst>
                                      </p:cBhvr>
                                      <p:to>
                                        <a:srgbClr val="FF3399"/>
                                      </p:to>
                                    </p:animClr>
                                    <p:animClr clrSpc="rgb" dir="cw">
                                      <p:cBhvr>
                                        <p:cTn id="44" dur="250" autoRev="1" fill="remove"/>
                                        <p:tgtEl>
                                          <p:spTgt spid="98"/>
                                        </p:tgtEl>
                                        <p:attrNameLst>
                                          <p:attrName>fillcolor</p:attrName>
                                        </p:attrNameLst>
                                      </p:cBhvr>
                                      <p:to>
                                        <a:srgbClr val="FF3399"/>
                                      </p:to>
                                    </p:animClr>
                                    <p:set>
                                      <p:cBhvr>
                                        <p:cTn id="45" dur="250" autoRev="1" fill="remove"/>
                                        <p:tgtEl>
                                          <p:spTgt spid="98"/>
                                        </p:tgtEl>
                                        <p:attrNameLst>
                                          <p:attrName>fill.type</p:attrName>
                                        </p:attrNameLst>
                                      </p:cBhvr>
                                      <p:to>
                                        <p:strVal val="solid"/>
                                      </p:to>
                                    </p:set>
                                    <p:set>
                                      <p:cBhvr>
                                        <p:cTn id="46" dur="250" autoRev="1" fill="remove"/>
                                        <p:tgtEl>
                                          <p:spTgt spid="98"/>
                                        </p:tgtEl>
                                        <p:attrNameLst>
                                          <p:attrName>fill.on</p:attrName>
                                        </p:attrNameLst>
                                      </p:cBhvr>
                                      <p:to>
                                        <p:strVal val="true"/>
                                      </p:to>
                                    </p:set>
                                  </p:childTnLst>
                                  <p:subTnLst>
                                    <p:audio>
                                      <p:cMediaNode>
                                        <p:cTn display="0" masterRel="sameClick">
                                          <p:stCondLst>
                                            <p:cond evt="begin" delay="0">
                                              <p:tn val="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8"/>
                  </p:tgtEl>
                </p:cond>
              </p:nextCondLst>
            </p:seq>
            <p:seq concurrent="1" nextAc="seek">
              <p:cTn id="47" restart="whenNotActive" fill="hold" evtFilter="cancelBubble" nodeType="interactiveSeq">
                <p:stCondLst>
                  <p:cond evt="onClick" delay="0">
                    <p:tgtEl>
                      <p:spTgt spid="99"/>
                    </p:tgtEl>
                  </p:cond>
                </p:stCondLst>
                <p:endSync evt="end" delay="0">
                  <p:rtn val="all"/>
                </p:endSync>
                <p:childTnLst>
                  <p:par>
                    <p:cTn id="48" fill="hold">
                      <p:stCondLst>
                        <p:cond delay="0"/>
                      </p:stCondLst>
                      <p:childTnLst>
                        <p:par>
                          <p:cTn id="49" fill="hold">
                            <p:stCondLst>
                              <p:cond delay="0"/>
                            </p:stCondLst>
                            <p:childTnLst>
                              <p:par>
                                <p:cTn id="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 dur="250" autoRev="1" fill="remove"/>
                                        <p:tgtEl>
                                          <p:spTgt spid="99"/>
                                        </p:tgtEl>
                                        <p:attrNameLst>
                                          <p:attrName>style.color</p:attrName>
                                        </p:attrNameLst>
                                      </p:cBhvr>
                                      <p:to>
                                        <a:srgbClr val="FF3399"/>
                                      </p:to>
                                    </p:animClr>
                                    <p:animClr clrSpc="rgb" dir="cw">
                                      <p:cBhvr>
                                        <p:cTn id="52" dur="250" autoRev="1" fill="remove"/>
                                        <p:tgtEl>
                                          <p:spTgt spid="99"/>
                                        </p:tgtEl>
                                        <p:attrNameLst>
                                          <p:attrName>fillcolor</p:attrName>
                                        </p:attrNameLst>
                                      </p:cBhvr>
                                      <p:to>
                                        <a:srgbClr val="FF3399"/>
                                      </p:to>
                                    </p:animClr>
                                    <p:set>
                                      <p:cBhvr>
                                        <p:cTn id="53" dur="250" autoRev="1" fill="remove"/>
                                        <p:tgtEl>
                                          <p:spTgt spid="99"/>
                                        </p:tgtEl>
                                        <p:attrNameLst>
                                          <p:attrName>fill.type</p:attrName>
                                        </p:attrNameLst>
                                      </p:cBhvr>
                                      <p:to>
                                        <p:strVal val="solid"/>
                                      </p:to>
                                    </p:set>
                                    <p:set>
                                      <p:cBhvr>
                                        <p:cTn id="54" dur="250" autoRev="1" fill="remove"/>
                                        <p:tgtEl>
                                          <p:spTgt spid="99"/>
                                        </p:tgtEl>
                                        <p:attrNameLst>
                                          <p:attrName>fill.on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99"/>
                  </p:tgtEl>
                </p:cond>
              </p:nextCondLst>
            </p:seq>
            <p:seq concurrent="1" nextAc="seek">
              <p:cTn id="55" restart="whenNotActive" fill="hold" evtFilter="cancelBubble" nodeType="interactiveSeq">
                <p:stCondLst>
                  <p:cond evt="onClick" delay="0">
                    <p:tgtEl>
                      <p:spTgt spid="100"/>
                    </p:tgtEl>
                  </p:cond>
                </p:stCondLst>
                <p:endSync evt="end" delay="0">
                  <p:rtn val="all"/>
                </p:endSync>
                <p:childTnLst>
                  <p:par>
                    <p:cTn id="56" fill="hold">
                      <p:stCondLst>
                        <p:cond delay="0"/>
                      </p:stCondLst>
                      <p:childTnLst>
                        <p:par>
                          <p:cTn id="57" fill="hold">
                            <p:stCondLst>
                              <p:cond delay="0"/>
                            </p:stCondLst>
                            <p:childTnLst>
                              <p:par>
                                <p:cTn id="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 dur="250" autoRev="1" fill="remove"/>
                                        <p:tgtEl>
                                          <p:spTgt spid="100"/>
                                        </p:tgtEl>
                                        <p:attrNameLst>
                                          <p:attrName>style.color</p:attrName>
                                        </p:attrNameLst>
                                      </p:cBhvr>
                                      <p:to>
                                        <a:srgbClr val="FF3399"/>
                                      </p:to>
                                    </p:animClr>
                                    <p:animClr clrSpc="rgb" dir="cw">
                                      <p:cBhvr>
                                        <p:cTn id="60" dur="250" autoRev="1" fill="remove"/>
                                        <p:tgtEl>
                                          <p:spTgt spid="100"/>
                                        </p:tgtEl>
                                        <p:attrNameLst>
                                          <p:attrName>fillcolor</p:attrName>
                                        </p:attrNameLst>
                                      </p:cBhvr>
                                      <p:to>
                                        <a:srgbClr val="FF3399"/>
                                      </p:to>
                                    </p:animClr>
                                    <p:set>
                                      <p:cBhvr>
                                        <p:cTn id="61" dur="250" autoRev="1" fill="remove"/>
                                        <p:tgtEl>
                                          <p:spTgt spid="100"/>
                                        </p:tgtEl>
                                        <p:attrNameLst>
                                          <p:attrName>fill.type</p:attrName>
                                        </p:attrNameLst>
                                      </p:cBhvr>
                                      <p:to>
                                        <p:strVal val="solid"/>
                                      </p:to>
                                    </p:set>
                                    <p:set>
                                      <p:cBhvr>
                                        <p:cTn id="62" dur="250" autoRev="1" fill="remove"/>
                                        <p:tgtEl>
                                          <p:spTgt spid="100"/>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0"/>
                  </p:tgtEl>
                </p:cond>
              </p:nextCondLst>
            </p:seq>
            <p:seq concurrent="1" nextAc="seek">
              <p:cTn id="63" restart="whenNotActive" fill="hold" evtFilter="cancelBubble" nodeType="interactiveSeq">
                <p:stCondLst>
                  <p:cond evt="onClick" delay="0">
                    <p:tgtEl>
                      <p:spTgt spid="101"/>
                    </p:tgtEl>
                  </p:cond>
                </p:stCondLst>
                <p:endSync evt="end" delay="0">
                  <p:rtn val="all"/>
                </p:endSync>
                <p:childTnLst>
                  <p:par>
                    <p:cTn id="64" fill="hold">
                      <p:stCondLst>
                        <p:cond delay="0"/>
                      </p:stCondLst>
                      <p:childTnLst>
                        <p:par>
                          <p:cTn id="65" fill="hold">
                            <p:stCondLst>
                              <p:cond delay="0"/>
                            </p:stCondLst>
                            <p:childTnLst>
                              <p:par>
                                <p:cTn id="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 dur="250" autoRev="1" fill="remove"/>
                                        <p:tgtEl>
                                          <p:spTgt spid="101"/>
                                        </p:tgtEl>
                                        <p:attrNameLst>
                                          <p:attrName>style.color</p:attrName>
                                        </p:attrNameLst>
                                      </p:cBhvr>
                                      <p:to>
                                        <a:srgbClr val="FF3399"/>
                                      </p:to>
                                    </p:animClr>
                                    <p:animClr clrSpc="rgb" dir="cw">
                                      <p:cBhvr>
                                        <p:cTn id="68" dur="250" autoRev="1" fill="remove"/>
                                        <p:tgtEl>
                                          <p:spTgt spid="101"/>
                                        </p:tgtEl>
                                        <p:attrNameLst>
                                          <p:attrName>fillcolor</p:attrName>
                                        </p:attrNameLst>
                                      </p:cBhvr>
                                      <p:to>
                                        <a:srgbClr val="FF3399"/>
                                      </p:to>
                                    </p:animClr>
                                    <p:set>
                                      <p:cBhvr>
                                        <p:cTn id="69" dur="250" autoRev="1" fill="remove"/>
                                        <p:tgtEl>
                                          <p:spTgt spid="101"/>
                                        </p:tgtEl>
                                        <p:attrNameLst>
                                          <p:attrName>fill.type</p:attrName>
                                        </p:attrNameLst>
                                      </p:cBhvr>
                                      <p:to>
                                        <p:strVal val="solid"/>
                                      </p:to>
                                    </p:set>
                                    <p:set>
                                      <p:cBhvr>
                                        <p:cTn id="70" dur="250" autoRev="1" fill="remove"/>
                                        <p:tgtEl>
                                          <p:spTgt spid="101"/>
                                        </p:tgtEl>
                                        <p:attrNameLst>
                                          <p:attrName>fill.on</p:attrName>
                                        </p:attrNameLst>
                                      </p:cBhvr>
                                      <p:to>
                                        <p:strVal val="true"/>
                                      </p:to>
                                    </p:set>
                                  </p:childTnLst>
                                  <p:subTnLst>
                                    <p:audio>
                                      <p:cMediaNode>
                                        <p:cTn display="0" masterRel="sameClick">
                                          <p:stCondLst>
                                            <p:cond evt="begin" delay="0">
                                              <p:tn val="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1"/>
                  </p:tgtEl>
                </p:cond>
              </p:nextCondLst>
            </p:seq>
            <p:seq concurrent="1" nextAc="seek">
              <p:cTn id="71" restart="whenNotActive" fill="hold" evtFilter="cancelBubble" nodeType="interactiveSeq">
                <p:stCondLst>
                  <p:cond evt="onClick" delay="0">
                    <p:tgtEl>
                      <p:spTgt spid="102"/>
                    </p:tgtEl>
                  </p:cond>
                </p:stCondLst>
                <p:endSync evt="end" delay="0">
                  <p:rtn val="all"/>
                </p:endSync>
                <p:childTnLst>
                  <p:par>
                    <p:cTn id="72" fill="hold">
                      <p:stCondLst>
                        <p:cond delay="0"/>
                      </p:stCondLst>
                      <p:childTnLst>
                        <p:par>
                          <p:cTn id="73" fill="hold">
                            <p:stCondLst>
                              <p:cond delay="0"/>
                            </p:stCondLst>
                            <p:childTnLst>
                              <p:par>
                                <p:cTn id="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 dur="250" autoRev="1" fill="remove"/>
                                        <p:tgtEl>
                                          <p:spTgt spid="102"/>
                                        </p:tgtEl>
                                        <p:attrNameLst>
                                          <p:attrName>style.color</p:attrName>
                                        </p:attrNameLst>
                                      </p:cBhvr>
                                      <p:to>
                                        <a:srgbClr val="FF3399"/>
                                      </p:to>
                                    </p:animClr>
                                    <p:animClr clrSpc="rgb" dir="cw">
                                      <p:cBhvr>
                                        <p:cTn id="76" dur="250" autoRev="1" fill="remove"/>
                                        <p:tgtEl>
                                          <p:spTgt spid="102"/>
                                        </p:tgtEl>
                                        <p:attrNameLst>
                                          <p:attrName>fillcolor</p:attrName>
                                        </p:attrNameLst>
                                      </p:cBhvr>
                                      <p:to>
                                        <a:srgbClr val="FF3399"/>
                                      </p:to>
                                    </p:animClr>
                                    <p:set>
                                      <p:cBhvr>
                                        <p:cTn id="77" dur="250" autoRev="1" fill="remove"/>
                                        <p:tgtEl>
                                          <p:spTgt spid="102"/>
                                        </p:tgtEl>
                                        <p:attrNameLst>
                                          <p:attrName>fill.type</p:attrName>
                                        </p:attrNameLst>
                                      </p:cBhvr>
                                      <p:to>
                                        <p:strVal val="solid"/>
                                      </p:to>
                                    </p:set>
                                    <p:set>
                                      <p:cBhvr>
                                        <p:cTn id="78" dur="250" autoRev="1" fill="remove"/>
                                        <p:tgtEl>
                                          <p:spTgt spid="102"/>
                                        </p:tgtEl>
                                        <p:attrNameLst>
                                          <p:attrName>fill.on</p:attrName>
                                        </p:attrNameLst>
                                      </p:cBhvr>
                                      <p:to>
                                        <p:strVal val="true"/>
                                      </p:to>
                                    </p:set>
                                  </p:childTnLst>
                                  <p:subTnLst>
                                    <p:audio>
                                      <p:cMediaNode>
                                        <p:cTn display="0" masterRel="sameClick">
                                          <p:stCondLst>
                                            <p:cond evt="begin" delay="0">
                                              <p:tn val="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2"/>
                  </p:tgtEl>
                </p:cond>
              </p:nextCondLst>
            </p:seq>
            <p:seq concurrent="1" nextAc="seek">
              <p:cTn id="79" restart="whenNotActive" fill="hold" evtFilter="cancelBubble" nodeType="interactiveSeq">
                <p:stCondLst>
                  <p:cond evt="onClick" delay="0">
                    <p:tgtEl>
                      <p:spTgt spid="103"/>
                    </p:tgtEl>
                  </p:cond>
                </p:stCondLst>
                <p:endSync evt="end" delay="0">
                  <p:rtn val="all"/>
                </p:endSync>
                <p:childTnLst>
                  <p:par>
                    <p:cTn id="80" fill="hold">
                      <p:stCondLst>
                        <p:cond delay="0"/>
                      </p:stCondLst>
                      <p:childTnLst>
                        <p:par>
                          <p:cTn id="81" fill="hold">
                            <p:stCondLst>
                              <p:cond delay="0"/>
                            </p:stCondLst>
                            <p:childTnLst>
                              <p:par>
                                <p:cTn id="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 dur="250" autoRev="1" fill="remove"/>
                                        <p:tgtEl>
                                          <p:spTgt spid="103"/>
                                        </p:tgtEl>
                                        <p:attrNameLst>
                                          <p:attrName>style.color</p:attrName>
                                        </p:attrNameLst>
                                      </p:cBhvr>
                                      <p:to>
                                        <a:srgbClr val="FF3399"/>
                                      </p:to>
                                    </p:animClr>
                                    <p:animClr clrSpc="rgb" dir="cw">
                                      <p:cBhvr>
                                        <p:cTn id="84" dur="250" autoRev="1" fill="remove"/>
                                        <p:tgtEl>
                                          <p:spTgt spid="103"/>
                                        </p:tgtEl>
                                        <p:attrNameLst>
                                          <p:attrName>fillcolor</p:attrName>
                                        </p:attrNameLst>
                                      </p:cBhvr>
                                      <p:to>
                                        <a:srgbClr val="FF3399"/>
                                      </p:to>
                                    </p:animClr>
                                    <p:set>
                                      <p:cBhvr>
                                        <p:cTn id="85" dur="250" autoRev="1" fill="remove"/>
                                        <p:tgtEl>
                                          <p:spTgt spid="103"/>
                                        </p:tgtEl>
                                        <p:attrNameLst>
                                          <p:attrName>fill.type</p:attrName>
                                        </p:attrNameLst>
                                      </p:cBhvr>
                                      <p:to>
                                        <p:strVal val="solid"/>
                                      </p:to>
                                    </p:set>
                                    <p:set>
                                      <p:cBhvr>
                                        <p:cTn id="86" dur="250" autoRev="1" fill="remove"/>
                                        <p:tgtEl>
                                          <p:spTgt spid="103"/>
                                        </p:tgtEl>
                                        <p:attrNameLst>
                                          <p:attrName>fill.on</p:attrName>
                                        </p:attrNameLst>
                                      </p:cBhvr>
                                      <p:to>
                                        <p:strVal val="true"/>
                                      </p:to>
                                    </p:set>
                                  </p:childTnLst>
                                  <p:subTnLst>
                                    <p:audio>
                                      <p:cMediaNode>
                                        <p:cTn display="0" masterRel="sameClick">
                                          <p:stCondLst>
                                            <p:cond evt="begin" delay="0">
                                              <p:tn val="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3"/>
                  </p:tgtEl>
                </p:cond>
              </p:nextCondLst>
            </p:seq>
            <p:seq concurrent="1" nextAc="seek">
              <p:cTn id="87" restart="whenNotActive" fill="hold" evtFilter="cancelBubble" nodeType="interactiveSeq">
                <p:stCondLst>
                  <p:cond evt="onClick" delay="0">
                    <p:tgtEl>
                      <p:spTgt spid="104"/>
                    </p:tgtEl>
                  </p:cond>
                </p:stCondLst>
                <p:endSync evt="end" delay="0">
                  <p:rtn val="all"/>
                </p:endSync>
                <p:childTnLst>
                  <p:par>
                    <p:cTn id="88" fill="hold">
                      <p:stCondLst>
                        <p:cond delay="0"/>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104"/>
                                        </p:tgtEl>
                                        <p:attrNameLst>
                                          <p:attrName>style.color</p:attrName>
                                        </p:attrNameLst>
                                      </p:cBhvr>
                                      <p:to>
                                        <a:srgbClr val="FF3399"/>
                                      </p:to>
                                    </p:animClr>
                                    <p:animClr clrSpc="rgb" dir="cw">
                                      <p:cBhvr>
                                        <p:cTn id="92" dur="250" autoRev="1" fill="remove"/>
                                        <p:tgtEl>
                                          <p:spTgt spid="104"/>
                                        </p:tgtEl>
                                        <p:attrNameLst>
                                          <p:attrName>fillcolor</p:attrName>
                                        </p:attrNameLst>
                                      </p:cBhvr>
                                      <p:to>
                                        <a:srgbClr val="FF3399"/>
                                      </p:to>
                                    </p:animClr>
                                    <p:set>
                                      <p:cBhvr>
                                        <p:cTn id="93" dur="250" autoRev="1" fill="remove"/>
                                        <p:tgtEl>
                                          <p:spTgt spid="104"/>
                                        </p:tgtEl>
                                        <p:attrNameLst>
                                          <p:attrName>fill.type</p:attrName>
                                        </p:attrNameLst>
                                      </p:cBhvr>
                                      <p:to>
                                        <p:strVal val="solid"/>
                                      </p:to>
                                    </p:set>
                                    <p:set>
                                      <p:cBhvr>
                                        <p:cTn id="94" dur="250" autoRev="1" fill="remove"/>
                                        <p:tgtEl>
                                          <p:spTgt spid="104"/>
                                        </p:tgtEl>
                                        <p:attrNameLst>
                                          <p:attrName>fill.on</p:attrName>
                                        </p:attrNameLst>
                                      </p:cBhvr>
                                      <p:to>
                                        <p:strVal val="true"/>
                                      </p:to>
                                    </p:se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4"/>
                  </p:tgtEl>
                </p:cond>
              </p:nextCondLst>
            </p:seq>
            <p:seq concurrent="1" nextAc="seek">
              <p:cTn id="95" restart="whenNotActive" fill="hold" evtFilter="cancelBubble" nodeType="interactiveSeq">
                <p:stCondLst>
                  <p:cond evt="onClick" delay="0">
                    <p:tgtEl>
                      <p:spTgt spid="105"/>
                    </p:tgtEl>
                  </p:cond>
                </p:stCondLst>
                <p:endSync evt="end" delay="0">
                  <p:rtn val="all"/>
                </p:endSync>
                <p:childTnLst>
                  <p:par>
                    <p:cTn id="96" fill="hold">
                      <p:stCondLst>
                        <p:cond delay="0"/>
                      </p:stCondLst>
                      <p:childTnLst>
                        <p:par>
                          <p:cTn id="97" fill="hold">
                            <p:stCondLst>
                              <p:cond delay="0"/>
                            </p:stCondLst>
                            <p:childTnLst>
                              <p:par>
                                <p:cTn id="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 dur="250" autoRev="1" fill="remove"/>
                                        <p:tgtEl>
                                          <p:spTgt spid="105"/>
                                        </p:tgtEl>
                                        <p:attrNameLst>
                                          <p:attrName>style.color</p:attrName>
                                        </p:attrNameLst>
                                      </p:cBhvr>
                                      <p:to>
                                        <a:srgbClr val="FF3399"/>
                                      </p:to>
                                    </p:animClr>
                                    <p:animClr clrSpc="rgb" dir="cw">
                                      <p:cBhvr>
                                        <p:cTn id="100" dur="250" autoRev="1" fill="remove"/>
                                        <p:tgtEl>
                                          <p:spTgt spid="105"/>
                                        </p:tgtEl>
                                        <p:attrNameLst>
                                          <p:attrName>fillcolor</p:attrName>
                                        </p:attrNameLst>
                                      </p:cBhvr>
                                      <p:to>
                                        <a:srgbClr val="FF3399"/>
                                      </p:to>
                                    </p:animClr>
                                    <p:set>
                                      <p:cBhvr>
                                        <p:cTn id="101" dur="250" autoRev="1" fill="remove"/>
                                        <p:tgtEl>
                                          <p:spTgt spid="105"/>
                                        </p:tgtEl>
                                        <p:attrNameLst>
                                          <p:attrName>fill.type</p:attrName>
                                        </p:attrNameLst>
                                      </p:cBhvr>
                                      <p:to>
                                        <p:strVal val="solid"/>
                                      </p:to>
                                    </p:set>
                                    <p:set>
                                      <p:cBhvr>
                                        <p:cTn id="102" dur="250" autoRev="1" fill="remove"/>
                                        <p:tgtEl>
                                          <p:spTgt spid="105"/>
                                        </p:tgtEl>
                                        <p:attrNameLst>
                                          <p:attrName>fill.on</p:attrName>
                                        </p:attrNameLst>
                                      </p:cBhvr>
                                      <p:to>
                                        <p:strVal val="true"/>
                                      </p:to>
                                    </p:set>
                                  </p:childTnLst>
                                  <p:subTnLst>
                                    <p:audio>
                                      <p:cMediaNode>
                                        <p:cTn display="0" masterRel="sameClick">
                                          <p:stCondLst>
                                            <p:cond evt="begin" delay="0">
                                              <p:tn val="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5"/>
                  </p:tgtEl>
                </p:cond>
              </p:nextCondLst>
            </p:seq>
            <p:seq concurrent="1" nextAc="seek">
              <p:cTn id="103" restart="whenNotActive" fill="hold" evtFilter="cancelBubble" nodeType="interactiveSeq">
                <p:stCondLst>
                  <p:cond evt="onClick" delay="0">
                    <p:tgtEl>
                      <p:spTgt spid="106"/>
                    </p:tgtEl>
                  </p:cond>
                </p:stCondLst>
                <p:endSync evt="end" delay="0">
                  <p:rtn val="all"/>
                </p:endSync>
                <p:childTnLst>
                  <p:par>
                    <p:cTn id="104" fill="hold">
                      <p:stCondLst>
                        <p:cond delay="0"/>
                      </p:stCondLst>
                      <p:childTnLst>
                        <p:par>
                          <p:cTn id="105" fill="hold">
                            <p:stCondLst>
                              <p:cond delay="0"/>
                            </p:stCondLst>
                            <p:childTnLst>
                              <p:par>
                                <p:cTn id="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 dur="250" autoRev="1" fill="remove"/>
                                        <p:tgtEl>
                                          <p:spTgt spid="106"/>
                                        </p:tgtEl>
                                        <p:attrNameLst>
                                          <p:attrName>style.color</p:attrName>
                                        </p:attrNameLst>
                                      </p:cBhvr>
                                      <p:to>
                                        <a:srgbClr val="FF3399"/>
                                      </p:to>
                                    </p:animClr>
                                    <p:animClr clrSpc="rgb" dir="cw">
                                      <p:cBhvr>
                                        <p:cTn id="108" dur="250" autoRev="1" fill="remove"/>
                                        <p:tgtEl>
                                          <p:spTgt spid="106"/>
                                        </p:tgtEl>
                                        <p:attrNameLst>
                                          <p:attrName>fillcolor</p:attrName>
                                        </p:attrNameLst>
                                      </p:cBhvr>
                                      <p:to>
                                        <a:srgbClr val="FF3399"/>
                                      </p:to>
                                    </p:animClr>
                                    <p:set>
                                      <p:cBhvr>
                                        <p:cTn id="109" dur="250" autoRev="1" fill="remove"/>
                                        <p:tgtEl>
                                          <p:spTgt spid="106"/>
                                        </p:tgtEl>
                                        <p:attrNameLst>
                                          <p:attrName>fill.type</p:attrName>
                                        </p:attrNameLst>
                                      </p:cBhvr>
                                      <p:to>
                                        <p:strVal val="solid"/>
                                      </p:to>
                                    </p:set>
                                    <p:set>
                                      <p:cBhvr>
                                        <p:cTn id="110" dur="250" autoRev="1" fill="remove"/>
                                        <p:tgtEl>
                                          <p:spTgt spid="106"/>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6"/>
                  </p:tgtEl>
                </p:cond>
              </p:nextCondLst>
            </p:seq>
            <p:seq concurrent="1" nextAc="seek">
              <p:cTn id="111" restart="whenNotActive" fill="hold" evtFilter="cancelBubble" nodeType="interactiveSeq">
                <p:stCondLst>
                  <p:cond evt="onClick" delay="0">
                    <p:tgtEl>
                      <p:spTgt spid="107"/>
                    </p:tgtEl>
                  </p:cond>
                </p:stCondLst>
                <p:endSync evt="end" delay="0">
                  <p:rtn val="all"/>
                </p:endSync>
                <p:childTnLst>
                  <p:par>
                    <p:cTn id="112" fill="hold">
                      <p:stCondLst>
                        <p:cond delay="0"/>
                      </p:stCondLst>
                      <p:childTnLst>
                        <p:par>
                          <p:cTn id="113" fill="hold">
                            <p:stCondLst>
                              <p:cond delay="0"/>
                            </p:stCondLst>
                            <p:childTnLst>
                              <p:par>
                                <p:cTn id="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 dur="250" autoRev="1" fill="remove"/>
                                        <p:tgtEl>
                                          <p:spTgt spid="107"/>
                                        </p:tgtEl>
                                        <p:attrNameLst>
                                          <p:attrName>style.color</p:attrName>
                                        </p:attrNameLst>
                                      </p:cBhvr>
                                      <p:to>
                                        <a:srgbClr val="FF3399"/>
                                      </p:to>
                                    </p:animClr>
                                    <p:animClr clrSpc="rgb" dir="cw">
                                      <p:cBhvr>
                                        <p:cTn id="116" dur="250" autoRev="1" fill="remove"/>
                                        <p:tgtEl>
                                          <p:spTgt spid="107"/>
                                        </p:tgtEl>
                                        <p:attrNameLst>
                                          <p:attrName>fillcolor</p:attrName>
                                        </p:attrNameLst>
                                      </p:cBhvr>
                                      <p:to>
                                        <a:srgbClr val="FF3399"/>
                                      </p:to>
                                    </p:animClr>
                                    <p:set>
                                      <p:cBhvr>
                                        <p:cTn id="117" dur="250" autoRev="1" fill="remove"/>
                                        <p:tgtEl>
                                          <p:spTgt spid="107"/>
                                        </p:tgtEl>
                                        <p:attrNameLst>
                                          <p:attrName>fill.type</p:attrName>
                                        </p:attrNameLst>
                                      </p:cBhvr>
                                      <p:to>
                                        <p:strVal val="solid"/>
                                      </p:to>
                                    </p:set>
                                    <p:set>
                                      <p:cBhvr>
                                        <p:cTn id="118" dur="250" autoRev="1" fill="remove"/>
                                        <p:tgtEl>
                                          <p:spTgt spid="107"/>
                                        </p:tgtEl>
                                        <p:attrNameLst>
                                          <p:attrName>fill.on</p:attrName>
                                        </p:attrNameLst>
                                      </p:cBhvr>
                                      <p:to>
                                        <p:strVal val="true"/>
                                      </p:to>
                                    </p:set>
                                  </p:childTnLst>
                                  <p:subTnLst>
                                    <p:audio>
                                      <p:cMediaNode>
                                        <p:cTn display="0" masterRel="sameClick">
                                          <p:stCondLst>
                                            <p:cond evt="begin" delay="0">
                                              <p:tn val="1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7"/>
                  </p:tgtEl>
                </p:cond>
              </p:nextCondLst>
            </p:seq>
            <p:seq concurrent="1" nextAc="seek">
              <p:cTn id="119" restart="whenNotActive" fill="hold" evtFilter="cancelBubble" nodeType="interactiveSeq">
                <p:stCondLst>
                  <p:cond evt="onClick" delay="0">
                    <p:tgtEl>
                      <p:spTgt spid="108"/>
                    </p:tgtEl>
                  </p:cond>
                </p:stCondLst>
                <p:endSync evt="end" delay="0">
                  <p:rtn val="all"/>
                </p:endSync>
                <p:childTnLst>
                  <p:par>
                    <p:cTn id="120" fill="hold">
                      <p:stCondLst>
                        <p:cond delay="0"/>
                      </p:stCondLst>
                      <p:childTnLst>
                        <p:par>
                          <p:cTn id="121" fill="hold">
                            <p:stCondLst>
                              <p:cond delay="0"/>
                            </p:stCondLst>
                            <p:childTnLst>
                              <p:par>
                                <p:cTn id="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 dur="250" autoRev="1" fill="remove"/>
                                        <p:tgtEl>
                                          <p:spTgt spid="108"/>
                                        </p:tgtEl>
                                        <p:attrNameLst>
                                          <p:attrName>style.color</p:attrName>
                                        </p:attrNameLst>
                                      </p:cBhvr>
                                      <p:to>
                                        <a:srgbClr val="FF3399"/>
                                      </p:to>
                                    </p:animClr>
                                    <p:animClr clrSpc="rgb" dir="cw">
                                      <p:cBhvr>
                                        <p:cTn id="124" dur="250" autoRev="1" fill="remove"/>
                                        <p:tgtEl>
                                          <p:spTgt spid="108"/>
                                        </p:tgtEl>
                                        <p:attrNameLst>
                                          <p:attrName>fillcolor</p:attrName>
                                        </p:attrNameLst>
                                      </p:cBhvr>
                                      <p:to>
                                        <a:srgbClr val="FF3399"/>
                                      </p:to>
                                    </p:animClr>
                                    <p:set>
                                      <p:cBhvr>
                                        <p:cTn id="125" dur="250" autoRev="1" fill="remove"/>
                                        <p:tgtEl>
                                          <p:spTgt spid="108"/>
                                        </p:tgtEl>
                                        <p:attrNameLst>
                                          <p:attrName>fill.type</p:attrName>
                                        </p:attrNameLst>
                                      </p:cBhvr>
                                      <p:to>
                                        <p:strVal val="solid"/>
                                      </p:to>
                                    </p:set>
                                    <p:set>
                                      <p:cBhvr>
                                        <p:cTn id="126" dur="250" autoRev="1" fill="remove"/>
                                        <p:tgtEl>
                                          <p:spTgt spid="108"/>
                                        </p:tgtEl>
                                        <p:attrNameLst>
                                          <p:attrName>fill.on</p:attrName>
                                        </p:attrNameLst>
                                      </p:cBhvr>
                                      <p:to>
                                        <p:strVal val="true"/>
                                      </p:to>
                                    </p:set>
                                  </p:childTnLst>
                                  <p:subTnLst>
                                    <p:audio>
                                      <p:cMediaNode>
                                        <p:cTn display="0" masterRel="sameClick">
                                          <p:stCondLst>
                                            <p:cond evt="begin" delay="0">
                                              <p:tn val="1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8"/>
                  </p:tgtEl>
                </p:cond>
              </p:nextCondLst>
            </p:seq>
            <p:seq concurrent="1" nextAc="seek">
              <p:cTn id="127" restart="whenNotActive" fill="hold" evtFilter="cancelBubble" nodeType="interactiveSeq">
                <p:stCondLst>
                  <p:cond evt="onClick" delay="0">
                    <p:tgtEl>
                      <p:spTgt spid="109"/>
                    </p:tgtEl>
                  </p:cond>
                </p:stCondLst>
                <p:endSync evt="end" delay="0">
                  <p:rtn val="all"/>
                </p:endSync>
                <p:childTnLst>
                  <p:par>
                    <p:cTn id="128" fill="hold">
                      <p:stCondLst>
                        <p:cond delay="0"/>
                      </p:stCondLst>
                      <p:childTnLst>
                        <p:par>
                          <p:cTn id="129" fill="hold">
                            <p:stCondLst>
                              <p:cond delay="0"/>
                            </p:stCondLst>
                            <p:childTnLst>
                              <p:par>
                                <p:cTn id="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1" dur="250" autoRev="1" fill="remove"/>
                                        <p:tgtEl>
                                          <p:spTgt spid="109"/>
                                        </p:tgtEl>
                                        <p:attrNameLst>
                                          <p:attrName>style.color</p:attrName>
                                        </p:attrNameLst>
                                      </p:cBhvr>
                                      <p:to>
                                        <a:srgbClr val="FF3399"/>
                                      </p:to>
                                    </p:animClr>
                                    <p:animClr clrSpc="rgb" dir="cw">
                                      <p:cBhvr>
                                        <p:cTn id="132" dur="250" autoRev="1" fill="remove"/>
                                        <p:tgtEl>
                                          <p:spTgt spid="109"/>
                                        </p:tgtEl>
                                        <p:attrNameLst>
                                          <p:attrName>fillcolor</p:attrName>
                                        </p:attrNameLst>
                                      </p:cBhvr>
                                      <p:to>
                                        <a:srgbClr val="FF3399"/>
                                      </p:to>
                                    </p:animClr>
                                    <p:set>
                                      <p:cBhvr>
                                        <p:cTn id="133" dur="250" autoRev="1" fill="remove"/>
                                        <p:tgtEl>
                                          <p:spTgt spid="109"/>
                                        </p:tgtEl>
                                        <p:attrNameLst>
                                          <p:attrName>fill.type</p:attrName>
                                        </p:attrNameLst>
                                      </p:cBhvr>
                                      <p:to>
                                        <p:strVal val="solid"/>
                                      </p:to>
                                    </p:set>
                                    <p:set>
                                      <p:cBhvr>
                                        <p:cTn id="134" dur="250" autoRev="1" fill="remove"/>
                                        <p:tgtEl>
                                          <p:spTgt spid="109"/>
                                        </p:tgtEl>
                                        <p:attrNameLst>
                                          <p:attrName>fill.on</p:attrName>
                                        </p:attrNameLst>
                                      </p:cBhvr>
                                      <p:to>
                                        <p:strVal val="true"/>
                                      </p:to>
                                    </p:se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09"/>
                  </p:tgtEl>
                </p:cond>
              </p:nextCondLst>
            </p:seq>
            <p:seq concurrent="1" nextAc="seek">
              <p:cTn id="135" restart="whenNotActive" fill="hold" evtFilter="cancelBubble" nodeType="interactiveSeq">
                <p:stCondLst>
                  <p:cond evt="onClick" delay="0">
                    <p:tgtEl>
                      <p:spTgt spid="110"/>
                    </p:tgtEl>
                  </p:cond>
                </p:stCondLst>
                <p:endSync evt="end" delay="0">
                  <p:rtn val="all"/>
                </p:endSync>
                <p:childTnLst>
                  <p:par>
                    <p:cTn id="136" fill="hold">
                      <p:stCondLst>
                        <p:cond delay="0"/>
                      </p:stCondLst>
                      <p:childTnLst>
                        <p:par>
                          <p:cTn id="137" fill="hold">
                            <p:stCondLst>
                              <p:cond delay="0"/>
                            </p:stCondLst>
                            <p:childTnLst>
                              <p:par>
                                <p:cTn id="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9" dur="250" autoRev="1" fill="remove"/>
                                        <p:tgtEl>
                                          <p:spTgt spid="110"/>
                                        </p:tgtEl>
                                        <p:attrNameLst>
                                          <p:attrName>style.color</p:attrName>
                                        </p:attrNameLst>
                                      </p:cBhvr>
                                      <p:to>
                                        <a:srgbClr val="FF3399"/>
                                      </p:to>
                                    </p:animClr>
                                    <p:animClr clrSpc="rgb" dir="cw">
                                      <p:cBhvr>
                                        <p:cTn id="140" dur="250" autoRev="1" fill="remove"/>
                                        <p:tgtEl>
                                          <p:spTgt spid="110"/>
                                        </p:tgtEl>
                                        <p:attrNameLst>
                                          <p:attrName>fillcolor</p:attrName>
                                        </p:attrNameLst>
                                      </p:cBhvr>
                                      <p:to>
                                        <a:srgbClr val="FF3399"/>
                                      </p:to>
                                    </p:animClr>
                                    <p:set>
                                      <p:cBhvr>
                                        <p:cTn id="141" dur="250" autoRev="1" fill="remove"/>
                                        <p:tgtEl>
                                          <p:spTgt spid="110"/>
                                        </p:tgtEl>
                                        <p:attrNameLst>
                                          <p:attrName>fill.type</p:attrName>
                                        </p:attrNameLst>
                                      </p:cBhvr>
                                      <p:to>
                                        <p:strVal val="solid"/>
                                      </p:to>
                                    </p:set>
                                    <p:set>
                                      <p:cBhvr>
                                        <p:cTn id="142" dur="250" autoRev="1" fill="remove"/>
                                        <p:tgtEl>
                                          <p:spTgt spid="110"/>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0"/>
                  </p:tgtEl>
                </p:cond>
              </p:nextCondLst>
            </p:seq>
            <p:seq concurrent="1" nextAc="seek">
              <p:cTn id="143" restart="whenNotActive" fill="hold" evtFilter="cancelBubble" nodeType="interactiveSeq">
                <p:stCondLst>
                  <p:cond evt="onClick" delay="0">
                    <p:tgtEl>
                      <p:spTgt spid="111"/>
                    </p:tgtEl>
                  </p:cond>
                </p:stCondLst>
                <p:endSync evt="end" delay="0">
                  <p:rtn val="all"/>
                </p:endSync>
                <p:childTnLst>
                  <p:par>
                    <p:cTn id="144" fill="hold">
                      <p:stCondLst>
                        <p:cond delay="0"/>
                      </p:stCondLst>
                      <p:childTnLst>
                        <p:par>
                          <p:cTn id="145" fill="hold">
                            <p:stCondLst>
                              <p:cond delay="0"/>
                            </p:stCondLst>
                            <p:childTnLst>
                              <p:par>
                                <p:cTn id="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7" dur="250" autoRev="1" fill="remove"/>
                                        <p:tgtEl>
                                          <p:spTgt spid="111"/>
                                        </p:tgtEl>
                                        <p:attrNameLst>
                                          <p:attrName>style.color</p:attrName>
                                        </p:attrNameLst>
                                      </p:cBhvr>
                                      <p:to>
                                        <a:srgbClr val="FF3399"/>
                                      </p:to>
                                    </p:animClr>
                                    <p:animClr clrSpc="rgb" dir="cw">
                                      <p:cBhvr>
                                        <p:cTn id="148" dur="250" autoRev="1" fill="remove"/>
                                        <p:tgtEl>
                                          <p:spTgt spid="111"/>
                                        </p:tgtEl>
                                        <p:attrNameLst>
                                          <p:attrName>fillcolor</p:attrName>
                                        </p:attrNameLst>
                                      </p:cBhvr>
                                      <p:to>
                                        <a:srgbClr val="FF3399"/>
                                      </p:to>
                                    </p:animClr>
                                    <p:set>
                                      <p:cBhvr>
                                        <p:cTn id="149" dur="250" autoRev="1" fill="remove"/>
                                        <p:tgtEl>
                                          <p:spTgt spid="111"/>
                                        </p:tgtEl>
                                        <p:attrNameLst>
                                          <p:attrName>fill.type</p:attrName>
                                        </p:attrNameLst>
                                      </p:cBhvr>
                                      <p:to>
                                        <p:strVal val="solid"/>
                                      </p:to>
                                    </p:set>
                                    <p:set>
                                      <p:cBhvr>
                                        <p:cTn id="150" dur="250" autoRev="1" fill="remove"/>
                                        <p:tgtEl>
                                          <p:spTgt spid="111"/>
                                        </p:tgtEl>
                                        <p:attrNameLst>
                                          <p:attrName>fill.on</p:attrName>
                                        </p:attrNameLst>
                                      </p:cBhvr>
                                      <p:to>
                                        <p:strVal val="true"/>
                                      </p:to>
                                    </p:set>
                                  </p:childTnLst>
                                  <p:subTnLst>
                                    <p:audio>
                                      <p:cMediaNode>
                                        <p:cTn display="0" masterRel="sameClick">
                                          <p:stCondLst>
                                            <p:cond evt="begin" delay="0">
                                              <p:tn val="1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1"/>
                  </p:tgtEl>
                </p:cond>
              </p:nextCondLst>
            </p:seq>
            <p:seq concurrent="1" nextAc="seek">
              <p:cTn id="151" restart="whenNotActive" fill="hold" evtFilter="cancelBubble" nodeType="interactiveSeq">
                <p:stCondLst>
                  <p:cond evt="onClick" delay="0">
                    <p:tgtEl>
                      <p:spTgt spid="112"/>
                    </p:tgtEl>
                  </p:cond>
                </p:stCondLst>
                <p:endSync evt="end" delay="0">
                  <p:rtn val="all"/>
                </p:endSync>
                <p:childTnLst>
                  <p:par>
                    <p:cTn id="152" fill="hold">
                      <p:stCondLst>
                        <p:cond delay="0"/>
                      </p:stCondLst>
                      <p:childTnLst>
                        <p:par>
                          <p:cTn id="153" fill="hold">
                            <p:stCondLst>
                              <p:cond delay="0"/>
                            </p:stCondLst>
                            <p:childTnLst>
                              <p:par>
                                <p:cTn id="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5" dur="250" autoRev="1" fill="remove"/>
                                        <p:tgtEl>
                                          <p:spTgt spid="112"/>
                                        </p:tgtEl>
                                        <p:attrNameLst>
                                          <p:attrName>style.color</p:attrName>
                                        </p:attrNameLst>
                                      </p:cBhvr>
                                      <p:to>
                                        <a:srgbClr val="FF3399"/>
                                      </p:to>
                                    </p:animClr>
                                    <p:animClr clrSpc="rgb" dir="cw">
                                      <p:cBhvr>
                                        <p:cTn id="156" dur="250" autoRev="1" fill="remove"/>
                                        <p:tgtEl>
                                          <p:spTgt spid="112"/>
                                        </p:tgtEl>
                                        <p:attrNameLst>
                                          <p:attrName>fillcolor</p:attrName>
                                        </p:attrNameLst>
                                      </p:cBhvr>
                                      <p:to>
                                        <a:srgbClr val="FF3399"/>
                                      </p:to>
                                    </p:animClr>
                                    <p:set>
                                      <p:cBhvr>
                                        <p:cTn id="157" dur="250" autoRev="1" fill="remove"/>
                                        <p:tgtEl>
                                          <p:spTgt spid="112"/>
                                        </p:tgtEl>
                                        <p:attrNameLst>
                                          <p:attrName>fill.type</p:attrName>
                                        </p:attrNameLst>
                                      </p:cBhvr>
                                      <p:to>
                                        <p:strVal val="solid"/>
                                      </p:to>
                                    </p:set>
                                    <p:set>
                                      <p:cBhvr>
                                        <p:cTn id="158" dur="250" autoRev="1" fill="remove"/>
                                        <p:tgtEl>
                                          <p:spTgt spid="112"/>
                                        </p:tgtEl>
                                        <p:attrNameLst>
                                          <p:attrName>fill.on</p:attrName>
                                        </p:attrNameLst>
                                      </p:cBhvr>
                                      <p:to>
                                        <p:strVal val="true"/>
                                      </p:to>
                                    </p:set>
                                  </p:childTnLst>
                                  <p:subTnLst>
                                    <p:audio>
                                      <p:cMediaNode>
                                        <p:cTn display="0" masterRel="sameClick">
                                          <p:stCondLst>
                                            <p:cond evt="begin" delay="0">
                                              <p:tn val="1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2"/>
                  </p:tgtEl>
                </p:cond>
              </p:nextCondLst>
            </p:seq>
            <p:seq concurrent="1" nextAc="seek">
              <p:cTn id="159" restart="whenNotActive" fill="hold" evtFilter="cancelBubble" nodeType="interactiveSeq">
                <p:stCondLst>
                  <p:cond evt="onClick" delay="0">
                    <p:tgtEl>
                      <p:spTgt spid="113"/>
                    </p:tgtEl>
                  </p:cond>
                </p:stCondLst>
                <p:endSync evt="end" delay="0">
                  <p:rtn val="all"/>
                </p:endSync>
                <p:childTnLst>
                  <p:par>
                    <p:cTn id="160" fill="hold">
                      <p:stCondLst>
                        <p:cond delay="0"/>
                      </p:stCondLst>
                      <p:childTnLst>
                        <p:par>
                          <p:cTn id="161" fill="hold">
                            <p:stCondLst>
                              <p:cond delay="0"/>
                            </p:stCondLst>
                            <p:childTnLst>
                              <p:par>
                                <p:cTn id="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63" dur="250" autoRev="1" fill="remove"/>
                                        <p:tgtEl>
                                          <p:spTgt spid="113"/>
                                        </p:tgtEl>
                                        <p:attrNameLst>
                                          <p:attrName>style.color</p:attrName>
                                        </p:attrNameLst>
                                      </p:cBhvr>
                                      <p:to>
                                        <a:srgbClr val="FF3399"/>
                                      </p:to>
                                    </p:animClr>
                                    <p:animClr clrSpc="rgb" dir="cw">
                                      <p:cBhvr>
                                        <p:cTn id="164" dur="250" autoRev="1" fill="remove"/>
                                        <p:tgtEl>
                                          <p:spTgt spid="113"/>
                                        </p:tgtEl>
                                        <p:attrNameLst>
                                          <p:attrName>fillcolor</p:attrName>
                                        </p:attrNameLst>
                                      </p:cBhvr>
                                      <p:to>
                                        <a:srgbClr val="FF3399"/>
                                      </p:to>
                                    </p:animClr>
                                    <p:set>
                                      <p:cBhvr>
                                        <p:cTn id="165" dur="250" autoRev="1" fill="remove"/>
                                        <p:tgtEl>
                                          <p:spTgt spid="113"/>
                                        </p:tgtEl>
                                        <p:attrNameLst>
                                          <p:attrName>fill.type</p:attrName>
                                        </p:attrNameLst>
                                      </p:cBhvr>
                                      <p:to>
                                        <p:strVal val="solid"/>
                                      </p:to>
                                    </p:set>
                                    <p:set>
                                      <p:cBhvr>
                                        <p:cTn id="166" dur="250" autoRev="1" fill="remove"/>
                                        <p:tgtEl>
                                          <p:spTgt spid="113"/>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3"/>
                  </p:tgtEl>
                </p:cond>
              </p:nextCondLst>
            </p:seq>
            <p:seq concurrent="1" nextAc="seek">
              <p:cTn id="167" restart="whenNotActive" fill="hold" evtFilter="cancelBubble" nodeType="interactiveSeq">
                <p:stCondLst>
                  <p:cond evt="onClick" delay="0">
                    <p:tgtEl>
                      <p:spTgt spid="114"/>
                    </p:tgtEl>
                  </p:cond>
                </p:stCondLst>
                <p:endSync evt="end" delay="0">
                  <p:rtn val="all"/>
                </p:endSync>
                <p:childTnLst>
                  <p:par>
                    <p:cTn id="168" fill="hold">
                      <p:stCondLst>
                        <p:cond delay="0"/>
                      </p:stCondLst>
                      <p:childTnLst>
                        <p:par>
                          <p:cTn id="169" fill="hold">
                            <p:stCondLst>
                              <p:cond delay="0"/>
                            </p:stCondLst>
                            <p:childTnLst>
                              <p:par>
                                <p:cTn id="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1" dur="250" autoRev="1" fill="remove"/>
                                        <p:tgtEl>
                                          <p:spTgt spid="114"/>
                                        </p:tgtEl>
                                        <p:attrNameLst>
                                          <p:attrName>style.color</p:attrName>
                                        </p:attrNameLst>
                                      </p:cBhvr>
                                      <p:to>
                                        <a:srgbClr val="FF3399"/>
                                      </p:to>
                                    </p:animClr>
                                    <p:animClr clrSpc="rgb" dir="cw">
                                      <p:cBhvr>
                                        <p:cTn id="172" dur="250" autoRev="1" fill="remove"/>
                                        <p:tgtEl>
                                          <p:spTgt spid="114"/>
                                        </p:tgtEl>
                                        <p:attrNameLst>
                                          <p:attrName>fillcolor</p:attrName>
                                        </p:attrNameLst>
                                      </p:cBhvr>
                                      <p:to>
                                        <a:srgbClr val="FF3399"/>
                                      </p:to>
                                    </p:animClr>
                                    <p:set>
                                      <p:cBhvr>
                                        <p:cTn id="173" dur="250" autoRev="1" fill="remove"/>
                                        <p:tgtEl>
                                          <p:spTgt spid="114"/>
                                        </p:tgtEl>
                                        <p:attrNameLst>
                                          <p:attrName>fill.type</p:attrName>
                                        </p:attrNameLst>
                                      </p:cBhvr>
                                      <p:to>
                                        <p:strVal val="solid"/>
                                      </p:to>
                                    </p:set>
                                    <p:set>
                                      <p:cBhvr>
                                        <p:cTn id="174" dur="250" autoRev="1" fill="remove"/>
                                        <p:tgtEl>
                                          <p:spTgt spid="114"/>
                                        </p:tgtEl>
                                        <p:attrNameLst>
                                          <p:attrName>fill.on</p:attrName>
                                        </p:attrNameLst>
                                      </p:cBhvr>
                                      <p:to>
                                        <p:strVal val="true"/>
                                      </p:to>
                                    </p:se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4"/>
                  </p:tgtEl>
                </p:cond>
              </p:nextCondLst>
            </p:seq>
            <p:seq concurrent="1" nextAc="seek">
              <p:cTn id="175" restart="whenNotActive" fill="hold" evtFilter="cancelBubble" nodeType="interactiveSeq">
                <p:stCondLst>
                  <p:cond evt="onClick" delay="0">
                    <p:tgtEl>
                      <p:spTgt spid="115"/>
                    </p:tgtEl>
                  </p:cond>
                </p:stCondLst>
                <p:endSync evt="end" delay="0">
                  <p:rtn val="all"/>
                </p:endSync>
                <p:childTnLst>
                  <p:par>
                    <p:cTn id="176" fill="hold">
                      <p:stCondLst>
                        <p:cond delay="0"/>
                      </p:stCondLst>
                      <p:childTnLst>
                        <p:par>
                          <p:cTn id="177" fill="hold">
                            <p:stCondLst>
                              <p:cond delay="0"/>
                            </p:stCondLst>
                            <p:childTnLst>
                              <p:par>
                                <p:cTn id="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79" dur="250" autoRev="1" fill="remove"/>
                                        <p:tgtEl>
                                          <p:spTgt spid="115"/>
                                        </p:tgtEl>
                                        <p:attrNameLst>
                                          <p:attrName>style.color</p:attrName>
                                        </p:attrNameLst>
                                      </p:cBhvr>
                                      <p:to>
                                        <a:srgbClr val="FF3399"/>
                                      </p:to>
                                    </p:animClr>
                                    <p:animClr clrSpc="rgb" dir="cw">
                                      <p:cBhvr>
                                        <p:cTn id="180" dur="250" autoRev="1" fill="remove"/>
                                        <p:tgtEl>
                                          <p:spTgt spid="115"/>
                                        </p:tgtEl>
                                        <p:attrNameLst>
                                          <p:attrName>fillcolor</p:attrName>
                                        </p:attrNameLst>
                                      </p:cBhvr>
                                      <p:to>
                                        <a:srgbClr val="FF3399"/>
                                      </p:to>
                                    </p:animClr>
                                    <p:set>
                                      <p:cBhvr>
                                        <p:cTn id="181" dur="250" autoRev="1" fill="remove"/>
                                        <p:tgtEl>
                                          <p:spTgt spid="115"/>
                                        </p:tgtEl>
                                        <p:attrNameLst>
                                          <p:attrName>fill.type</p:attrName>
                                        </p:attrNameLst>
                                      </p:cBhvr>
                                      <p:to>
                                        <p:strVal val="solid"/>
                                      </p:to>
                                    </p:set>
                                    <p:set>
                                      <p:cBhvr>
                                        <p:cTn id="182" dur="250" autoRev="1" fill="remove"/>
                                        <p:tgtEl>
                                          <p:spTgt spid="115"/>
                                        </p:tgtEl>
                                        <p:attrNameLst>
                                          <p:attrName>fill.on</p:attrName>
                                        </p:attrNameLst>
                                      </p:cBhvr>
                                      <p:to>
                                        <p:strVal val="true"/>
                                      </p:to>
                                    </p:set>
                                  </p:childTnLst>
                                  <p:subTnLst>
                                    <p:audio>
                                      <p:cMediaNode>
                                        <p:cTn display="0" masterRel="sameClick">
                                          <p:stCondLst>
                                            <p:cond evt="begin" delay="0">
                                              <p:tn val="1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5"/>
                  </p:tgtEl>
                </p:cond>
              </p:nextCondLst>
            </p:seq>
            <p:seq concurrent="1" nextAc="seek">
              <p:cTn id="183" restart="whenNotActive" fill="hold" evtFilter="cancelBubble" nodeType="interactiveSeq">
                <p:stCondLst>
                  <p:cond evt="onClick" delay="0">
                    <p:tgtEl>
                      <p:spTgt spid="116"/>
                    </p:tgtEl>
                  </p:cond>
                </p:stCondLst>
                <p:endSync evt="end" delay="0">
                  <p:rtn val="all"/>
                </p:endSync>
                <p:childTnLst>
                  <p:par>
                    <p:cTn id="184" fill="hold">
                      <p:stCondLst>
                        <p:cond delay="0"/>
                      </p:stCondLst>
                      <p:childTnLst>
                        <p:par>
                          <p:cTn id="185" fill="hold">
                            <p:stCondLst>
                              <p:cond delay="0"/>
                            </p:stCondLst>
                            <p:childTnLst>
                              <p:par>
                                <p:cTn id="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7" dur="250" autoRev="1" fill="remove"/>
                                        <p:tgtEl>
                                          <p:spTgt spid="116"/>
                                        </p:tgtEl>
                                        <p:attrNameLst>
                                          <p:attrName>style.color</p:attrName>
                                        </p:attrNameLst>
                                      </p:cBhvr>
                                      <p:to>
                                        <a:srgbClr val="FF3399"/>
                                      </p:to>
                                    </p:animClr>
                                    <p:animClr clrSpc="rgb" dir="cw">
                                      <p:cBhvr>
                                        <p:cTn id="188" dur="250" autoRev="1" fill="remove"/>
                                        <p:tgtEl>
                                          <p:spTgt spid="116"/>
                                        </p:tgtEl>
                                        <p:attrNameLst>
                                          <p:attrName>fillcolor</p:attrName>
                                        </p:attrNameLst>
                                      </p:cBhvr>
                                      <p:to>
                                        <a:srgbClr val="FF3399"/>
                                      </p:to>
                                    </p:animClr>
                                    <p:set>
                                      <p:cBhvr>
                                        <p:cTn id="189" dur="250" autoRev="1" fill="remove"/>
                                        <p:tgtEl>
                                          <p:spTgt spid="116"/>
                                        </p:tgtEl>
                                        <p:attrNameLst>
                                          <p:attrName>fill.type</p:attrName>
                                        </p:attrNameLst>
                                      </p:cBhvr>
                                      <p:to>
                                        <p:strVal val="solid"/>
                                      </p:to>
                                    </p:set>
                                    <p:set>
                                      <p:cBhvr>
                                        <p:cTn id="190" dur="250" autoRev="1" fill="remove"/>
                                        <p:tgtEl>
                                          <p:spTgt spid="116"/>
                                        </p:tgtEl>
                                        <p:attrNameLst>
                                          <p:attrName>fill.on</p:attrName>
                                        </p:attrNameLst>
                                      </p:cBhvr>
                                      <p:to>
                                        <p:strVal val="true"/>
                                      </p:to>
                                    </p:set>
                                  </p:childTnLst>
                                  <p:subTnLst>
                                    <p:audio>
                                      <p:cMediaNode>
                                        <p:cTn display="0" masterRel="sameClick">
                                          <p:stCondLst>
                                            <p:cond evt="begin" delay="0">
                                              <p:tn val="1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6"/>
                  </p:tgtEl>
                </p:cond>
              </p:nextCondLst>
            </p:seq>
            <p:seq concurrent="1" nextAc="seek">
              <p:cTn id="191" restart="whenNotActive" fill="hold" evtFilter="cancelBubble" nodeType="interactiveSeq">
                <p:stCondLst>
                  <p:cond evt="onClick" delay="0">
                    <p:tgtEl>
                      <p:spTgt spid="117"/>
                    </p:tgtEl>
                  </p:cond>
                </p:stCondLst>
                <p:endSync evt="end" delay="0">
                  <p:rtn val="all"/>
                </p:endSync>
                <p:childTnLst>
                  <p:par>
                    <p:cTn id="192" fill="hold">
                      <p:stCondLst>
                        <p:cond delay="0"/>
                      </p:stCondLst>
                      <p:childTnLst>
                        <p:par>
                          <p:cTn id="193" fill="hold">
                            <p:stCondLst>
                              <p:cond delay="0"/>
                            </p:stCondLst>
                            <p:childTnLst>
                              <p:par>
                                <p:cTn id="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95" dur="250" autoRev="1" fill="remove"/>
                                        <p:tgtEl>
                                          <p:spTgt spid="117"/>
                                        </p:tgtEl>
                                        <p:attrNameLst>
                                          <p:attrName>style.color</p:attrName>
                                        </p:attrNameLst>
                                      </p:cBhvr>
                                      <p:to>
                                        <a:srgbClr val="FF3399"/>
                                      </p:to>
                                    </p:animClr>
                                    <p:animClr clrSpc="rgb" dir="cw">
                                      <p:cBhvr>
                                        <p:cTn id="196" dur="250" autoRev="1" fill="remove"/>
                                        <p:tgtEl>
                                          <p:spTgt spid="117"/>
                                        </p:tgtEl>
                                        <p:attrNameLst>
                                          <p:attrName>fillcolor</p:attrName>
                                        </p:attrNameLst>
                                      </p:cBhvr>
                                      <p:to>
                                        <a:srgbClr val="FF3399"/>
                                      </p:to>
                                    </p:animClr>
                                    <p:set>
                                      <p:cBhvr>
                                        <p:cTn id="197" dur="250" autoRev="1" fill="remove"/>
                                        <p:tgtEl>
                                          <p:spTgt spid="117"/>
                                        </p:tgtEl>
                                        <p:attrNameLst>
                                          <p:attrName>fill.type</p:attrName>
                                        </p:attrNameLst>
                                      </p:cBhvr>
                                      <p:to>
                                        <p:strVal val="solid"/>
                                      </p:to>
                                    </p:set>
                                    <p:set>
                                      <p:cBhvr>
                                        <p:cTn id="198" dur="250" autoRev="1" fill="remove"/>
                                        <p:tgtEl>
                                          <p:spTgt spid="117"/>
                                        </p:tgtEl>
                                        <p:attrNameLst>
                                          <p:attrName>fill.on</p:attrName>
                                        </p:attrNameLst>
                                      </p:cBhvr>
                                      <p:to>
                                        <p:strVal val="true"/>
                                      </p:to>
                                    </p:set>
                                  </p:childTnLst>
                                  <p:subTnLst>
                                    <p:audio>
                                      <p:cMediaNode>
                                        <p:cTn display="0" masterRel="sameClick">
                                          <p:stCondLst>
                                            <p:cond evt="begin" delay="0">
                                              <p:tn val="1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7"/>
                  </p:tgtEl>
                </p:cond>
              </p:nextCondLst>
            </p:seq>
            <p:seq concurrent="1" nextAc="seek">
              <p:cTn id="199" restart="whenNotActive" fill="hold" evtFilter="cancelBubble" nodeType="interactiveSeq">
                <p:stCondLst>
                  <p:cond evt="onClick" delay="0">
                    <p:tgtEl>
                      <p:spTgt spid="118"/>
                    </p:tgtEl>
                  </p:cond>
                </p:stCondLst>
                <p:endSync evt="end" delay="0">
                  <p:rtn val="all"/>
                </p:endSync>
                <p:childTnLst>
                  <p:par>
                    <p:cTn id="200" fill="hold">
                      <p:stCondLst>
                        <p:cond delay="0"/>
                      </p:stCondLst>
                      <p:childTnLst>
                        <p:par>
                          <p:cTn id="201" fill="hold">
                            <p:stCondLst>
                              <p:cond delay="0"/>
                            </p:stCondLst>
                            <p:childTnLst>
                              <p:par>
                                <p:cTn id="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3" dur="250" autoRev="1" fill="remove"/>
                                        <p:tgtEl>
                                          <p:spTgt spid="118"/>
                                        </p:tgtEl>
                                        <p:attrNameLst>
                                          <p:attrName>style.color</p:attrName>
                                        </p:attrNameLst>
                                      </p:cBhvr>
                                      <p:to>
                                        <a:srgbClr val="FF3399"/>
                                      </p:to>
                                    </p:animClr>
                                    <p:animClr clrSpc="rgb" dir="cw">
                                      <p:cBhvr>
                                        <p:cTn id="204" dur="250" autoRev="1" fill="remove"/>
                                        <p:tgtEl>
                                          <p:spTgt spid="118"/>
                                        </p:tgtEl>
                                        <p:attrNameLst>
                                          <p:attrName>fillcolor</p:attrName>
                                        </p:attrNameLst>
                                      </p:cBhvr>
                                      <p:to>
                                        <a:srgbClr val="FF3399"/>
                                      </p:to>
                                    </p:animClr>
                                    <p:set>
                                      <p:cBhvr>
                                        <p:cTn id="205" dur="250" autoRev="1" fill="remove"/>
                                        <p:tgtEl>
                                          <p:spTgt spid="118"/>
                                        </p:tgtEl>
                                        <p:attrNameLst>
                                          <p:attrName>fill.type</p:attrName>
                                        </p:attrNameLst>
                                      </p:cBhvr>
                                      <p:to>
                                        <p:strVal val="solid"/>
                                      </p:to>
                                    </p:set>
                                    <p:set>
                                      <p:cBhvr>
                                        <p:cTn id="206" dur="250" autoRev="1" fill="remove"/>
                                        <p:tgtEl>
                                          <p:spTgt spid="118"/>
                                        </p:tgtEl>
                                        <p:attrNameLst>
                                          <p:attrName>fill.on</p:attrName>
                                        </p:attrNameLst>
                                      </p:cBhvr>
                                      <p:to>
                                        <p:strVal val="true"/>
                                      </p:to>
                                    </p:se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8"/>
                  </p:tgtEl>
                </p:cond>
              </p:nextCondLst>
            </p:seq>
            <p:seq concurrent="1" nextAc="seek">
              <p:cTn id="207" restart="whenNotActive" fill="hold" evtFilter="cancelBubble" nodeType="interactiveSeq">
                <p:stCondLst>
                  <p:cond evt="onClick" delay="0">
                    <p:tgtEl>
                      <p:spTgt spid="119"/>
                    </p:tgtEl>
                  </p:cond>
                </p:stCondLst>
                <p:endSync evt="end" delay="0">
                  <p:rtn val="all"/>
                </p:endSync>
                <p:childTnLst>
                  <p:par>
                    <p:cTn id="208" fill="hold">
                      <p:stCondLst>
                        <p:cond delay="0"/>
                      </p:stCondLst>
                      <p:childTnLst>
                        <p:par>
                          <p:cTn id="209" fill="hold">
                            <p:stCondLst>
                              <p:cond delay="0"/>
                            </p:stCondLst>
                            <p:childTnLst>
                              <p:par>
                                <p:cTn id="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1" dur="250" autoRev="1" fill="remove"/>
                                        <p:tgtEl>
                                          <p:spTgt spid="119"/>
                                        </p:tgtEl>
                                        <p:attrNameLst>
                                          <p:attrName>style.color</p:attrName>
                                        </p:attrNameLst>
                                      </p:cBhvr>
                                      <p:to>
                                        <a:srgbClr val="FF3399"/>
                                      </p:to>
                                    </p:animClr>
                                    <p:animClr clrSpc="rgb" dir="cw">
                                      <p:cBhvr>
                                        <p:cTn id="212" dur="250" autoRev="1" fill="remove"/>
                                        <p:tgtEl>
                                          <p:spTgt spid="119"/>
                                        </p:tgtEl>
                                        <p:attrNameLst>
                                          <p:attrName>fillcolor</p:attrName>
                                        </p:attrNameLst>
                                      </p:cBhvr>
                                      <p:to>
                                        <a:srgbClr val="FF3399"/>
                                      </p:to>
                                    </p:animClr>
                                    <p:set>
                                      <p:cBhvr>
                                        <p:cTn id="213" dur="250" autoRev="1" fill="remove"/>
                                        <p:tgtEl>
                                          <p:spTgt spid="119"/>
                                        </p:tgtEl>
                                        <p:attrNameLst>
                                          <p:attrName>fill.type</p:attrName>
                                        </p:attrNameLst>
                                      </p:cBhvr>
                                      <p:to>
                                        <p:strVal val="solid"/>
                                      </p:to>
                                    </p:set>
                                    <p:set>
                                      <p:cBhvr>
                                        <p:cTn id="214" dur="250" autoRev="1" fill="remove"/>
                                        <p:tgtEl>
                                          <p:spTgt spid="119"/>
                                        </p:tgtEl>
                                        <p:attrNameLst>
                                          <p:attrName>fill.on</p:attrName>
                                        </p:attrNameLst>
                                      </p:cBhvr>
                                      <p:to>
                                        <p:strVal val="true"/>
                                      </p:to>
                                    </p:set>
                                  </p:childTnLst>
                                  <p:subTnLst>
                                    <p:audio>
                                      <p:cMediaNode>
                                        <p:cTn display="0" masterRel="sameClick">
                                          <p:stCondLst>
                                            <p:cond evt="begin" delay="0">
                                              <p:tn val="2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19"/>
                  </p:tgtEl>
                </p:cond>
              </p:nextCondLst>
            </p:seq>
            <p:seq concurrent="1" nextAc="seek">
              <p:cTn id="215" restart="whenNotActive" fill="hold" evtFilter="cancelBubble" nodeType="interactiveSeq">
                <p:stCondLst>
                  <p:cond evt="onClick" delay="0">
                    <p:tgtEl>
                      <p:spTgt spid="120"/>
                    </p:tgtEl>
                  </p:cond>
                </p:stCondLst>
                <p:endSync evt="end" delay="0">
                  <p:rtn val="all"/>
                </p:endSync>
                <p:childTnLst>
                  <p:par>
                    <p:cTn id="216" fill="hold">
                      <p:stCondLst>
                        <p:cond delay="0"/>
                      </p:stCondLst>
                      <p:childTnLst>
                        <p:par>
                          <p:cTn id="217" fill="hold">
                            <p:stCondLst>
                              <p:cond delay="0"/>
                            </p:stCondLst>
                            <p:childTnLst>
                              <p:par>
                                <p:cTn id="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9" dur="250" autoRev="1" fill="remove"/>
                                        <p:tgtEl>
                                          <p:spTgt spid="120"/>
                                        </p:tgtEl>
                                        <p:attrNameLst>
                                          <p:attrName>style.color</p:attrName>
                                        </p:attrNameLst>
                                      </p:cBhvr>
                                      <p:to>
                                        <a:srgbClr val="FF3399"/>
                                      </p:to>
                                    </p:animClr>
                                    <p:animClr clrSpc="rgb" dir="cw">
                                      <p:cBhvr>
                                        <p:cTn id="220" dur="250" autoRev="1" fill="remove"/>
                                        <p:tgtEl>
                                          <p:spTgt spid="120"/>
                                        </p:tgtEl>
                                        <p:attrNameLst>
                                          <p:attrName>fillcolor</p:attrName>
                                        </p:attrNameLst>
                                      </p:cBhvr>
                                      <p:to>
                                        <a:srgbClr val="FF3399"/>
                                      </p:to>
                                    </p:animClr>
                                    <p:set>
                                      <p:cBhvr>
                                        <p:cTn id="221" dur="250" autoRev="1" fill="remove"/>
                                        <p:tgtEl>
                                          <p:spTgt spid="120"/>
                                        </p:tgtEl>
                                        <p:attrNameLst>
                                          <p:attrName>fill.type</p:attrName>
                                        </p:attrNameLst>
                                      </p:cBhvr>
                                      <p:to>
                                        <p:strVal val="solid"/>
                                      </p:to>
                                    </p:set>
                                    <p:set>
                                      <p:cBhvr>
                                        <p:cTn id="222" dur="250" autoRev="1" fill="remove"/>
                                        <p:tgtEl>
                                          <p:spTgt spid="120"/>
                                        </p:tgtEl>
                                        <p:attrNameLst>
                                          <p:attrName>fill.on</p:attrName>
                                        </p:attrNameLst>
                                      </p:cBhvr>
                                      <p:to>
                                        <p:strVal val="true"/>
                                      </p:to>
                                    </p:set>
                                  </p:childTnLst>
                                  <p:subTnLst>
                                    <p:audio>
                                      <p:cMediaNode>
                                        <p:cTn display="0" masterRel="sameClick">
                                          <p:stCondLst>
                                            <p:cond evt="begin" delay="0">
                                              <p:tn val="2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0"/>
                  </p:tgtEl>
                </p:cond>
              </p:nextCondLst>
            </p:seq>
            <p:seq concurrent="1" nextAc="seek">
              <p:cTn id="223" restart="whenNotActive" fill="hold" evtFilter="cancelBubble" nodeType="interactiveSeq">
                <p:stCondLst>
                  <p:cond evt="onClick" delay="0">
                    <p:tgtEl>
                      <p:spTgt spid="121"/>
                    </p:tgtEl>
                  </p:cond>
                </p:stCondLst>
                <p:endSync evt="end" delay="0">
                  <p:rtn val="all"/>
                </p:endSync>
                <p:childTnLst>
                  <p:par>
                    <p:cTn id="224" fill="hold">
                      <p:stCondLst>
                        <p:cond delay="0"/>
                      </p:stCondLst>
                      <p:childTnLst>
                        <p:par>
                          <p:cTn id="225" fill="hold">
                            <p:stCondLst>
                              <p:cond delay="0"/>
                            </p:stCondLst>
                            <p:childTnLst>
                              <p:par>
                                <p:cTn id="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27" dur="250" autoRev="1" fill="remove"/>
                                        <p:tgtEl>
                                          <p:spTgt spid="121"/>
                                        </p:tgtEl>
                                        <p:attrNameLst>
                                          <p:attrName>style.color</p:attrName>
                                        </p:attrNameLst>
                                      </p:cBhvr>
                                      <p:to>
                                        <a:srgbClr val="FF3399"/>
                                      </p:to>
                                    </p:animClr>
                                    <p:animClr clrSpc="rgb" dir="cw">
                                      <p:cBhvr>
                                        <p:cTn id="228" dur="250" autoRev="1" fill="remove"/>
                                        <p:tgtEl>
                                          <p:spTgt spid="121"/>
                                        </p:tgtEl>
                                        <p:attrNameLst>
                                          <p:attrName>fillcolor</p:attrName>
                                        </p:attrNameLst>
                                      </p:cBhvr>
                                      <p:to>
                                        <a:srgbClr val="FF3399"/>
                                      </p:to>
                                    </p:animClr>
                                    <p:set>
                                      <p:cBhvr>
                                        <p:cTn id="229" dur="250" autoRev="1" fill="remove"/>
                                        <p:tgtEl>
                                          <p:spTgt spid="121"/>
                                        </p:tgtEl>
                                        <p:attrNameLst>
                                          <p:attrName>fill.type</p:attrName>
                                        </p:attrNameLst>
                                      </p:cBhvr>
                                      <p:to>
                                        <p:strVal val="solid"/>
                                      </p:to>
                                    </p:set>
                                    <p:set>
                                      <p:cBhvr>
                                        <p:cTn id="230" dur="250" autoRev="1" fill="remove"/>
                                        <p:tgtEl>
                                          <p:spTgt spid="121"/>
                                        </p:tgtEl>
                                        <p:attrNameLst>
                                          <p:attrName>fill.on</p:attrName>
                                        </p:attrNameLst>
                                      </p:cBhvr>
                                      <p:to>
                                        <p:strVal val="true"/>
                                      </p:to>
                                    </p:set>
                                  </p:childTnLst>
                                  <p:subTnLst>
                                    <p:audio>
                                      <p:cMediaNode>
                                        <p:cTn display="0" masterRel="sameClick">
                                          <p:stCondLst>
                                            <p:cond evt="begin" delay="0">
                                              <p:tn val="2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1"/>
                  </p:tgtEl>
                </p:cond>
              </p:nextCondLst>
            </p:seq>
            <p:seq concurrent="1" nextAc="seek">
              <p:cTn id="231" restart="whenNotActive" fill="hold" evtFilter="cancelBubble" nodeType="interactiveSeq">
                <p:stCondLst>
                  <p:cond evt="onClick" delay="0">
                    <p:tgtEl>
                      <p:spTgt spid="122"/>
                    </p:tgtEl>
                  </p:cond>
                </p:stCondLst>
                <p:endSync evt="end" delay="0">
                  <p:rtn val="all"/>
                </p:endSync>
                <p:childTnLst>
                  <p:par>
                    <p:cTn id="232" fill="hold">
                      <p:stCondLst>
                        <p:cond delay="0"/>
                      </p:stCondLst>
                      <p:childTnLst>
                        <p:par>
                          <p:cTn id="233" fill="hold">
                            <p:stCondLst>
                              <p:cond delay="0"/>
                            </p:stCondLst>
                            <p:childTnLst>
                              <p:par>
                                <p:cTn id="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35" dur="250" autoRev="1" fill="remove"/>
                                        <p:tgtEl>
                                          <p:spTgt spid="122"/>
                                        </p:tgtEl>
                                        <p:attrNameLst>
                                          <p:attrName>style.color</p:attrName>
                                        </p:attrNameLst>
                                      </p:cBhvr>
                                      <p:to>
                                        <a:srgbClr val="FF3399"/>
                                      </p:to>
                                    </p:animClr>
                                    <p:animClr clrSpc="rgb" dir="cw">
                                      <p:cBhvr>
                                        <p:cTn id="236" dur="250" autoRev="1" fill="remove"/>
                                        <p:tgtEl>
                                          <p:spTgt spid="122"/>
                                        </p:tgtEl>
                                        <p:attrNameLst>
                                          <p:attrName>fillcolor</p:attrName>
                                        </p:attrNameLst>
                                      </p:cBhvr>
                                      <p:to>
                                        <a:srgbClr val="FF3399"/>
                                      </p:to>
                                    </p:animClr>
                                    <p:set>
                                      <p:cBhvr>
                                        <p:cTn id="237" dur="250" autoRev="1" fill="remove"/>
                                        <p:tgtEl>
                                          <p:spTgt spid="122"/>
                                        </p:tgtEl>
                                        <p:attrNameLst>
                                          <p:attrName>fill.type</p:attrName>
                                        </p:attrNameLst>
                                      </p:cBhvr>
                                      <p:to>
                                        <p:strVal val="solid"/>
                                      </p:to>
                                    </p:set>
                                    <p:set>
                                      <p:cBhvr>
                                        <p:cTn id="238" dur="250" autoRev="1" fill="remove"/>
                                        <p:tgtEl>
                                          <p:spTgt spid="122"/>
                                        </p:tgtEl>
                                        <p:attrNameLst>
                                          <p:attrName>fill.on</p:attrName>
                                        </p:attrNameLst>
                                      </p:cBhvr>
                                      <p:to>
                                        <p:strVal val="true"/>
                                      </p:to>
                                    </p:set>
                                  </p:childTnLst>
                                  <p:subTnLst>
                                    <p:audio>
                                      <p:cMediaNode>
                                        <p:cTn display="0" masterRel="sameClick">
                                          <p:stCondLst>
                                            <p:cond evt="begin" delay="0">
                                              <p:tn val="2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2"/>
                  </p:tgtEl>
                </p:cond>
              </p:nextCondLst>
            </p:seq>
            <p:seq concurrent="1" nextAc="seek">
              <p:cTn id="239" restart="whenNotActive" fill="hold" evtFilter="cancelBubble" nodeType="interactiveSeq">
                <p:stCondLst>
                  <p:cond evt="onClick" delay="0">
                    <p:tgtEl>
                      <p:spTgt spid="123"/>
                    </p:tgtEl>
                  </p:cond>
                </p:stCondLst>
                <p:endSync evt="end" delay="0">
                  <p:rtn val="all"/>
                </p:endSync>
                <p:childTnLst>
                  <p:par>
                    <p:cTn id="240" fill="hold">
                      <p:stCondLst>
                        <p:cond delay="0"/>
                      </p:stCondLst>
                      <p:childTnLst>
                        <p:par>
                          <p:cTn id="241" fill="hold">
                            <p:stCondLst>
                              <p:cond delay="0"/>
                            </p:stCondLst>
                            <p:childTnLst>
                              <p:par>
                                <p:cTn id="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43" dur="250" autoRev="1" fill="remove"/>
                                        <p:tgtEl>
                                          <p:spTgt spid="123"/>
                                        </p:tgtEl>
                                        <p:attrNameLst>
                                          <p:attrName>style.color</p:attrName>
                                        </p:attrNameLst>
                                      </p:cBhvr>
                                      <p:to>
                                        <a:srgbClr val="FF3399"/>
                                      </p:to>
                                    </p:animClr>
                                    <p:animClr clrSpc="rgb" dir="cw">
                                      <p:cBhvr>
                                        <p:cTn id="244" dur="250" autoRev="1" fill="remove"/>
                                        <p:tgtEl>
                                          <p:spTgt spid="123"/>
                                        </p:tgtEl>
                                        <p:attrNameLst>
                                          <p:attrName>fillcolor</p:attrName>
                                        </p:attrNameLst>
                                      </p:cBhvr>
                                      <p:to>
                                        <a:srgbClr val="FF3399"/>
                                      </p:to>
                                    </p:animClr>
                                    <p:set>
                                      <p:cBhvr>
                                        <p:cTn id="245" dur="250" autoRev="1" fill="remove"/>
                                        <p:tgtEl>
                                          <p:spTgt spid="123"/>
                                        </p:tgtEl>
                                        <p:attrNameLst>
                                          <p:attrName>fill.type</p:attrName>
                                        </p:attrNameLst>
                                      </p:cBhvr>
                                      <p:to>
                                        <p:strVal val="solid"/>
                                      </p:to>
                                    </p:set>
                                    <p:set>
                                      <p:cBhvr>
                                        <p:cTn id="246" dur="250" autoRev="1" fill="remove"/>
                                        <p:tgtEl>
                                          <p:spTgt spid="123"/>
                                        </p:tgtEl>
                                        <p:attrNameLst>
                                          <p:attrName>fill.on</p:attrName>
                                        </p:attrNameLst>
                                      </p:cBhvr>
                                      <p:to>
                                        <p:strVal val="true"/>
                                      </p:to>
                                    </p:set>
                                  </p:childTnLst>
                                  <p:subTnLst>
                                    <p:audio>
                                      <p:cMediaNode>
                                        <p:cTn display="0" masterRel="sameClick">
                                          <p:stCondLst>
                                            <p:cond evt="begin" delay="0">
                                              <p:tn val="2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3"/>
                  </p:tgtEl>
                </p:cond>
              </p:nextCondLst>
            </p:seq>
            <p:seq concurrent="1" nextAc="seek">
              <p:cTn id="247" restart="whenNotActive" fill="hold" evtFilter="cancelBubble" nodeType="interactiveSeq">
                <p:stCondLst>
                  <p:cond evt="onClick" delay="0">
                    <p:tgtEl>
                      <p:spTgt spid="124"/>
                    </p:tgtEl>
                  </p:cond>
                </p:stCondLst>
                <p:endSync evt="end" delay="0">
                  <p:rtn val="all"/>
                </p:endSync>
                <p:childTnLst>
                  <p:par>
                    <p:cTn id="248" fill="hold">
                      <p:stCondLst>
                        <p:cond delay="0"/>
                      </p:stCondLst>
                      <p:childTnLst>
                        <p:par>
                          <p:cTn id="249" fill="hold">
                            <p:stCondLst>
                              <p:cond delay="0"/>
                            </p:stCondLst>
                            <p:childTnLst>
                              <p:par>
                                <p:cTn id="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1" dur="250" autoRev="1" fill="remove"/>
                                        <p:tgtEl>
                                          <p:spTgt spid="124"/>
                                        </p:tgtEl>
                                        <p:attrNameLst>
                                          <p:attrName>style.color</p:attrName>
                                        </p:attrNameLst>
                                      </p:cBhvr>
                                      <p:to>
                                        <a:srgbClr val="FF3399"/>
                                      </p:to>
                                    </p:animClr>
                                    <p:animClr clrSpc="rgb" dir="cw">
                                      <p:cBhvr>
                                        <p:cTn id="252" dur="250" autoRev="1" fill="remove"/>
                                        <p:tgtEl>
                                          <p:spTgt spid="124"/>
                                        </p:tgtEl>
                                        <p:attrNameLst>
                                          <p:attrName>fillcolor</p:attrName>
                                        </p:attrNameLst>
                                      </p:cBhvr>
                                      <p:to>
                                        <a:srgbClr val="FF3399"/>
                                      </p:to>
                                    </p:animClr>
                                    <p:set>
                                      <p:cBhvr>
                                        <p:cTn id="253" dur="250" autoRev="1" fill="remove"/>
                                        <p:tgtEl>
                                          <p:spTgt spid="124"/>
                                        </p:tgtEl>
                                        <p:attrNameLst>
                                          <p:attrName>fill.type</p:attrName>
                                        </p:attrNameLst>
                                      </p:cBhvr>
                                      <p:to>
                                        <p:strVal val="solid"/>
                                      </p:to>
                                    </p:set>
                                    <p:set>
                                      <p:cBhvr>
                                        <p:cTn id="254" dur="250" autoRev="1" fill="remove"/>
                                        <p:tgtEl>
                                          <p:spTgt spid="124"/>
                                        </p:tgtEl>
                                        <p:attrNameLst>
                                          <p:attrName>fill.on</p:attrName>
                                        </p:attrNameLst>
                                      </p:cBhvr>
                                      <p:to>
                                        <p:strVal val="true"/>
                                      </p:to>
                                    </p:set>
                                  </p:childTnLst>
                                  <p:subTnLst>
                                    <p:audio>
                                      <p:cMediaNode>
                                        <p:cTn display="0" masterRel="sameClick">
                                          <p:stCondLst>
                                            <p:cond evt="begin" delay="0">
                                              <p:tn val="2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4"/>
                  </p:tgtEl>
                </p:cond>
              </p:nextCondLst>
            </p:seq>
            <p:seq concurrent="1" nextAc="seek">
              <p:cTn id="255" restart="whenNotActive" fill="hold" evtFilter="cancelBubble" nodeType="interactiveSeq">
                <p:stCondLst>
                  <p:cond evt="onClick" delay="0">
                    <p:tgtEl>
                      <p:spTgt spid="125"/>
                    </p:tgtEl>
                  </p:cond>
                </p:stCondLst>
                <p:endSync evt="end" delay="0">
                  <p:rtn val="all"/>
                </p:endSync>
                <p:childTnLst>
                  <p:par>
                    <p:cTn id="256" fill="hold">
                      <p:stCondLst>
                        <p:cond delay="0"/>
                      </p:stCondLst>
                      <p:childTnLst>
                        <p:par>
                          <p:cTn id="257" fill="hold">
                            <p:stCondLst>
                              <p:cond delay="0"/>
                            </p:stCondLst>
                            <p:childTnLst>
                              <p:par>
                                <p:cTn id="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59" dur="250" autoRev="1" fill="remove"/>
                                        <p:tgtEl>
                                          <p:spTgt spid="125"/>
                                        </p:tgtEl>
                                        <p:attrNameLst>
                                          <p:attrName>style.color</p:attrName>
                                        </p:attrNameLst>
                                      </p:cBhvr>
                                      <p:to>
                                        <a:srgbClr val="FF3399"/>
                                      </p:to>
                                    </p:animClr>
                                    <p:animClr clrSpc="rgb" dir="cw">
                                      <p:cBhvr>
                                        <p:cTn id="260" dur="250" autoRev="1" fill="remove"/>
                                        <p:tgtEl>
                                          <p:spTgt spid="125"/>
                                        </p:tgtEl>
                                        <p:attrNameLst>
                                          <p:attrName>fillcolor</p:attrName>
                                        </p:attrNameLst>
                                      </p:cBhvr>
                                      <p:to>
                                        <a:srgbClr val="FF3399"/>
                                      </p:to>
                                    </p:animClr>
                                    <p:set>
                                      <p:cBhvr>
                                        <p:cTn id="261" dur="250" autoRev="1" fill="remove"/>
                                        <p:tgtEl>
                                          <p:spTgt spid="125"/>
                                        </p:tgtEl>
                                        <p:attrNameLst>
                                          <p:attrName>fill.type</p:attrName>
                                        </p:attrNameLst>
                                      </p:cBhvr>
                                      <p:to>
                                        <p:strVal val="solid"/>
                                      </p:to>
                                    </p:set>
                                    <p:set>
                                      <p:cBhvr>
                                        <p:cTn id="262" dur="250" autoRev="1" fill="remove"/>
                                        <p:tgtEl>
                                          <p:spTgt spid="125"/>
                                        </p:tgtEl>
                                        <p:attrNameLst>
                                          <p:attrName>fill.on</p:attrName>
                                        </p:attrNameLst>
                                      </p:cBhvr>
                                      <p:to>
                                        <p:strVal val="true"/>
                                      </p:to>
                                    </p:set>
                                  </p:childTnLst>
                                  <p:subTnLst>
                                    <p:audio>
                                      <p:cMediaNode>
                                        <p:cTn display="0" masterRel="sameClick">
                                          <p:stCondLst>
                                            <p:cond evt="begin" delay="0">
                                              <p:tn val="2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5"/>
                  </p:tgtEl>
                </p:cond>
              </p:nextCondLst>
            </p:seq>
            <p:seq concurrent="1" nextAc="seek">
              <p:cTn id="263" restart="whenNotActive" fill="hold" evtFilter="cancelBubble" nodeType="interactiveSeq">
                <p:stCondLst>
                  <p:cond evt="onClick" delay="0">
                    <p:tgtEl>
                      <p:spTgt spid="126"/>
                    </p:tgtEl>
                  </p:cond>
                </p:stCondLst>
                <p:endSync evt="end" delay="0">
                  <p:rtn val="all"/>
                </p:endSync>
                <p:childTnLst>
                  <p:par>
                    <p:cTn id="264" fill="hold">
                      <p:stCondLst>
                        <p:cond delay="0"/>
                      </p:stCondLst>
                      <p:childTnLst>
                        <p:par>
                          <p:cTn id="265" fill="hold">
                            <p:stCondLst>
                              <p:cond delay="0"/>
                            </p:stCondLst>
                            <p:childTnLst>
                              <p:par>
                                <p:cTn id="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7" dur="250" autoRev="1" fill="remove"/>
                                        <p:tgtEl>
                                          <p:spTgt spid="126"/>
                                        </p:tgtEl>
                                        <p:attrNameLst>
                                          <p:attrName>style.color</p:attrName>
                                        </p:attrNameLst>
                                      </p:cBhvr>
                                      <p:to>
                                        <a:srgbClr val="FF3399"/>
                                      </p:to>
                                    </p:animClr>
                                    <p:animClr clrSpc="rgb" dir="cw">
                                      <p:cBhvr>
                                        <p:cTn id="268" dur="250" autoRev="1" fill="remove"/>
                                        <p:tgtEl>
                                          <p:spTgt spid="126"/>
                                        </p:tgtEl>
                                        <p:attrNameLst>
                                          <p:attrName>fillcolor</p:attrName>
                                        </p:attrNameLst>
                                      </p:cBhvr>
                                      <p:to>
                                        <a:srgbClr val="FF3399"/>
                                      </p:to>
                                    </p:animClr>
                                    <p:set>
                                      <p:cBhvr>
                                        <p:cTn id="269" dur="250" autoRev="1" fill="remove"/>
                                        <p:tgtEl>
                                          <p:spTgt spid="126"/>
                                        </p:tgtEl>
                                        <p:attrNameLst>
                                          <p:attrName>fill.type</p:attrName>
                                        </p:attrNameLst>
                                      </p:cBhvr>
                                      <p:to>
                                        <p:strVal val="solid"/>
                                      </p:to>
                                    </p:set>
                                    <p:set>
                                      <p:cBhvr>
                                        <p:cTn id="270" dur="250" autoRev="1" fill="remove"/>
                                        <p:tgtEl>
                                          <p:spTgt spid="126"/>
                                        </p:tgtEl>
                                        <p:attrNameLst>
                                          <p:attrName>fill.on</p:attrName>
                                        </p:attrNameLst>
                                      </p:cBhvr>
                                      <p:to>
                                        <p:strVal val="true"/>
                                      </p:to>
                                    </p:set>
                                  </p:childTnLst>
                                  <p:subTnLst>
                                    <p:audio>
                                      <p:cMediaNode>
                                        <p:cTn display="0" masterRel="sameClick">
                                          <p:stCondLst>
                                            <p:cond evt="begin" delay="0">
                                              <p:tn val="2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6"/>
                  </p:tgtEl>
                </p:cond>
              </p:nextCondLst>
            </p:seq>
            <p:seq concurrent="1" nextAc="seek">
              <p:cTn id="271" restart="whenNotActive" fill="hold" evtFilter="cancelBubble" nodeType="interactiveSeq">
                <p:stCondLst>
                  <p:cond evt="onClick" delay="0">
                    <p:tgtEl>
                      <p:spTgt spid="127"/>
                    </p:tgtEl>
                  </p:cond>
                </p:stCondLst>
                <p:endSync evt="end" delay="0">
                  <p:rtn val="all"/>
                </p:endSync>
                <p:childTnLst>
                  <p:par>
                    <p:cTn id="272" fill="hold">
                      <p:stCondLst>
                        <p:cond delay="0"/>
                      </p:stCondLst>
                      <p:childTnLst>
                        <p:par>
                          <p:cTn id="273" fill="hold">
                            <p:stCondLst>
                              <p:cond delay="0"/>
                            </p:stCondLst>
                            <p:childTnLst>
                              <p:par>
                                <p:cTn id="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75" dur="250" autoRev="1" fill="remove"/>
                                        <p:tgtEl>
                                          <p:spTgt spid="127"/>
                                        </p:tgtEl>
                                        <p:attrNameLst>
                                          <p:attrName>style.color</p:attrName>
                                        </p:attrNameLst>
                                      </p:cBhvr>
                                      <p:to>
                                        <a:srgbClr val="FF3399"/>
                                      </p:to>
                                    </p:animClr>
                                    <p:animClr clrSpc="rgb" dir="cw">
                                      <p:cBhvr>
                                        <p:cTn id="276" dur="250" autoRev="1" fill="remove"/>
                                        <p:tgtEl>
                                          <p:spTgt spid="127"/>
                                        </p:tgtEl>
                                        <p:attrNameLst>
                                          <p:attrName>fillcolor</p:attrName>
                                        </p:attrNameLst>
                                      </p:cBhvr>
                                      <p:to>
                                        <a:srgbClr val="FF3399"/>
                                      </p:to>
                                    </p:animClr>
                                    <p:set>
                                      <p:cBhvr>
                                        <p:cTn id="277" dur="250" autoRev="1" fill="remove"/>
                                        <p:tgtEl>
                                          <p:spTgt spid="127"/>
                                        </p:tgtEl>
                                        <p:attrNameLst>
                                          <p:attrName>fill.type</p:attrName>
                                        </p:attrNameLst>
                                      </p:cBhvr>
                                      <p:to>
                                        <p:strVal val="solid"/>
                                      </p:to>
                                    </p:set>
                                    <p:set>
                                      <p:cBhvr>
                                        <p:cTn id="278" dur="250" autoRev="1" fill="remove"/>
                                        <p:tgtEl>
                                          <p:spTgt spid="127"/>
                                        </p:tgtEl>
                                        <p:attrNameLst>
                                          <p:attrName>fill.on</p:attrName>
                                        </p:attrNameLst>
                                      </p:cBhvr>
                                      <p:to>
                                        <p:strVal val="true"/>
                                      </p:to>
                                    </p:set>
                                  </p:childTnLst>
                                  <p:subTnLst>
                                    <p:audio>
                                      <p:cMediaNode>
                                        <p:cTn display="0" masterRel="sameClick">
                                          <p:stCondLst>
                                            <p:cond evt="begin" delay="0">
                                              <p:tn val="2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7"/>
                  </p:tgtEl>
                </p:cond>
              </p:nextCondLst>
            </p:seq>
            <p:seq concurrent="1" nextAc="seek">
              <p:cTn id="279" restart="whenNotActive" fill="hold" evtFilter="cancelBubble" nodeType="interactiveSeq">
                <p:stCondLst>
                  <p:cond evt="onClick" delay="0">
                    <p:tgtEl>
                      <p:spTgt spid="128"/>
                    </p:tgtEl>
                  </p:cond>
                </p:stCondLst>
                <p:endSync evt="end" delay="0">
                  <p:rtn val="all"/>
                </p:endSync>
                <p:childTnLst>
                  <p:par>
                    <p:cTn id="280" fill="hold">
                      <p:stCondLst>
                        <p:cond delay="0"/>
                      </p:stCondLst>
                      <p:childTnLst>
                        <p:par>
                          <p:cTn id="281" fill="hold">
                            <p:stCondLst>
                              <p:cond delay="0"/>
                            </p:stCondLst>
                            <p:childTnLst>
                              <p:par>
                                <p:cTn id="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3" dur="250" autoRev="1" fill="remove"/>
                                        <p:tgtEl>
                                          <p:spTgt spid="128"/>
                                        </p:tgtEl>
                                        <p:attrNameLst>
                                          <p:attrName>style.color</p:attrName>
                                        </p:attrNameLst>
                                      </p:cBhvr>
                                      <p:to>
                                        <a:srgbClr val="FF3399"/>
                                      </p:to>
                                    </p:animClr>
                                    <p:animClr clrSpc="rgb" dir="cw">
                                      <p:cBhvr>
                                        <p:cTn id="284" dur="250" autoRev="1" fill="remove"/>
                                        <p:tgtEl>
                                          <p:spTgt spid="128"/>
                                        </p:tgtEl>
                                        <p:attrNameLst>
                                          <p:attrName>fillcolor</p:attrName>
                                        </p:attrNameLst>
                                      </p:cBhvr>
                                      <p:to>
                                        <a:srgbClr val="FF3399"/>
                                      </p:to>
                                    </p:animClr>
                                    <p:set>
                                      <p:cBhvr>
                                        <p:cTn id="285" dur="250" autoRev="1" fill="remove"/>
                                        <p:tgtEl>
                                          <p:spTgt spid="128"/>
                                        </p:tgtEl>
                                        <p:attrNameLst>
                                          <p:attrName>fill.type</p:attrName>
                                        </p:attrNameLst>
                                      </p:cBhvr>
                                      <p:to>
                                        <p:strVal val="solid"/>
                                      </p:to>
                                    </p:set>
                                    <p:set>
                                      <p:cBhvr>
                                        <p:cTn id="286" dur="250" autoRev="1" fill="remove"/>
                                        <p:tgtEl>
                                          <p:spTgt spid="128"/>
                                        </p:tgtEl>
                                        <p:attrNameLst>
                                          <p:attrName>fill.on</p:attrName>
                                        </p:attrNameLst>
                                      </p:cBhvr>
                                      <p:to>
                                        <p:strVal val="true"/>
                                      </p:to>
                                    </p:set>
                                  </p:childTnLst>
                                  <p:subTnLst>
                                    <p:audio>
                                      <p:cMediaNode>
                                        <p:cTn display="0" masterRel="sameClick">
                                          <p:stCondLst>
                                            <p:cond evt="begin" delay="0">
                                              <p:tn val="2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8"/>
                  </p:tgtEl>
                </p:cond>
              </p:nextCondLst>
            </p:seq>
            <p:seq concurrent="1" nextAc="seek">
              <p:cTn id="287" restart="whenNotActive" fill="hold" evtFilter="cancelBubble" nodeType="interactiveSeq">
                <p:stCondLst>
                  <p:cond evt="onClick" delay="0">
                    <p:tgtEl>
                      <p:spTgt spid="129"/>
                    </p:tgtEl>
                  </p:cond>
                </p:stCondLst>
                <p:endSync evt="end" delay="0">
                  <p:rtn val="all"/>
                </p:endSync>
                <p:childTnLst>
                  <p:par>
                    <p:cTn id="288" fill="hold">
                      <p:stCondLst>
                        <p:cond delay="0"/>
                      </p:stCondLst>
                      <p:childTnLst>
                        <p:par>
                          <p:cTn id="289" fill="hold">
                            <p:stCondLst>
                              <p:cond delay="0"/>
                            </p:stCondLst>
                            <p:childTnLst>
                              <p:par>
                                <p:cTn id="2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1" dur="250" autoRev="1" fill="remove"/>
                                        <p:tgtEl>
                                          <p:spTgt spid="129"/>
                                        </p:tgtEl>
                                        <p:attrNameLst>
                                          <p:attrName>style.color</p:attrName>
                                        </p:attrNameLst>
                                      </p:cBhvr>
                                      <p:to>
                                        <a:srgbClr val="FF3399"/>
                                      </p:to>
                                    </p:animClr>
                                    <p:animClr clrSpc="rgb" dir="cw">
                                      <p:cBhvr>
                                        <p:cTn id="292" dur="250" autoRev="1" fill="remove"/>
                                        <p:tgtEl>
                                          <p:spTgt spid="129"/>
                                        </p:tgtEl>
                                        <p:attrNameLst>
                                          <p:attrName>fillcolor</p:attrName>
                                        </p:attrNameLst>
                                      </p:cBhvr>
                                      <p:to>
                                        <a:srgbClr val="FF3399"/>
                                      </p:to>
                                    </p:animClr>
                                    <p:set>
                                      <p:cBhvr>
                                        <p:cTn id="293" dur="250" autoRev="1" fill="remove"/>
                                        <p:tgtEl>
                                          <p:spTgt spid="129"/>
                                        </p:tgtEl>
                                        <p:attrNameLst>
                                          <p:attrName>fill.type</p:attrName>
                                        </p:attrNameLst>
                                      </p:cBhvr>
                                      <p:to>
                                        <p:strVal val="solid"/>
                                      </p:to>
                                    </p:set>
                                    <p:set>
                                      <p:cBhvr>
                                        <p:cTn id="294" dur="250" autoRev="1" fill="remove"/>
                                        <p:tgtEl>
                                          <p:spTgt spid="129"/>
                                        </p:tgtEl>
                                        <p:attrNameLst>
                                          <p:attrName>fill.on</p:attrName>
                                        </p:attrNameLst>
                                      </p:cBhvr>
                                      <p:to>
                                        <p:strVal val="true"/>
                                      </p:to>
                                    </p:set>
                                  </p:childTnLst>
                                  <p:subTnLst>
                                    <p:audio>
                                      <p:cMediaNode>
                                        <p:cTn display="0" masterRel="sameClick">
                                          <p:stCondLst>
                                            <p:cond evt="begin" delay="0">
                                              <p:tn val="2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29"/>
                  </p:tgtEl>
                </p:cond>
              </p:nextCondLst>
            </p:seq>
            <p:seq concurrent="1" nextAc="seek">
              <p:cTn id="295" restart="whenNotActive" fill="hold" evtFilter="cancelBubble" nodeType="interactiveSeq">
                <p:stCondLst>
                  <p:cond evt="onClick" delay="0">
                    <p:tgtEl>
                      <p:spTgt spid="130"/>
                    </p:tgtEl>
                  </p:cond>
                </p:stCondLst>
                <p:endSync evt="end" delay="0">
                  <p:rtn val="all"/>
                </p:endSync>
                <p:childTnLst>
                  <p:par>
                    <p:cTn id="296" fill="hold">
                      <p:stCondLst>
                        <p:cond delay="0"/>
                      </p:stCondLst>
                      <p:childTnLst>
                        <p:par>
                          <p:cTn id="297" fill="hold">
                            <p:stCondLst>
                              <p:cond delay="0"/>
                            </p:stCondLst>
                            <p:childTnLst>
                              <p:par>
                                <p:cTn id="2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9" dur="250" autoRev="1" fill="remove"/>
                                        <p:tgtEl>
                                          <p:spTgt spid="130"/>
                                        </p:tgtEl>
                                        <p:attrNameLst>
                                          <p:attrName>style.color</p:attrName>
                                        </p:attrNameLst>
                                      </p:cBhvr>
                                      <p:to>
                                        <a:srgbClr val="FF3399"/>
                                      </p:to>
                                    </p:animClr>
                                    <p:animClr clrSpc="rgb" dir="cw">
                                      <p:cBhvr>
                                        <p:cTn id="300" dur="250" autoRev="1" fill="remove"/>
                                        <p:tgtEl>
                                          <p:spTgt spid="130"/>
                                        </p:tgtEl>
                                        <p:attrNameLst>
                                          <p:attrName>fillcolor</p:attrName>
                                        </p:attrNameLst>
                                      </p:cBhvr>
                                      <p:to>
                                        <a:srgbClr val="FF3399"/>
                                      </p:to>
                                    </p:animClr>
                                    <p:set>
                                      <p:cBhvr>
                                        <p:cTn id="301" dur="250" autoRev="1" fill="remove"/>
                                        <p:tgtEl>
                                          <p:spTgt spid="130"/>
                                        </p:tgtEl>
                                        <p:attrNameLst>
                                          <p:attrName>fill.type</p:attrName>
                                        </p:attrNameLst>
                                      </p:cBhvr>
                                      <p:to>
                                        <p:strVal val="solid"/>
                                      </p:to>
                                    </p:set>
                                    <p:set>
                                      <p:cBhvr>
                                        <p:cTn id="302" dur="250" autoRev="1" fill="remove"/>
                                        <p:tgtEl>
                                          <p:spTgt spid="130"/>
                                        </p:tgtEl>
                                        <p:attrNameLst>
                                          <p:attrName>fill.on</p:attrName>
                                        </p:attrNameLst>
                                      </p:cBhvr>
                                      <p:to>
                                        <p:strVal val="true"/>
                                      </p:to>
                                    </p:set>
                                  </p:childTnLst>
                                  <p:subTnLst>
                                    <p:audio>
                                      <p:cMediaNode>
                                        <p:cTn display="0" masterRel="sameClick">
                                          <p:stCondLst>
                                            <p:cond evt="begin" delay="0">
                                              <p:tn val="2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0"/>
                  </p:tgtEl>
                </p:cond>
              </p:nextCondLst>
            </p:seq>
            <p:seq concurrent="1" nextAc="seek">
              <p:cTn id="303" restart="whenNotActive" fill="hold" evtFilter="cancelBubble" nodeType="interactiveSeq">
                <p:stCondLst>
                  <p:cond evt="onClick" delay="0">
                    <p:tgtEl>
                      <p:spTgt spid="131"/>
                    </p:tgtEl>
                  </p:cond>
                </p:stCondLst>
                <p:endSync evt="end" delay="0">
                  <p:rtn val="all"/>
                </p:endSync>
                <p:childTnLst>
                  <p:par>
                    <p:cTn id="304" fill="hold">
                      <p:stCondLst>
                        <p:cond delay="0"/>
                      </p:stCondLst>
                      <p:childTnLst>
                        <p:par>
                          <p:cTn id="305" fill="hold">
                            <p:stCondLst>
                              <p:cond delay="0"/>
                            </p:stCondLst>
                            <p:childTnLst>
                              <p:par>
                                <p:cTn id="3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07" dur="250" autoRev="1" fill="remove"/>
                                        <p:tgtEl>
                                          <p:spTgt spid="131"/>
                                        </p:tgtEl>
                                        <p:attrNameLst>
                                          <p:attrName>style.color</p:attrName>
                                        </p:attrNameLst>
                                      </p:cBhvr>
                                      <p:to>
                                        <a:srgbClr val="FF3399"/>
                                      </p:to>
                                    </p:animClr>
                                    <p:animClr clrSpc="rgb" dir="cw">
                                      <p:cBhvr>
                                        <p:cTn id="308" dur="250" autoRev="1" fill="remove"/>
                                        <p:tgtEl>
                                          <p:spTgt spid="131"/>
                                        </p:tgtEl>
                                        <p:attrNameLst>
                                          <p:attrName>fillcolor</p:attrName>
                                        </p:attrNameLst>
                                      </p:cBhvr>
                                      <p:to>
                                        <a:srgbClr val="FF3399"/>
                                      </p:to>
                                    </p:animClr>
                                    <p:set>
                                      <p:cBhvr>
                                        <p:cTn id="309" dur="250" autoRev="1" fill="remove"/>
                                        <p:tgtEl>
                                          <p:spTgt spid="131"/>
                                        </p:tgtEl>
                                        <p:attrNameLst>
                                          <p:attrName>fill.type</p:attrName>
                                        </p:attrNameLst>
                                      </p:cBhvr>
                                      <p:to>
                                        <p:strVal val="solid"/>
                                      </p:to>
                                    </p:set>
                                    <p:set>
                                      <p:cBhvr>
                                        <p:cTn id="310" dur="250" autoRev="1" fill="remove"/>
                                        <p:tgtEl>
                                          <p:spTgt spid="131"/>
                                        </p:tgtEl>
                                        <p:attrNameLst>
                                          <p:attrName>fill.on</p:attrName>
                                        </p:attrNameLst>
                                      </p:cBhvr>
                                      <p:to>
                                        <p:strVal val="true"/>
                                      </p:to>
                                    </p:set>
                                  </p:childTnLst>
                                  <p:subTnLst>
                                    <p:audio>
                                      <p:cMediaNode>
                                        <p:cTn display="0" masterRel="sameClick">
                                          <p:stCondLst>
                                            <p:cond evt="begin" delay="0">
                                              <p:tn val="3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1"/>
                  </p:tgtEl>
                </p:cond>
              </p:nextCondLst>
            </p:seq>
            <p:seq concurrent="1" nextAc="seek">
              <p:cTn id="311" restart="whenNotActive" fill="hold" evtFilter="cancelBubble" nodeType="interactiveSeq">
                <p:stCondLst>
                  <p:cond evt="onClick" delay="0">
                    <p:tgtEl>
                      <p:spTgt spid="132"/>
                    </p:tgtEl>
                  </p:cond>
                </p:stCondLst>
                <p:endSync evt="end" delay="0">
                  <p:rtn val="all"/>
                </p:endSync>
                <p:childTnLst>
                  <p:par>
                    <p:cTn id="312" fill="hold">
                      <p:stCondLst>
                        <p:cond delay="0"/>
                      </p:stCondLst>
                      <p:childTnLst>
                        <p:par>
                          <p:cTn id="313" fill="hold">
                            <p:stCondLst>
                              <p:cond delay="0"/>
                            </p:stCondLst>
                            <p:childTnLst>
                              <p:par>
                                <p:cTn id="3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15" dur="250" autoRev="1" fill="remove"/>
                                        <p:tgtEl>
                                          <p:spTgt spid="132"/>
                                        </p:tgtEl>
                                        <p:attrNameLst>
                                          <p:attrName>style.color</p:attrName>
                                        </p:attrNameLst>
                                      </p:cBhvr>
                                      <p:to>
                                        <a:srgbClr val="FF3399"/>
                                      </p:to>
                                    </p:animClr>
                                    <p:animClr clrSpc="rgb" dir="cw">
                                      <p:cBhvr>
                                        <p:cTn id="316" dur="250" autoRev="1" fill="remove"/>
                                        <p:tgtEl>
                                          <p:spTgt spid="132"/>
                                        </p:tgtEl>
                                        <p:attrNameLst>
                                          <p:attrName>fillcolor</p:attrName>
                                        </p:attrNameLst>
                                      </p:cBhvr>
                                      <p:to>
                                        <a:srgbClr val="FF3399"/>
                                      </p:to>
                                    </p:animClr>
                                    <p:set>
                                      <p:cBhvr>
                                        <p:cTn id="317" dur="250" autoRev="1" fill="remove"/>
                                        <p:tgtEl>
                                          <p:spTgt spid="132"/>
                                        </p:tgtEl>
                                        <p:attrNameLst>
                                          <p:attrName>fill.type</p:attrName>
                                        </p:attrNameLst>
                                      </p:cBhvr>
                                      <p:to>
                                        <p:strVal val="solid"/>
                                      </p:to>
                                    </p:set>
                                    <p:set>
                                      <p:cBhvr>
                                        <p:cTn id="318" dur="250" autoRev="1" fill="remove"/>
                                        <p:tgtEl>
                                          <p:spTgt spid="132"/>
                                        </p:tgtEl>
                                        <p:attrNameLst>
                                          <p:attrName>fill.on</p:attrName>
                                        </p:attrNameLst>
                                      </p:cBhvr>
                                      <p:to>
                                        <p:strVal val="true"/>
                                      </p:to>
                                    </p:set>
                                  </p:childTnLst>
                                  <p:subTnLst>
                                    <p:audio>
                                      <p:cMediaNode>
                                        <p:cTn display="0" masterRel="sameClick">
                                          <p:stCondLst>
                                            <p:cond evt="begin" delay="0">
                                              <p:tn val="3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2"/>
                  </p:tgtEl>
                </p:cond>
              </p:nextCondLst>
            </p:seq>
            <p:seq concurrent="1" nextAc="seek">
              <p:cTn id="319" restart="whenNotActive" fill="hold" evtFilter="cancelBubble" nodeType="interactiveSeq">
                <p:stCondLst>
                  <p:cond evt="onClick" delay="0">
                    <p:tgtEl>
                      <p:spTgt spid="133"/>
                    </p:tgtEl>
                  </p:cond>
                </p:stCondLst>
                <p:endSync evt="end" delay="0">
                  <p:rtn val="all"/>
                </p:endSync>
                <p:childTnLst>
                  <p:par>
                    <p:cTn id="320" fill="hold">
                      <p:stCondLst>
                        <p:cond delay="0"/>
                      </p:stCondLst>
                      <p:childTnLst>
                        <p:par>
                          <p:cTn id="321" fill="hold">
                            <p:stCondLst>
                              <p:cond delay="0"/>
                            </p:stCondLst>
                            <p:childTnLst>
                              <p:par>
                                <p:cTn id="3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23" dur="250" autoRev="1" fill="remove"/>
                                        <p:tgtEl>
                                          <p:spTgt spid="133"/>
                                        </p:tgtEl>
                                        <p:attrNameLst>
                                          <p:attrName>style.color</p:attrName>
                                        </p:attrNameLst>
                                      </p:cBhvr>
                                      <p:to>
                                        <a:srgbClr val="FF3399"/>
                                      </p:to>
                                    </p:animClr>
                                    <p:animClr clrSpc="rgb" dir="cw">
                                      <p:cBhvr>
                                        <p:cTn id="324" dur="250" autoRev="1" fill="remove"/>
                                        <p:tgtEl>
                                          <p:spTgt spid="133"/>
                                        </p:tgtEl>
                                        <p:attrNameLst>
                                          <p:attrName>fillcolor</p:attrName>
                                        </p:attrNameLst>
                                      </p:cBhvr>
                                      <p:to>
                                        <a:srgbClr val="FF3399"/>
                                      </p:to>
                                    </p:animClr>
                                    <p:set>
                                      <p:cBhvr>
                                        <p:cTn id="325" dur="250" autoRev="1" fill="remove"/>
                                        <p:tgtEl>
                                          <p:spTgt spid="133"/>
                                        </p:tgtEl>
                                        <p:attrNameLst>
                                          <p:attrName>fill.type</p:attrName>
                                        </p:attrNameLst>
                                      </p:cBhvr>
                                      <p:to>
                                        <p:strVal val="solid"/>
                                      </p:to>
                                    </p:set>
                                    <p:set>
                                      <p:cBhvr>
                                        <p:cTn id="326" dur="250" autoRev="1" fill="remove"/>
                                        <p:tgtEl>
                                          <p:spTgt spid="133"/>
                                        </p:tgtEl>
                                        <p:attrNameLst>
                                          <p:attrName>fill.on</p:attrName>
                                        </p:attrNameLst>
                                      </p:cBhvr>
                                      <p:to>
                                        <p:strVal val="true"/>
                                      </p:to>
                                    </p:set>
                                  </p:childTnLst>
                                  <p:subTnLst>
                                    <p:audio>
                                      <p:cMediaNode>
                                        <p:cTn display="0" masterRel="sameClick">
                                          <p:stCondLst>
                                            <p:cond evt="begin" delay="0">
                                              <p:tn val="3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3"/>
                  </p:tgtEl>
                </p:cond>
              </p:nextCondLst>
            </p:seq>
            <p:seq concurrent="1" nextAc="seek">
              <p:cTn id="327" restart="whenNotActive" fill="hold" evtFilter="cancelBubble" nodeType="interactiveSeq">
                <p:stCondLst>
                  <p:cond evt="onClick" delay="0">
                    <p:tgtEl>
                      <p:spTgt spid="134"/>
                    </p:tgtEl>
                  </p:cond>
                </p:stCondLst>
                <p:endSync evt="end" delay="0">
                  <p:rtn val="all"/>
                </p:endSync>
                <p:childTnLst>
                  <p:par>
                    <p:cTn id="328" fill="hold">
                      <p:stCondLst>
                        <p:cond delay="0"/>
                      </p:stCondLst>
                      <p:childTnLst>
                        <p:par>
                          <p:cTn id="329" fill="hold">
                            <p:stCondLst>
                              <p:cond delay="0"/>
                            </p:stCondLst>
                            <p:childTnLst>
                              <p:par>
                                <p:cTn id="3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1" dur="250" autoRev="1" fill="remove"/>
                                        <p:tgtEl>
                                          <p:spTgt spid="134"/>
                                        </p:tgtEl>
                                        <p:attrNameLst>
                                          <p:attrName>style.color</p:attrName>
                                        </p:attrNameLst>
                                      </p:cBhvr>
                                      <p:to>
                                        <a:srgbClr val="FF3399"/>
                                      </p:to>
                                    </p:animClr>
                                    <p:animClr clrSpc="rgb" dir="cw">
                                      <p:cBhvr>
                                        <p:cTn id="332" dur="250" autoRev="1" fill="remove"/>
                                        <p:tgtEl>
                                          <p:spTgt spid="134"/>
                                        </p:tgtEl>
                                        <p:attrNameLst>
                                          <p:attrName>fillcolor</p:attrName>
                                        </p:attrNameLst>
                                      </p:cBhvr>
                                      <p:to>
                                        <a:srgbClr val="FF3399"/>
                                      </p:to>
                                    </p:animClr>
                                    <p:set>
                                      <p:cBhvr>
                                        <p:cTn id="333" dur="250" autoRev="1" fill="remove"/>
                                        <p:tgtEl>
                                          <p:spTgt spid="134"/>
                                        </p:tgtEl>
                                        <p:attrNameLst>
                                          <p:attrName>fill.type</p:attrName>
                                        </p:attrNameLst>
                                      </p:cBhvr>
                                      <p:to>
                                        <p:strVal val="solid"/>
                                      </p:to>
                                    </p:set>
                                    <p:set>
                                      <p:cBhvr>
                                        <p:cTn id="334" dur="250" autoRev="1" fill="remove"/>
                                        <p:tgtEl>
                                          <p:spTgt spid="134"/>
                                        </p:tgtEl>
                                        <p:attrNameLst>
                                          <p:attrName>fill.on</p:attrName>
                                        </p:attrNameLst>
                                      </p:cBhvr>
                                      <p:to>
                                        <p:strVal val="true"/>
                                      </p:to>
                                    </p:set>
                                  </p:childTnLst>
                                  <p:subTnLst>
                                    <p:audio>
                                      <p:cMediaNode>
                                        <p:cTn display="0" masterRel="sameClick">
                                          <p:stCondLst>
                                            <p:cond evt="begin" delay="0">
                                              <p:tn val="3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4"/>
                  </p:tgtEl>
                </p:cond>
              </p:nextCondLst>
            </p:seq>
            <p:seq concurrent="1" nextAc="seek">
              <p:cTn id="335" restart="whenNotActive" fill="hold" evtFilter="cancelBubble" nodeType="interactiveSeq">
                <p:stCondLst>
                  <p:cond evt="onClick" delay="0">
                    <p:tgtEl>
                      <p:spTgt spid="135"/>
                    </p:tgtEl>
                  </p:cond>
                </p:stCondLst>
                <p:endSync evt="end" delay="0">
                  <p:rtn val="all"/>
                </p:endSync>
                <p:childTnLst>
                  <p:par>
                    <p:cTn id="336" fill="hold">
                      <p:stCondLst>
                        <p:cond delay="0"/>
                      </p:stCondLst>
                      <p:childTnLst>
                        <p:par>
                          <p:cTn id="337" fill="hold">
                            <p:stCondLst>
                              <p:cond delay="0"/>
                            </p:stCondLst>
                            <p:childTnLst>
                              <p:par>
                                <p:cTn id="3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9" dur="250" autoRev="1" fill="remove"/>
                                        <p:tgtEl>
                                          <p:spTgt spid="135"/>
                                        </p:tgtEl>
                                        <p:attrNameLst>
                                          <p:attrName>style.color</p:attrName>
                                        </p:attrNameLst>
                                      </p:cBhvr>
                                      <p:to>
                                        <a:srgbClr val="FF3399"/>
                                      </p:to>
                                    </p:animClr>
                                    <p:animClr clrSpc="rgb" dir="cw">
                                      <p:cBhvr>
                                        <p:cTn id="340" dur="250" autoRev="1" fill="remove"/>
                                        <p:tgtEl>
                                          <p:spTgt spid="135"/>
                                        </p:tgtEl>
                                        <p:attrNameLst>
                                          <p:attrName>fillcolor</p:attrName>
                                        </p:attrNameLst>
                                      </p:cBhvr>
                                      <p:to>
                                        <a:srgbClr val="FF3399"/>
                                      </p:to>
                                    </p:animClr>
                                    <p:set>
                                      <p:cBhvr>
                                        <p:cTn id="341" dur="250" autoRev="1" fill="remove"/>
                                        <p:tgtEl>
                                          <p:spTgt spid="135"/>
                                        </p:tgtEl>
                                        <p:attrNameLst>
                                          <p:attrName>fill.type</p:attrName>
                                        </p:attrNameLst>
                                      </p:cBhvr>
                                      <p:to>
                                        <p:strVal val="solid"/>
                                      </p:to>
                                    </p:set>
                                    <p:set>
                                      <p:cBhvr>
                                        <p:cTn id="342" dur="250" autoRev="1" fill="remove"/>
                                        <p:tgtEl>
                                          <p:spTgt spid="135"/>
                                        </p:tgtEl>
                                        <p:attrNameLst>
                                          <p:attrName>fill.on</p:attrName>
                                        </p:attrNameLst>
                                      </p:cBhvr>
                                      <p:to>
                                        <p:strVal val="true"/>
                                      </p:to>
                                    </p:set>
                                  </p:childTnLst>
                                  <p:subTnLst>
                                    <p:audio>
                                      <p:cMediaNode>
                                        <p:cTn display="0" masterRel="sameClick">
                                          <p:stCondLst>
                                            <p:cond evt="begin" delay="0">
                                              <p:tn val="3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5"/>
                  </p:tgtEl>
                </p:cond>
              </p:nextCondLst>
            </p:seq>
            <p:seq concurrent="1" nextAc="seek">
              <p:cTn id="343" restart="whenNotActive" fill="hold" evtFilter="cancelBubble" nodeType="interactiveSeq">
                <p:stCondLst>
                  <p:cond evt="onClick" delay="0">
                    <p:tgtEl>
                      <p:spTgt spid="136"/>
                    </p:tgtEl>
                  </p:cond>
                </p:stCondLst>
                <p:endSync evt="end" delay="0">
                  <p:rtn val="all"/>
                </p:endSync>
                <p:childTnLst>
                  <p:par>
                    <p:cTn id="344" fill="hold">
                      <p:stCondLst>
                        <p:cond delay="0"/>
                      </p:stCondLst>
                      <p:childTnLst>
                        <p:par>
                          <p:cTn id="345" fill="hold">
                            <p:stCondLst>
                              <p:cond delay="0"/>
                            </p:stCondLst>
                            <p:childTnLst>
                              <p:par>
                                <p:cTn id="3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7" dur="250" autoRev="1" fill="remove"/>
                                        <p:tgtEl>
                                          <p:spTgt spid="136"/>
                                        </p:tgtEl>
                                        <p:attrNameLst>
                                          <p:attrName>style.color</p:attrName>
                                        </p:attrNameLst>
                                      </p:cBhvr>
                                      <p:to>
                                        <a:srgbClr val="FF3399"/>
                                      </p:to>
                                    </p:animClr>
                                    <p:animClr clrSpc="rgb" dir="cw">
                                      <p:cBhvr>
                                        <p:cTn id="348" dur="250" autoRev="1" fill="remove"/>
                                        <p:tgtEl>
                                          <p:spTgt spid="136"/>
                                        </p:tgtEl>
                                        <p:attrNameLst>
                                          <p:attrName>fillcolor</p:attrName>
                                        </p:attrNameLst>
                                      </p:cBhvr>
                                      <p:to>
                                        <a:srgbClr val="FF3399"/>
                                      </p:to>
                                    </p:animClr>
                                    <p:set>
                                      <p:cBhvr>
                                        <p:cTn id="349" dur="250" autoRev="1" fill="remove"/>
                                        <p:tgtEl>
                                          <p:spTgt spid="136"/>
                                        </p:tgtEl>
                                        <p:attrNameLst>
                                          <p:attrName>fill.type</p:attrName>
                                        </p:attrNameLst>
                                      </p:cBhvr>
                                      <p:to>
                                        <p:strVal val="solid"/>
                                      </p:to>
                                    </p:set>
                                    <p:set>
                                      <p:cBhvr>
                                        <p:cTn id="350" dur="250" autoRev="1" fill="remove"/>
                                        <p:tgtEl>
                                          <p:spTgt spid="136"/>
                                        </p:tgtEl>
                                        <p:attrNameLst>
                                          <p:attrName>fill.on</p:attrName>
                                        </p:attrNameLst>
                                      </p:cBhvr>
                                      <p:to>
                                        <p:strVal val="true"/>
                                      </p:to>
                                    </p:set>
                                  </p:childTnLst>
                                  <p:subTnLst>
                                    <p:audio>
                                      <p:cMediaNode>
                                        <p:cTn display="0" masterRel="sameClick">
                                          <p:stCondLst>
                                            <p:cond evt="begin" delay="0">
                                              <p:tn val="3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6"/>
                  </p:tgtEl>
                </p:cond>
              </p:nextCondLst>
            </p:seq>
            <p:seq concurrent="1" nextAc="seek">
              <p:cTn id="351" restart="whenNotActive" fill="hold" evtFilter="cancelBubble" nodeType="interactiveSeq">
                <p:stCondLst>
                  <p:cond evt="onClick" delay="0">
                    <p:tgtEl>
                      <p:spTgt spid="137"/>
                    </p:tgtEl>
                  </p:cond>
                </p:stCondLst>
                <p:endSync evt="end" delay="0">
                  <p:rtn val="all"/>
                </p:endSync>
                <p:childTnLst>
                  <p:par>
                    <p:cTn id="352" fill="hold">
                      <p:stCondLst>
                        <p:cond delay="0"/>
                      </p:stCondLst>
                      <p:childTnLst>
                        <p:par>
                          <p:cTn id="353" fill="hold">
                            <p:stCondLst>
                              <p:cond delay="0"/>
                            </p:stCondLst>
                            <p:childTnLst>
                              <p:par>
                                <p:cTn id="3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55" dur="250" autoRev="1" fill="remove"/>
                                        <p:tgtEl>
                                          <p:spTgt spid="137"/>
                                        </p:tgtEl>
                                        <p:attrNameLst>
                                          <p:attrName>style.color</p:attrName>
                                        </p:attrNameLst>
                                      </p:cBhvr>
                                      <p:to>
                                        <a:srgbClr val="FF3399"/>
                                      </p:to>
                                    </p:animClr>
                                    <p:animClr clrSpc="rgb" dir="cw">
                                      <p:cBhvr>
                                        <p:cTn id="356" dur="250" autoRev="1" fill="remove"/>
                                        <p:tgtEl>
                                          <p:spTgt spid="137"/>
                                        </p:tgtEl>
                                        <p:attrNameLst>
                                          <p:attrName>fillcolor</p:attrName>
                                        </p:attrNameLst>
                                      </p:cBhvr>
                                      <p:to>
                                        <a:srgbClr val="FF3399"/>
                                      </p:to>
                                    </p:animClr>
                                    <p:set>
                                      <p:cBhvr>
                                        <p:cTn id="357" dur="250" autoRev="1" fill="remove"/>
                                        <p:tgtEl>
                                          <p:spTgt spid="137"/>
                                        </p:tgtEl>
                                        <p:attrNameLst>
                                          <p:attrName>fill.type</p:attrName>
                                        </p:attrNameLst>
                                      </p:cBhvr>
                                      <p:to>
                                        <p:strVal val="solid"/>
                                      </p:to>
                                    </p:set>
                                    <p:set>
                                      <p:cBhvr>
                                        <p:cTn id="358" dur="250" autoRev="1" fill="remove"/>
                                        <p:tgtEl>
                                          <p:spTgt spid="137"/>
                                        </p:tgtEl>
                                        <p:attrNameLst>
                                          <p:attrName>fill.on</p:attrName>
                                        </p:attrNameLst>
                                      </p:cBhvr>
                                      <p:to>
                                        <p:strVal val="true"/>
                                      </p:to>
                                    </p:set>
                                  </p:childTnLst>
                                  <p:subTnLst>
                                    <p:audio>
                                      <p:cMediaNode>
                                        <p:cTn display="0" masterRel="sameClick">
                                          <p:stCondLst>
                                            <p:cond evt="begin" delay="0">
                                              <p:tn val="3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7"/>
                  </p:tgtEl>
                </p:cond>
              </p:nextCondLst>
            </p:seq>
            <p:seq concurrent="1" nextAc="seek">
              <p:cTn id="359" restart="whenNotActive" fill="hold" evtFilter="cancelBubble" nodeType="interactiveSeq">
                <p:stCondLst>
                  <p:cond evt="onClick" delay="0">
                    <p:tgtEl>
                      <p:spTgt spid="138"/>
                    </p:tgtEl>
                  </p:cond>
                </p:stCondLst>
                <p:endSync evt="end" delay="0">
                  <p:rtn val="all"/>
                </p:endSync>
                <p:childTnLst>
                  <p:par>
                    <p:cTn id="360" fill="hold">
                      <p:stCondLst>
                        <p:cond delay="0"/>
                      </p:stCondLst>
                      <p:childTnLst>
                        <p:par>
                          <p:cTn id="361" fill="hold">
                            <p:stCondLst>
                              <p:cond delay="0"/>
                            </p:stCondLst>
                            <p:childTnLst>
                              <p:par>
                                <p:cTn id="3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63" dur="250" autoRev="1" fill="remove"/>
                                        <p:tgtEl>
                                          <p:spTgt spid="138"/>
                                        </p:tgtEl>
                                        <p:attrNameLst>
                                          <p:attrName>style.color</p:attrName>
                                        </p:attrNameLst>
                                      </p:cBhvr>
                                      <p:to>
                                        <a:srgbClr val="FF3399"/>
                                      </p:to>
                                    </p:animClr>
                                    <p:animClr clrSpc="rgb" dir="cw">
                                      <p:cBhvr>
                                        <p:cTn id="364" dur="250" autoRev="1" fill="remove"/>
                                        <p:tgtEl>
                                          <p:spTgt spid="138"/>
                                        </p:tgtEl>
                                        <p:attrNameLst>
                                          <p:attrName>fillcolor</p:attrName>
                                        </p:attrNameLst>
                                      </p:cBhvr>
                                      <p:to>
                                        <a:srgbClr val="FF3399"/>
                                      </p:to>
                                    </p:animClr>
                                    <p:set>
                                      <p:cBhvr>
                                        <p:cTn id="365" dur="250" autoRev="1" fill="remove"/>
                                        <p:tgtEl>
                                          <p:spTgt spid="138"/>
                                        </p:tgtEl>
                                        <p:attrNameLst>
                                          <p:attrName>fill.type</p:attrName>
                                        </p:attrNameLst>
                                      </p:cBhvr>
                                      <p:to>
                                        <p:strVal val="solid"/>
                                      </p:to>
                                    </p:set>
                                    <p:set>
                                      <p:cBhvr>
                                        <p:cTn id="366" dur="250" autoRev="1" fill="remove"/>
                                        <p:tgtEl>
                                          <p:spTgt spid="138"/>
                                        </p:tgtEl>
                                        <p:attrNameLst>
                                          <p:attrName>fill.on</p:attrName>
                                        </p:attrNameLst>
                                      </p:cBhvr>
                                      <p:to>
                                        <p:strVal val="true"/>
                                      </p:to>
                                    </p:set>
                                  </p:childTnLst>
                                  <p:subTnLst>
                                    <p:audio>
                                      <p:cMediaNode>
                                        <p:cTn display="0" masterRel="sameClick">
                                          <p:stCondLst>
                                            <p:cond evt="begin" delay="0">
                                              <p:tn val="3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8"/>
                  </p:tgtEl>
                </p:cond>
              </p:nextCondLst>
            </p:seq>
            <p:seq concurrent="1" nextAc="seek">
              <p:cTn id="367" restart="whenNotActive" fill="hold" evtFilter="cancelBubble" nodeType="interactiveSeq">
                <p:stCondLst>
                  <p:cond evt="onClick" delay="0">
                    <p:tgtEl>
                      <p:spTgt spid="139"/>
                    </p:tgtEl>
                  </p:cond>
                </p:stCondLst>
                <p:endSync evt="end" delay="0">
                  <p:rtn val="all"/>
                </p:endSync>
                <p:childTnLst>
                  <p:par>
                    <p:cTn id="368" fill="hold">
                      <p:stCondLst>
                        <p:cond delay="0"/>
                      </p:stCondLst>
                      <p:childTnLst>
                        <p:par>
                          <p:cTn id="369" fill="hold">
                            <p:stCondLst>
                              <p:cond delay="0"/>
                            </p:stCondLst>
                            <p:childTnLst>
                              <p:par>
                                <p:cTn id="3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1" dur="250" autoRev="1" fill="remove"/>
                                        <p:tgtEl>
                                          <p:spTgt spid="139"/>
                                        </p:tgtEl>
                                        <p:attrNameLst>
                                          <p:attrName>style.color</p:attrName>
                                        </p:attrNameLst>
                                      </p:cBhvr>
                                      <p:to>
                                        <a:srgbClr val="FF3399"/>
                                      </p:to>
                                    </p:animClr>
                                    <p:animClr clrSpc="rgb" dir="cw">
                                      <p:cBhvr>
                                        <p:cTn id="372" dur="250" autoRev="1" fill="remove"/>
                                        <p:tgtEl>
                                          <p:spTgt spid="139"/>
                                        </p:tgtEl>
                                        <p:attrNameLst>
                                          <p:attrName>fillcolor</p:attrName>
                                        </p:attrNameLst>
                                      </p:cBhvr>
                                      <p:to>
                                        <a:srgbClr val="FF3399"/>
                                      </p:to>
                                    </p:animClr>
                                    <p:set>
                                      <p:cBhvr>
                                        <p:cTn id="373" dur="250" autoRev="1" fill="remove"/>
                                        <p:tgtEl>
                                          <p:spTgt spid="139"/>
                                        </p:tgtEl>
                                        <p:attrNameLst>
                                          <p:attrName>fill.type</p:attrName>
                                        </p:attrNameLst>
                                      </p:cBhvr>
                                      <p:to>
                                        <p:strVal val="solid"/>
                                      </p:to>
                                    </p:set>
                                    <p:set>
                                      <p:cBhvr>
                                        <p:cTn id="374" dur="250" autoRev="1" fill="remove"/>
                                        <p:tgtEl>
                                          <p:spTgt spid="139"/>
                                        </p:tgtEl>
                                        <p:attrNameLst>
                                          <p:attrName>fill.on</p:attrName>
                                        </p:attrNameLst>
                                      </p:cBhvr>
                                      <p:to>
                                        <p:strVal val="true"/>
                                      </p:to>
                                    </p:set>
                                  </p:childTnLst>
                                  <p:subTnLst>
                                    <p:audio>
                                      <p:cMediaNode>
                                        <p:cTn display="0" masterRel="sameClick">
                                          <p:stCondLst>
                                            <p:cond evt="begin" delay="0">
                                              <p:tn val="3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39"/>
                  </p:tgtEl>
                </p:cond>
              </p:nextCondLst>
            </p:seq>
            <p:seq concurrent="1" nextAc="seek">
              <p:cTn id="375" restart="whenNotActive" fill="hold" evtFilter="cancelBubble" nodeType="interactiveSeq">
                <p:stCondLst>
                  <p:cond evt="onClick" delay="0">
                    <p:tgtEl>
                      <p:spTgt spid="140"/>
                    </p:tgtEl>
                  </p:cond>
                </p:stCondLst>
                <p:endSync evt="end" delay="0">
                  <p:rtn val="all"/>
                </p:endSync>
                <p:childTnLst>
                  <p:par>
                    <p:cTn id="376" fill="hold">
                      <p:stCondLst>
                        <p:cond delay="0"/>
                      </p:stCondLst>
                      <p:childTnLst>
                        <p:par>
                          <p:cTn id="377" fill="hold">
                            <p:stCondLst>
                              <p:cond delay="0"/>
                            </p:stCondLst>
                            <p:childTnLst>
                              <p:par>
                                <p:cTn id="3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79" dur="250" autoRev="1" fill="remove"/>
                                        <p:tgtEl>
                                          <p:spTgt spid="140"/>
                                        </p:tgtEl>
                                        <p:attrNameLst>
                                          <p:attrName>style.color</p:attrName>
                                        </p:attrNameLst>
                                      </p:cBhvr>
                                      <p:to>
                                        <a:srgbClr val="FF3399"/>
                                      </p:to>
                                    </p:animClr>
                                    <p:animClr clrSpc="rgb" dir="cw">
                                      <p:cBhvr>
                                        <p:cTn id="380" dur="250" autoRev="1" fill="remove"/>
                                        <p:tgtEl>
                                          <p:spTgt spid="140"/>
                                        </p:tgtEl>
                                        <p:attrNameLst>
                                          <p:attrName>fillcolor</p:attrName>
                                        </p:attrNameLst>
                                      </p:cBhvr>
                                      <p:to>
                                        <a:srgbClr val="FF3399"/>
                                      </p:to>
                                    </p:animClr>
                                    <p:set>
                                      <p:cBhvr>
                                        <p:cTn id="381" dur="250" autoRev="1" fill="remove"/>
                                        <p:tgtEl>
                                          <p:spTgt spid="140"/>
                                        </p:tgtEl>
                                        <p:attrNameLst>
                                          <p:attrName>fill.type</p:attrName>
                                        </p:attrNameLst>
                                      </p:cBhvr>
                                      <p:to>
                                        <p:strVal val="solid"/>
                                      </p:to>
                                    </p:set>
                                    <p:set>
                                      <p:cBhvr>
                                        <p:cTn id="382" dur="250" autoRev="1" fill="remove"/>
                                        <p:tgtEl>
                                          <p:spTgt spid="140"/>
                                        </p:tgtEl>
                                        <p:attrNameLst>
                                          <p:attrName>fill.on</p:attrName>
                                        </p:attrNameLst>
                                      </p:cBhvr>
                                      <p:to>
                                        <p:strVal val="true"/>
                                      </p:to>
                                    </p:set>
                                  </p:childTnLst>
                                  <p:subTnLst>
                                    <p:audio>
                                      <p:cMediaNode>
                                        <p:cTn display="0" masterRel="sameClick">
                                          <p:stCondLst>
                                            <p:cond evt="begin" delay="0">
                                              <p:tn val="3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0"/>
                  </p:tgtEl>
                </p:cond>
              </p:nextCondLst>
            </p:seq>
            <p:seq concurrent="1" nextAc="seek">
              <p:cTn id="383" restart="whenNotActive" fill="hold" evtFilter="cancelBubble" nodeType="interactiveSeq">
                <p:stCondLst>
                  <p:cond evt="onClick" delay="0">
                    <p:tgtEl>
                      <p:spTgt spid="141"/>
                    </p:tgtEl>
                  </p:cond>
                </p:stCondLst>
                <p:endSync evt="end" delay="0">
                  <p:rtn val="all"/>
                </p:endSync>
                <p:childTnLst>
                  <p:par>
                    <p:cTn id="384" fill="hold">
                      <p:stCondLst>
                        <p:cond delay="0"/>
                      </p:stCondLst>
                      <p:childTnLst>
                        <p:par>
                          <p:cTn id="385" fill="hold">
                            <p:stCondLst>
                              <p:cond delay="0"/>
                            </p:stCondLst>
                            <p:childTnLst>
                              <p:par>
                                <p:cTn id="3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87" dur="250" autoRev="1" fill="remove"/>
                                        <p:tgtEl>
                                          <p:spTgt spid="141"/>
                                        </p:tgtEl>
                                        <p:attrNameLst>
                                          <p:attrName>style.color</p:attrName>
                                        </p:attrNameLst>
                                      </p:cBhvr>
                                      <p:to>
                                        <a:srgbClr val="FF3399"/>
                                      </p:to>
                                    </p:animClr>
                                    <p:animClr clrSpc="rgb" dir="cw">
                                      <p:cBhvr>
                                        <p:cTn id="388" dur="250" autoRev="1" fill="remove"/>
                                        <p:tgtEl>
                                          <p:spTgt spid="141"/>
                                        </p:tgtEl>
                                        <p:attrNameLst>
                                          <p:attrName>fillcolor</p:attrName>
                                        </p:attrNameLst>
                                      </p:cBhvr>
                                      <p:to>
                                        <a:srgbClr val="FF3399"/>
                                      </p:to>
                                    </p:animClr>
                                    <p:set>
                                      <p:cBhvr>
                                        <p:cTn id="389" dur="250" autoRev="1" fill="remove"/>
                                        <p:tgtEl>
                                          <p:spTgt spid="141"/>
                                        </p:tgtEl>
                                        <p:attrNameLst>
                                          <p:attrName>fill.type</p:attrName>
                                        </p:attrNameLst>
                                      </p:cBhvr>
                                      <p:to>
                                        <p:strVal val="solid"/>
                                      </p:to>
                                    </p:set>
                                    <p:set>
                                      <p:cBhvr>
                                        <p:cTn id="390" dur="250" autoRev="1" fill="remove"/>
                                        <p:tgtEl>
                                          <p:spTgt spid="141"/>
                                        </p:tgtEl>
                                        <p:attrNameLst>
                                          <p:attrName>fill.on</p:attrName>
                                        </p:attrNameLst>
                                      </p:cBhvr>
                                      <p:to>
                                        <p:strVal val="true"/>
                                      </p:to>
                                    </p:set>
                                  </p:childTnLst>
                                  <p:subTnLst>
                                    <p:audio>
                                      <p:cMediaNode>
                                        <p:cTn display="0" masterRel="sameClick">
                                          <p:stCondLst>
                                            <p:cond evt="begin" delay="0">
                                              <p:tn val="3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1"/>
                  </p:tgtEl>
                </p:cond>
              </p:nextCondLst>
            </p:seq>
            <p:seq concurrent="1" nextAc="seek">
              <p:cTn id="391" restart="whenNotActive" fill="hold" evtFilter="cancelBubble" nodeType="interactiveSeq">
                <p:stCondLst>
                  <p:cond evt="onClick" delay="0">
                    <p:tgtEl>
                      <p:spTgt spid="142"/>
                    </p:tgtEl>
                  </p:cond>
                </p:stCondLst>
                <p:endSync evt="end" delay="0">
                  <p:rtn val="all"/>
                </p:endSync>
                <p:childTnLst>
                  <p:par>
                    <p:cTn id="392" fill="hold">
                      <p:stCondLst>
                        <p:cond delay="0"/>
                      </p:stCondLst>
                      <p:childTnLst>
                        <p:par>
                          <p:cTn id="393" fill="hold">
                            <p:stCondLst>
                              <p:cond delay="0"/>
                            </p:stCondLst>
                            <p:childTnLst>
                              <p:par>
                                <p:cTn id="3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95" dur="250" autoRev="1" fill="remove"/>
                                        <p:tgtEl>
                                          <p:spTgt spid="142"/>
                                        </p:tgtEl>
                                        <p:attrNameLst>
                                          <p:attrName>style.color</p:attrName>
                                        </p:attrNameLst>
                                      </p:cBhvr>
                                      <p:to>
                                        <a:srgbClr val="FF3399"/>
                                      </p:to>
                                    </p:animClr>
                                    <p:animClr clrSpc="rgb" dir="cw">
                                      <p:cBhvr>
                                        <p:cTn id="396" dur="250" autoRev="1" fill="remove"/>
                                        <p:tgtEl>
                                          <p:spTgt spid="142"/>
                                        </p:tgtEl>
                                        <p:attrNameLst>
                                          <p:attrName>fillcolor</p:attrName>
                                        </p:attrNameLst>
                                      </p:cBhvr>
                                      <p:to>
                                        <a:srgbClr val="FF3399"/>
                                      </p:to>
                                    </p:animClr>
                                    <p:set>
                                      <p:cBhvr>
                                        <p:cTn id="397" dur="250" autoRev="1" fill="remove"/>
                                        <p:tgtEl>
                                          <p:spTgt spid="142"/>
                                        </p:tgtEl>
                                        <p:attrNameLst>
                                          <p:attrName>fill.type</p:attrName>
                                        </p:attrNameLst>
                                      </p:cBhvr>
                                      <p:to>
                                        <p:strVal val="solid"/>
                                      </p:to>
                                    </p:set>
                                    <p:set>
                                      <p:cBhvr>
                                        <p:cTn id="398" dur="250" autoRev="1" fill="remove"/>
                                        <p:tgtEl>
                                          <p:spTgt spid="142"/>
                                        </p:tgtEl>
                                        <p:attrNameLst>
                                          <p:attrName>fill.on</p:attrName>
                                        </p:attrNameLst>
                                      </p:cBhvr>
                                      <p:to>
                                        <p:strVal val="true"/>
                                      </p:to>
                                    </p:set>
                                  </p:childTnLst>
                                  <p:subTnLst>
                                    <p:audio>
                                      <p:cMediaNode>
                                        <p:cTn display="0" masterRel="sameClick">
                                          <p:stCondLst>
                                            <p:cond evt="begin" delay="0">
                                              <p:tn val="3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2"/>
                  </p:tgtEl>
                </p:cond>
              </p:nextCondLst>
            </p:seq>
            <p:seq concurrent="1" nextAc="seek">
              <p:cTn id="399" restart="whenNotActive" fill="hold" evtFilter="cancelBubble" nodeType="interactiveSeq">
                <p:stCondLst>
                  <p:cond evt="onClick" delay="0">
                    <p:tgtEl>
                      <p:spTgt spid="143"/>
                    </p:tgtEl>
                  </p:cond>
                </p:stCondLst>
                <p:endSync evt="end" delay="0">
                  <p:rtn val="all"/>
                </p:endSync>
                <p:childTnLst>
                  <p:par>
                    <p:cTn id="400" fill="hold">
                      <p:stCondLst>
                        <p:cond delay="0"/>
                      </p:stCondLst>
                      <p:childTnLst>
                        <p:par>
                          <p:cTn id="401" fill="hold">
                            <p:stCondLst>
                              <p:cond delay="0"/>
                            </p:stCondLst>
                            <p:childTnLst>
                              <p:par>
                                <p:cTn id="4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3" dur="250" autoRev="1" fill="remove"/>
                                        <p:tgtEl>
                                          <p:spTgt spid="143"/>
                                        </p:tgtEl>
                                        <p:attrNameLst>
                                          <p:attrName>style.color</p:attrName>
                                        </p:attrNameLst>
                                      </p:cBhvr>
                                      <p:to>
                                        <a:srgbClr val="FF3399"/>
                                      </p:to>
                                    </p:animClr>
                                    <p:animClr clrSpc="rgb" dir="cw">
                                      <p:cBhvr>
                                        <p:cTn id="404" dur="250" autoRev="1" fill="remove"/>
                                        <p:tgtEl>
                                          <p:spTgt spid="143"/>
                                        </p:tgtEl>
                                        <p:attrNameLst>
                                          <p:attrName>fillcolor</p:attrName>
                                        </p:attrNameLst>
                                      </p:cBhvr>
                                      <p:to>
                                        <a:srgbClr val="FF3399"/>
                                      </p:to>
                                    </p:animClr>
                                    <p:set>
                                      <p:cBhvr>
                                        <p:cTn id="405" dur="250" autoRev="1" fill="remove"/>
                                        <p:tgtEl>
                                          <p:spTgt spid="143"/>
                                        </p:tgtEl>
                                        <p:attrNameLst>
                                          <p:attrName>fill.type</p:attrName>
                                        </p:attrNameLst>
                                      </p:cBhvr>
                                      <p:to>
                                        <p:strVal val="solid"/>
                                      </p:to>
                                    </p:set>
                                    <p:set>
                                      <p:cBhvr>
                                        <p:cTn id="406" dur="250" autoRev="1" fill="remove"/>
                                        <p:tgtEl>
                                          <p:spTgt spid="143"/>
                                        </p:tgtEl>
                                        <p:attrNameLst>
                                          <p:attrName>fill.on</p:attrName>
                                        </p:attrNameLst>
                                      </p:cBhvr>
                                      <p:to>
                                        <p:strVal val="true"/>
                                      </p:to>
                                    </p:set>
                                  </p:childTnLst>
                                  <p:subTnLst>
                                    <p:audio>
                                      <p:cMediaNode>
                                        <p:cTn display="0" masterRel="sameClick">
                                          <p:stCondLst>
                                            <p:cond evt="begin" delay="0">
                                              <p:tn val="4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3"/>
                  </p:tgtEl>
                </p:cond>
              </p:nextCondLst>
            </p:seq>
            <p:seq concurrent="1" nextAc="seek">
              <p:cTn id="407" restart="whenNotActive" fill="hold" evtFilter="cancelBubble" nodeType="interactiveSeq">
                <p:stCondLst>
                  <p:cond evt="onClick" delay="0">
                    <p:tgtEl>
                      <p:spTgt spid="144"/>
                    </p:tgtEl>
                  </p:cond>
                </p:stCondLst>
                <p:endSync evt="end" delay="0">
                  <p:rtn val="all"/>
                </p:endSync>
                <p:childTnLst>
                  <p:par>
                    <p:cTn id="408" fill="hold">
                      <p:stCondLst>
                        <p:cond delay="0"/>
                      </p:stCondLst>
                      <p:childTnLst>
                        <p:par>
                          <p:cTn id="409" fill="hold">
                            <p:stCondLst>
                              <p:cond delay="0"/>
                            </p:stCondLst>
                            <p:childTnLst>
                              <p:par>
                                <p:cTn id="4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1" dur="250" autoRev="1" fill="remove"/>
                                        <p:tgtEl>
                                          <p:spTgt spid="144"/>
                                        </p:tgtEl>
                                        <p:attrNameLst>
                                          <p:attrName>style.color</p:attrName>
                                        </p:attrNameLst>
                                      </p:cBhvr>
                                      <p:to>
                                        <a:srgbClr val="FF3399"/>
                                      </p:to>
                                    </p:animClr>
                                    <p:animClr clrSpc="rgb" dir="cw">
                                      <p:cBhvr>
                                        <p:cTn id="412" dur="250" autoRev="1" fill="remove"/>
                                        <p:tgtEl>
                                          <p:spTgt spid="144"/>
                                        </p:tgtEl>
                                        <p:attrNameLst>
                                          <p:attrName>fillcolor</p:attrName>
                                        </p:attrNameLst>
                                      </p:cBhvr>
                                      <p:to>
                                        <a:srgbClr val="FF3399"/>
                                      </p:to>
                                    </p:animClr>
                                    <p:set>
                                      <p:cBhvr>
                                        <p:cTn id="413" dur="250" autoRev="1" fill="remove"/>
                                        <p:tgtEl>
                                          <p:spTgt spid="144"/>
                                        </p:tgtEl>
                                        <p:attrNameLst>
                                          <p:attrName>fill.type</p:attrName>
                                        </p:attrNameLst>
                                      </p:cBhvr>
                                      <p:to>
                                        <p:strVal val="solid"/>
                                      </p:to>
                                    </p:set>
                                    <p:set>
                                      <p:cBhvr>
                                        <p:cTn id="414" dur="250" autoRev="1" fill="remove"/>
                                        <p:tgtEl>
                                          <p:spTgt spid="144"/>
                                        </p:tgtEl>
                                        <p:attrNameLst>
                                          <p:attrName>fill.on</p:attrName>
                                        </p:attrNameLst>
                                      </p:cBhvr>
                                      <p:to>
                                        <p:strVal val="true"/>
                                      </p:to>
                                    </p:set>
                                  </p:childTnLst>
                                  <p:subTnLst>
                                    <p:audio>
                                      <p:cMediaNode>
                                        <p:cTn display="0" masterRel="sameClick">
                                          <p:stCondLst>
                                            <p:cond evt="begin" delay="0">
                                              <p:tn val="4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4"/>
                  </p:tgtEl>
                </p:cond>
              </p:nextCondLst>
            </p:seq>
            <p:seq concurrent="1" nextAc="seek">
              <p:cTn id="415" restart="whenNotActive" fill="hold" evtFilter="cancelBubble" nodeType="interactiveSeq">
                <p:stCondLst>
                  <p:cond evt="onClick" delay="0">
                    <p:tgtEl>
                      <p:spTgt spid="145"/>
                    </p:tgtEl>
                  </p:cond>
                </p:stCondLst>
                <p:endSync evt="end" delay="0">
                  <p:rtn val="all"/>
                </p:endSync>
                <p:childTnLst>
                  <p:par>
                    <p:cTn id="416" fill="hold">
                      <p:stCondLst>
                        <p:cond delay="0"/>
                      </p:stCondLst>
                      <p:childTnLst>
                        <p:par>
                          <p:cTn id="417" fill="hold">
                            <p:stCondLst>
                              <p:cond delay="0"/>
                            </p:stCondLst>
                            <p:childTnLst>
                              <p:par>
                                <p:cTn id="4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19" dur="250" autoRev="1" fill="remove"/>
                                        <p:tgtEl>
                                          <p:spTgt spid="145"/>
                                        </p:tgtEl>
                                        <p:attrNameLst>
                                          <p:attrName>style.color</p:attrName>
                                        </p:attrNameLst>
                                      </p:cBhvr>
                                      <p:to>
                                        <a:srgbClr val="FF3399"/>
                                      </p:to>
                                    </p:animClr>
                                    <p:animClr clrSpc="rgb" dir="cw">
                                      <p:cBhvr>
                                        <p:cTn id="420" dur="250" autoRev="1" fill="remove"/>
                                        <p:tgtEl>
                                          <p:spTgt spid="145"/>
                                        </p:tgtEl>
                                        <p:attrNameLst>
                                          <p:attrName>fillcolor</p:attrName>
                                        </p:attrNameLst>
                                      </p:cBhvr>
                                      <p:to>
                                        <a:srgbClr val="FF3399"/>
                                      </p:to>
                                    </p:animClr>
                                    <p:set>
                                      <p:cBhvr>
                                        <p:cTn id="421" dur="250" autoRev="1" fill="remove"/>
                                        <p:tgtEl>
                                          <p:spTgt spid="145"/>
                                        </p:tgtEl>
                                        <p:attrNameLst>
                                          <p:attrName>fill.type</p:attrName>
                                        </p:attrNameLst>
                                      </p:cBhvr>
                                      <p:to>
                                        <p:strVal val="solid"/>
                                      </p:to>
                                    </p:set>
                                    <p:set>
                                      <p:cBhvr>
                                        <p:cTn id="422" dur="250" autoRev="1" fill="remove"/>
                                        <p:tgtEl>
                                          <p:spTgt spid="145"/>
                                        </p:tgtEl>
                                        <p:attrNameLst>
                                          <p:attrName>fill.on</p:attrName>
                                        </p:attrNameLst>
                                      </p:cBhvr>
                                      <p:to>
                                        <p:strVal val="true"/>
                                      </p:to>
                                    </p:set>
                                  </p:childTnLst>
                                  <p:subTnLst>
                                    <p:audio>
                                      <p:cMediaNode>
                                        <p:cTn display="0" masterRel="sameClick">
                                          <p:stCondLst>
                                            <p:cond evt="begin" delay="0">
                                              <p:tn val="4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5"/>
                  </p:tgtEl>
                </p:cond>
              </p:nextCondLst>
            </p:seq>
            <p:seq concurrent="1" nextAc="seek">
              <p:cTn id="423" restart="whenNotActive" fill="hold" evtFilter="cancelBubble" nodeType="interactiveSeq">
                <p:stCondLst>
                  <p:cond evt="onClick" delay="0">
                    <p:tgtEl>
                      <p:spTgt spid="146"/>
                    </p:tgtEl>
                  </p:cond>
                </p:stCondLst>
                <p:endSync evt="end" delay="0">
                  <p:rtn val="all"/>
                </p:endSync>
                <p:childTnLst>
                  <p:par>
                    <p:cTn id="424" fill="hold">
                      <p:stCondLst>
                        <p:cond delay="0"/>
                      </p:stCondLst>
                      <p:childTnLst>
                        <p:par>
                          <p:cTn id="425" fill="hold">
                            <p:stCondLst>
                              <p:cond delay="0"/>
                            </p:stCondLst>
                            <p:childTnLst>
                              <p:par>
                                <p:cTn id="4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7" dur="250" autoRev="1" fill="remove"/>
                                        <p:tgtEl>
                                          <p:spTgt spid="146"/>
                                        </p:tgtEl>
                                        <p:attrNameLst>
                                          <p:attrName>style.color</p:attrName>
                                        </p:attrNameLst>
                                      </p:cBhvr>
                                      <p:to>
                                        <a:srgbClr val="FF3399"/>
                                      </p:to>
                                    </p:animClr>
                                    <p:animClr clrSpc="rgb" dir="cw">
                                      <p:cBhvr>
                                        <p:cTn id="428" dur="250" autoRev="1" fill="remove"/>
                                        <p:tgtEl>
                                          <p:spTgt spid="146"/>
                                        </p:tgtEl>
                                        <p:attrNameLst>
                                          <p:attrName>fillcolor</p:attrName>
                                        </p:attrNameLst>
                                      </p:cBhvr>
                                      <p:to>
                                        <a:srgbClr val="FF3399"/>
                                      </p:to>
                                    </p:animClr>
                                    <p:set>
                                      <p:cBhvr>
                                        <p:cTn id="429" dur="250" autoRev="1" fill="remove"/>
                                        <p:tgtEl>
                                          <p:spTgt spid="146"/>
                                        </p:tgtEl>
                                        <p:attrNameLst>
                                          <p:attrName>fill.type</p:attrName>
                                        </p:attrNameLst>
                                      </p:cBhvr>
                                      <p:to>
                                        <p:strVal val="solid"/>
                                      </p:to>
                                    </p:set>
                                    <p:set>
                                      <p:cBhvr>
                                        <p:cTn id="430" dur="250" autoRev="1" fill="remove"/>
                                        <p:tgtEl>
                                          <p:spTgt spid="146"/>
                                        </p:tgtEl>
                                        <p:attrNameLst>
                                          <p:attrName>fill.on</p:attrName>
                                        </p:attrNameLst>
                                      </p:cBhvr>
                                      <p:to>
                                        <p:strVal val="true"/>
                                      </p:to>
                                    </p:set>
                                  </p:childTnLst>
                                  <p:subTnLst>
                                    <p:audio>
                                      <p:cMediaNode>
                                        <p:cTn display="0" masterRel="sameClick">
                                          <p:stCondLst>
                                            <p:cond evt="begin" delay="0">
                                              <p:tn val="4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6"/>
                  </p:tgtEl>
                </p:cond>
              </p:nextCondLst>
            </p:seq>
            <p:seq concurrent="1" nextAc="seek">
              <p:cTn id="431" restart="whenNotActive" fill="hold" evtFilter="cancelBubble" nodeType="interactiveSeq">
                <p:stCondLst>
                  <p:cond evt="onClick" delay="0">
                    <p:tgtEl>
                      <p:spTgt spid="147"/>
                    </p:tgtEl>
                  </p:cond>
                </p:stCondLst>
                <p:endSync evt="end" delay="0">
                  <p:rtn val="all"/>
                </p:endSync>
                <p:childTnLst>
                  <p:par>
                    <p:cTn id="432" fill="hold">
                      <p:stCondLst>
                        <p:cond delay="0"/>
                      </p:stCondLst>
                      <p:childTnLst>
                        <p:par>
                          <p:cTn id="433" fill="hold">
                            <p:stCondLst>
                              <p:cond delay="0"/>
                            </p:stCondLst>
                            <p:childTnLst>
                              <p:par>
                                <p:cTn id="4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5" dur="250" autoRev="1" fill="remove"/>
                                        <p:tgtEl>
                                          <p:spTgt spid="147"/>
                                        </p:tgtEl>
                                        <p:attrNameLst>
                                          <p:attrName>style.color</p:attrName>
                                        </p:attrNameLst>
                                      </p:cBhvr>
                                      <p:to>
                                        <a:srgbClr val="FF3399"/>
                                      </p:to>
                                    </p:animClr>
                                    <p:animClr clrSpc="rgb" dir="cw">
                                      <p:cBhvr>
                                        <p:cTn id="436" dur="250" autoRev="1" fill="remove"/>
                                        <p:tgtEl>
                                          <p:spTgt spid="147"/>
                                        </p:tgtEl>
                                        <p:attrNameLst>
                                          <p:attrName>fillcolor</p:attrName>
                                        </p:attrNameLst>
                                      </p:cBhvr>
                                      <p:to>
                                        <a:srgbClr val="FF3399"/>
                                      </p:to>
                                    </p:animClr>
                                    <p:set>
                                      <p:cBhvr>
                                        <p:cTn id="437" dur="250" autoRev="1" fill="remove"/>
                                        <p:tgtEl>
                                          <p:spTgt spid="147"/>
                                        </p:tgtEl>
                                        <p:attrNameLst>
                                          <p:attrName>fill.type</p:attrName>
                                        </p:attrNameLst>
                                      </p:cBhvr>
                                      <p:to>
                                        <p:strVal val="solid"/>
                                      </p:to>
                                    </p:set>
                                    <p:set>
                                      <p:cBhvr>
                                        <p:cTn id="438" dur="250" autoRev="1" fill="remove"/>
                                        <p:tgtEl>
                                          <p:spTgt spid="147"/>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7"/>
                  </p:tgtEl>
                </p:cond>
              </p:nextCondLst>
            </p:seq>
            <p:seq concurrent="1" nextAc="seek">
              <p:cTn id="439" restart="whenNotActive" fill="hold" evtFilter="cancelBubble" nodeType="interactiveSeq">
                <p:stCondLst>
                  <p:cond evt="onClick" delay="0">
                    <p:tgtEl>
                      <p:spTgt spid="148"/>
                    </p:tgtEl>
                  </p:cond>
                </p:stCondLst>
                <p:endSync evt="end" delay="0">
                  <p:rtn val="all"/>
                </p:endSync>
                <p:childTnLst>
                  <p:par>
                    <p:cTn id="440" fill="hold">
                      <p:stCondLst>
                        <p:cond delay="0"/>
                      </p:stCondLst>
                      <p:childTnLst>
                        <p:par>
                          <p:cTn id="441" fill="hold">
                            <p:stCondLst>
                              <p:cond delay="0"/>
                            </p:stCondLst>
                            <p:childTnLst>
                              <p:par>
                                <p:cTn id="4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43" dur="250" autoRev="1" fill="remove"/>
                                        <p:tgtEl>
                                          <p:spTgt spid="148"/>
                                        </p:tgtEl>
                                        <p:attrNameLst>
                                          <p:attrName>style.color</p:attrName>
                                        </p:attrNameLst>
                                      </p:cBhvr>
                                      <p:to>
                                        <a:srgbClr val="FF3399"/>
                                      </p:to>
                                    </p:animClr>
                                    <p:animClr clrSpc="rgb" dir="cw">
                                      <p:cBhvr>
                                        <p:cTn id="444" dur="250" autoRev="1" fill="remove"/>
                                        <p:tgtEl>
                                          <p:spTgt spid="148"/>
                                        </p:tgtEl>
                                        <p:attrNameLst>
                                          <p:attrName>fillcolor</p:attrName>
                                        </p:attrNameLst>
                                      </p:cBhvr>
                                      <p:to>
                                        <a:srgbClr val="FF3399"/>
                                      </p:to>
                                    </p:animClr>
                                    <p:set>
                                      <p:cBhvr>
                                        <p:cTn id="445" dur="250" autoRev="1" fill="remove"/>
                                        <p:tgtEl>
                                          <p:spTgt spid="148"/>
                                        </p:tgtEl>
                                        <p:attrNameLst>
                                          <p:attrName>fill.type</p:attrName>
                                        </p:attrNameLst>
                                      </p:cBhvr>
                                      <p:to>
                                        <p:strVal val="solid"/>
                                      </p:to>
                                    </p:set>
                                    <p:set>
                                      <p:cBhvr>
                                        <p:cTn id="446" dur="250" autoRev="1" fill="remove"/>
                                        <p:tgtEl>
                                          <p:spTgt spid="148"/>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8"/>
                  </p:tgtEl>
                </p:cond>
              </p:nextCondLst>
            </p:seq>
            <p:seq concurrent="1" nextAc="seek">
              <p:cTn id="447" restart="whenNotActive" fill="hold" evtFilter="cancelBubble" nodeType="interactiveSeq">
                <p:stCondLst>
                  <p:cond evt="onClick" delay="0">
                    <p:tgtEl>
                      <p:spTgt spid="149"/>
                    </p:tgtEl>
                  </p:cond>
                </p:stCondLst>
                <p:endSync evt="end" delay="0">
                  <p:rtn val="all"/>
                </p:endSync>
                <p:childTnLst>
                  <p:par>
                    <p:cTn id="448" fill="hold">
                      <p:stCondLst>
                        <p:cond delay="0"/>
                      </p:stCondLst>
                      <p:childTnLst>
                        <p:par>
                          <p:cTn id="449" fill="hold">
                            <p:stCondLst>
                              <p:cond delay="0"/>
                            </p:stCondLst>
                            <p:childTnLst>
                              <p:par>
                                <p:cTn id="4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1" dur="250" autoRev="1" fill="remove"/>
                                        <p:tgtEl>
                                          <p:spTgt spid="149"/>
                                        </p:tgtEl>
                                        <p:attrNameLst>
                                          <p:attrName>style.color</p:attrName>
                                        </p:attrNameLst>
                                      </p:cBhvr>
                                      <p:to>
                                        <a:srgbClr val="FF3399"/>
                                      </p:to>
                                    </p:animClr>
                                    <p:animClr clrSpc="rgb" dir="cw">
                                      <p:cBhvr>
                                        <p:cTn id="452" dur="250" autoRev="1" fill="remove"/>
                                        <p:tgtEl>
                                          <p:spTgt spid="149"/>
                                        </p:tgtEl>
                                        <p:attrNameLst>
                                          <p:attrName>fillcolor</p:attrName>
                                        </p:attrNameLst>
                                      </p:cBhvr>
                                      <p:to>
                                        <a:srgbClr val="FF3399"/>
                                      </p:to>
                                    </p:animClr>
                                    <p:set>
                                      <p:cBhvr>
                                        <p:cTn id="453" dur="250" autoRev="1" fill="remove"/>
                                        <p:tgtEl>
                                          <p:spTgt spid="149"/>
                                        </p:tgtEl>
                                        <p:attrNameLst>
                                          <p:attrName>fill.type</p:attrName>
                                        </p:attrNameLst>
                                      </p:cBhvr>
                                      <p:to>
                                        <p:strVal val="solid"/>
                                      </p:to>
                                    </p:set>
                                    <p:set>
                                      <p:cBhvr>
                                        <p:cTn id="454" dur="250" autoRev="1" fill="remove"/>
                                        <p:tgtEl>
                                          <p:spTgt spid="149"/>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49"/>
                  </p:tgtEl>
                </p:cond>
              </p:nextCondLst>
            </p:seq>
            <p:seq concurrent="1" nextAc="seek">
              <p:cTn id="455" restart="whenNotActive" fill="hold" evtFilter="cancelBubble" nodeType="interactiveSeq">
                <p:stCondLst>
                  <p:cond evt="onClick" delay="0">
                    <p:tgtEl>
                      <p:spTgt spid="150"/>
                    </p:tgtEl>
                  </p:cond>
                </p:stCondLst>
                <p:endSync evt="end" delay="0">
                  <p:rtn val="all"/>
                </p:endSync>
                <p:childTnLst>
                  <p:par>
                    <p:cTn id="456" fill="hold">
                      <p:stCondLst>
                        <p:cond delay="0"/>
                      </p:stCondLst>
                      <p:childTnLst>
                        <p:par>
                          <p:cTn id="457" fill="hold">
                            <p:stCondLst>
                              <p:cond delay="0"/>
                            </p:stCondLst>
                            <p:childTnLst>
                              <p:par>
                                <p:cTn id="4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59" dur="250" autoRev="1" fill="remove"/>
                                        <p:tgtEl>
                                          <p:spTgt spid="150"/>
                                        </p:tgtEl>
                                        <p:attrNameLst>
                                          <p:attrName>style.color</p:attrName>
                                        </p:attrNameLst>
                                      </p:cBhvr>
                                      <p:to>
                                        <a:srgbClr val="FF3399"/>
                                      </p:to>
                                    </p:animClr>
                                    <p:animClr clrSpc="rgb" dir="cw">
                                      <p:cBhvr>
                                        <p:cTn id="460" dur="250" autoRev="1" fill="remove"/>
                                        <p:tgtEl>
                                          <p:spTgt spid="150"/>
                                        </p:tgtEl>
                                        <p:attrNameLst>
                                          <p:attrName>fillcolor</p:attrName>
                                        </p:attrNameLst>
                                      </p:cBhvr>
                                      <p:to>
                                        <a:srgbClr val="FF3399"/>
                                      </p:to>
                                    </p:animClr>
                                    <p:set>
                                      <p:cBhvr>
                                        <p:cTn id="461" dur="250" autoRev="1" fill="remove"/>
                                        <p:tgtEl>
                                          <p:spTgt spid="150"/>
                                        </p:tgtEl>
                                        <p:attrNameLst>
                                          <p:attrName>fill.type</p:attrName>
                                        </p:attrNameLst>
                                      </p:cBhvr>
                                      <p:to>
                                        <p:strVal val="solid"/>
                                      </p:to>
                                    </p:set>
                                    <p:set>
                                      <p:cBhvr>
                                        <p:cTn id="462" dur="250" autoRev="1" fill="remove"/>
                                        <p:tgtEl>
                                          <p:spTgt spid="150"/>
                                        </p:tgtEl>
                                        <p:attrNameLst>
                                          <p:attrName>fill.on</p:attrName>
                                        </p:attrNameLst>
                                      </p:cBhvr>
                                      <p:to>
                                        <p:strVal val="true"/>
                                      </p:to>
                                    </p:set>
                                  </p:childTnLst>
                                  <p:subTnLst>
                                    <p:audio>
                                      <p:cMediaNode>
                                        <p:cTn display="0" masterRel="sameClick">
                                          <p:stCondLst>
                                            <p:cond evt="begin" delay="0">
                                              <p:tn val="45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0"/>
                  </p:tgtEl>
                </p:cond>
              </p:nextCondLst>
            </p:seq>
            <p:seq concurrent="1" nextAc="seek">
              <p:cTn id="463" restart="whenNotActive" fill="hold" evtFilter="cancelBubble" nodeType="interactiveSeq">
                <p:stCondLst>
                  <p:cond evt="onClick" delay="0">
                    <p:tgtEl>
                      <p:spTgt spid="151"/>
                    </p:tgtEl>
                  </p:cond>
                </p:stCondLst>
                <p:endSync evt="end" delay="0">
                  <p:rtn val="all"/>
                </p:endSync>
                <p:childTnLst>
                  <p:par>
                    <p:cTn id="464" fill="hold">
                      <p:stCondLst>
                        <p:cond delay="0"/>
                      </p:stCondLst>
                      <p:childTnLst>
                        <p:par>
                          <p:cTn id="465" fill="hold">
                            <p:stCondLst>
                              <p:cond delay="0"/>
                            </p:stCondLst>
                            <p:childTnLst>
                              <p:par>
                                <p:cTn id="4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67" dur="250" autoRev="1" fill="remove"/>
                                        <p:tgtEl>
                                          <p:spTgt spid="151"/>
                                        </p:tgtEl>
                                        <p:attrNameLst>
                                          <p:attrName>style.color</p:attrName>
                                        </p:attrNameLst>
                                      </p:cBhvr>
                                      <p:to>
                                        <a:srgbClr val="FF3399"/>
                                      </p:to>
                                    </p:animClr>
                                    <p:animClr clrSpc="rgb" dir="cw">
                                      <p:cBhvr>
                                        <p:cTn id="468" dur="250" autoRev="1" fill="remove"/>
                                        <p:tgtEl>
                                          <p:spTgt spid="151"/>
                                        </p:tgtEl>
                                        <p:attrNameLst>
                                          <p:attrName>fillcolor</p:attrName>
                                        </p:attrNameLst>
                                      </p:cBhvr>
                                      <p:to>
                                        <a:srgbClr val="FF3399"/>
                                      </p:to>
                                    </p:animClr>
                                    <p:set>
                                      <p:cBhvr>
                                        <p:cTn id="469" dur="250" autoRev="1" fill="remove"/>
                                        <p:tgtEl>
                                          <p:spTgt spid="151"/>
                                        </p:tgtEl>
                                        <p:attrNameLst>
                                          <p:attrName>fill.type</p:attrName>
                                        </p:attrNameLst>
                                      </p:cBhvr>
                                      <p:to>
                                        <p:strVal val="solid"/>
                                      </p:to>
                                    </p:set>
                                    <p:set>
                                      <p:cBhvr>
                                        <p:cTn id="470" dur="250" autoRev="1" fill="remove"/>
                                        <p:tgtEl>
                                          <p:spTgt spid="151"/>
                                        </p:tgtEl>
                                        <p:attrNameLst>
                                          <p:attrName>fill.on</p:attrName>
                                        </p:attrNameLst>
                                      </p:cBhvr>
                                      <p:to>
                                        <p:strVal val="true"/>
                                      </p:to>
                                    </p:set>
                                  </p:childTnLst>
                                  <p:subTnLst>
                                    <p:audio>
                                      <p:cMediaNode>
                                        <p:cTn display="0" masterRel="sameClick">
                                          <p:stCondLst>
                                            <p:cond evt="begin" delay="0">
                                              <p:tn val="46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1"/>
                  </p:tgtEl>
                </p:cond>
              </p:nextCondLst>
            </p:seq>
            <p:seq concurrent="1" nextAc="seek">
              <p:cTn id="471" restart="whenNotActive" fill="hold" evtFilter="cancelBubble" nodeType="interactiveSeq">
                <p:stCondLst>
                  <p:cond evt="onClick" delay="0">
                    <p:tgtEl>
                      <p:spTgt spid="152"/>
                    </p:tgtEl>
                  </p:cond>
                </p:stCondLst>
                <p:endSync evt="end" delay="0">
                  <p:rtn val="all"/>
                </p:endSync>
                <p:childTnLst>
                  <p:par>
                    <p:cTn id="472" fill="hold">
                      <p:stCondLst>
                        <p:cond delay="0"/>
                      </p:stCondLst>
                      <p:childTnLst>
                        <p:par>
                          <p:cTn id="473" fill="hold">
                            <p:stCondLst>
                              <p:cond delay="0"/>
                            </p:stCondLst>
                            <p:childTnLst>
                              <p:par>
                                <p:cTn id="4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5" dur="250" autoRev="1" fill="remove"/>
                                        <p:tgtEl>
                                          <p:spTgt spid="152"/>
                                        </p:tgtEl>
                                        <p:attrNameLst>
                                          <p:attrName>style.color</p:attrName>
                                        </p:attrNameLst>
                                      </p:cBhvr>
                                      <p:to>
                                        <a:srgbClr val="FF3399"/>
                                      </p:to>
                                    </p:animClr>
                                    <p:animClr clrSpc="rgb" dir="cw">
                                      <p:cBhvr>
                                        <p:cTn id="476" dur="250" autoRev="1" fill="remove"/>
                                        <p:tgtEl>
                                          <p:spTgt spid="152"/>
                                        </p:tgtEl>
                                        <p:attrNameLst>
                                          <p:attrName>fillcolor</p:attrName>
                                        </p:attrNameLst>
                                      </p:cBhvr>
                                      <p:to>
                                        <a:srgbClr val="FF3399"/>
                                      </p:to>
                                    </p:animClr>
                                    <p:set>
                                      <p:cBhvr>
                                        <p:cTn id="477" dur="250" autoRev="1" fill="remove"/>
                                        <p:tgtEl>
                                          <p:spTgt spid="152"/>
                                        </p:tgtEl>
                                        <p:attrNameLst>
                                          <p:attrName>fill.type</p:attrName>
                                        </p:attrNameLst>
                                      </p:cBhvr>
                                      <p:to>
                                        <p:strVal val="solid"/>
                                      </p:to>
                                    </p:set>
                                    <p:set>
                                      <p:cBhvr>
                                        <p:cTn id="478" dur="250" autoRev="1" fill="remove"/>
                                        <p:tgtEl>
                                          <p:spTgt spid="152"/>
                                        </p:tgtEl>
                                        <p:attrNameLst>
                                          <p:attrName>fill.on</p:attrName>
                                        </p:attrNameLst>
                                      </p:cBhvr>
                                      <p:to>
                                        <p:strVal val="true"/>
                                      </p:to>
                                    </p:set>
                                  </p:childTnLst>
                                  <p:subTnLst>
                                    <p:audio>
                                      <p:cMediaNode>
                                        <p:cTn display="0" masterRel="sameClick">
                                          <p:stCondLst>
                                            <p:cond evt="begin" delay="0">
                                              <p:tn val="47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2"/>
                  </p:tgtEl>
                </p:cond>
              </p:nextCondLst>
            </p:seq>
            <p:seq concurrent="1" nextAc="seek">
              <p:cTn id="479" restart="whenNotActive" fill="hold" evtFilter="cancelBubble" nodeType="interactiveSeq">
                <p:stCondLst>
                  <p:cond evt="onClick" delay="0">
                    <p:tgtEl>
                      <p:spTgt spid="153"/>
                    </p:tgtEl>
                  </p:cond>
                </p:stCondLst>
                <p:endSync evt="end" delay="0">
                  <p:rtn val="all"/>
                </p:endSync>
                <p:childTnLst>
                  <p:par>
                    <p:cTn id="480" fill="hold">
                      <p:stCondLst>
                        <p:cond delay="0"/>
                      </p:stCondLst>
                      <p:childTnLst>
                        <p:par>
                          <p:cTn id="481" fill="hold">
                            <p:stCondLst>
                              <p:cond delay="0"/>
                            </p:stCondLst>
                            <p:childTnLst>
                              <p:par>
                                <p:cTn id="4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83" dur="250" autoRev="1" fill="remove"/>
                                        <p:tgtEl>
                                          <p:spTgt spid="153"/>
                                        </p:tgtEl>
                                        <p:attrNameLst>
                                          <p:attrName>style.color</p:attrName>
                                        </p:attrNameLst>
                                      </p:cBhvr>
                                      <p:to>
                                        <a:srgbClr val="FF3399"/>
                                      </p:to>
                                    </p:animClr>
                                    <p:animClr clrSpc="rgb" dir="cw">
                                      <p:cBhvr>
                                        <p:cTn id="484" dur="250" autoRev="1" fill="remove"/>
                                        <p:tgtEl>
                                          <p:spTgt spid="153"/>
                                        </p:tgtEl>
                                        <p:attrNameLst>
                                          <p:attrName>fillcolor</p:attrName>
                                        </p:attrNameLst>
                                      </p:cBhvr>
                                      <p:to>
                                        <a:srgbClr val="FF3399"/>
                                      </p:to>
                                    </p:animClr>
                                    <p:set>
                                      <p:cBhvr>
                                        <p:cTn id="485" dur="250" autoRev="1" fill="remove"/>
                                        <p:tgtEl>
                                          <p:spTgt spid="153"/>
                                        </p:tgtEl>
                                        <p:attrNameLst>
                                          <p:attrName>fill.type</p:attrName>
                                        </p:attrNameLst>
                                      </p:cBhvr>
                                      <p:to>
                                        <p:strVal val="solid"/>
                                      </p:to>
                                    </p:set>
                                    <p:set>
                                      <p:cBhvr>
                                        <p:cTn id="486" dur="250" autoRev="1" fill="remove"/>
                                        <p:tgtEl>
                                          <p:spTgt spid="153"/>
                                        </p:tgtEl>
                                        <p:attrNameLst>
                                          <p:attrName>fill.on</p:attrName>
                                        </p:attrNameLst>
                                      </p:cBhvr>
                                      <p:to>
                                        <p:strVal val="true"/>
                                      </p:to>
                                    </p:set>
                                  </p:childTnLst>
                                  <p:subTnLst>
                                    <p:audio>
                                      <p:cMediaNode>
                                        <p:cTn display="0" masterRel="sameClick">
                                          <p:stCondLst>
                                            <p:cond evt="begin" delay="0">
                                              <p:tn val="48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3"/>
                  </p:tgtEl>
                </p:cond>
              </p:nextCondLst>
            </p:seq>
            <p:seq concurrent="1" nextAc="seek">
              <p:cTn id="487" restart="whenNotActive" fill="hold" evtFilter="cancelBubble" nodeType="interactiveSeq">
                <p:stCondLst>
                  <p:cond evt="onClick" delay="0">
                    <p:tgtEl>
                      <p:spTgt spid="154"/>
                    </p:tgtEl>
                  </p:cond>
                </p:stCondLst>
                <p:endSync evt="end" delay="0">
                  <p:rtn val="all"/>
                </p:endSync>
                <p:childTnLst>
                  <p:par>
                    <p:cTn id="488" fill="hold">
                      <p:stCondLst>
                        <p:cond delay="0"/>
                      </p:stCondLst>
                      <p:childTnLst>
                        <p:par>
                          <p:cTn id="489" fill="hold">
                            <p:stCondLst>
                              <p:cond delay="0"/>
                            </p:stCondLst>
                            <p:childTnLst>
                              <p:par>
                                <p:cTn id="4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1" dur="250" autoRev="1" fill="remove"/>
                                        <p:tgtEl>
                                          <p:spTgt spid="154"/>
                                        </p:tgtEl>
                                        <p:attrNameLst>
                                          <p:attrName>style.color</p:attrName>
                                        </p:attrNameLst>
                                      </p:cBhvr>
                                      <p:to>
                                        <a:srgbClr val="FF3399"/>
                                      </p:to>
                                    </p:animClr>
                                    <p:animClr clrSpc="rgb" dir="cw">
                                      <p:cBhvr>
                                        <p:cTn id="492" dur="250" autoRev="1" fill="remove"/>
                                        <p:tgtEl>
                                          <p:spTgt spid="154"/>
                                        </p:tgtEl>
                                        <p:attrNameLst>
                                          <p:attrName>fillcolor</p:attrName>
                                        </p:attrNameLst>
                                      </p:cBhvr>
                                      <p:to>
                                        <a:srgbClr val="FF3399"/>
                                      </p:to>
                                    </p:animClr>
                                    <p:set>
                                      <p:cBhvr>
                                        <p:cTn id="493" dur="250" autoRev="1" fill="remove"/>
                                        <p:tgtEl>
                                          <p:spTgt spid="154"/>
                                        </p:tgtEl>
                                        <p:attrNameLst>
                                          <p:attrName>fill.type</p:attrName>
                                        </p:attrNameLst>
                                      </p:cBhvr>
                                      <p:to>
                                        <p:strVal val="solid"/>
                                      </p:to>
                                    </p:set>
                                    <p:set>
                                      <p:cBhvr>
                                        <p:cTn id="494" dur="250" autoRev="1" fill="remove"/>
                                        <p:tgtEl>
                                          <p:spTgt spid="154"/>
                                        </p:tgtEl>
                                        <p:attrNameLst>
                                          <p:attrName>fill.on</p:attrName>
                                        </p:attrNameLst>
                                      </p:cBhvr>
                                      <p:to>
                                        <p:strVal val="true"/>
                                      </p:to>
                                    </p:set>
                                  </p:childTnLst>
                                  <p:subTnLst>
                                    <p:audio>
                                      <p:cMediaNode>
                                        <p:cTn display="0" masterRel="sameClick">
                                          <p:stCondLst>
                                            <p:cond evt="begin" delay="0">
                                              <p:tn val="49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4"/>
                  </p:tgtEl>
                </p:cond>
              </p:nextCondLst>
            </p:seq>
            <p:seq concurrent="1" nextAc="seek">
              <p:cTn id="495" restart="whenNotActive" fill="hold" evtFilter="cancelBubble" nodeType="interactiveSeq">
                <p:stCondLst>
                  <p:cond evt="onClick" delay="0">
                    <p:tgtEl>
                      <p:spTgt spid="155"/>
                    </p:tgtEl>
                  </p:cond>
                </p:stCondLst>
                <p:endSync evt="end" delay="0">
                  <p:rtn val="all"/>
                </p:endSync>
                <p:childTnLst>
                  <p:par>
                    <p:cTn id="496" fill="hold">
                      <p:stCondLst>
                        <p:cond delay="0"/>
                      </p:stCondLst>
                      <p:childTnLst>
                        <p:par>
                          <p:cTn id="497" fill="hold">
                            <p:stCondLst>
                              <p:cond delay="0"/>
                            </p:stCondLst>
                            <p:childTnLst>
                              <p:par>
                                <p:cTn id="4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99" dur="250" autoRev="1" fill="remove"/>
                                        <p:tgtEl>
                                          <p:spTgt spid="155"/>
                                        </p:tgtEl>
                                        <p:attrNameLst>
                                          <p:attrName>style.color</p:attrName>
                                        </p:attrNameLst>
                                      </p:cBhvr>
                                      <p:to>
                                        <a:srgbClr val="FF3399"/>
                                      </p:to>
                                    </p:animClr>
                                    <p:animClr clrSpc="rgb" dir="cw">
                                      <p:cBhvr>
                                        <p:cTn id="500" dur="250" autoRev="1" fill="remove"/>
                                        <p:tgtEl>
                                          <p:spTgt spid="155"/>
                                        </p:tgtEl>
                                        <p:attrNameLst>
                                          <p:attrName>fillcolor</p:attrName>
                                        </p:attrNameLst>
                                      </p:cBhvr>
                                      <p:to>
                                        <a:srgbClr val="FF3399"/>
                                      </p:to>
                                    </p:animClr>
                                    <p:set>
                                      <p:cBhvr>
                                        <p:cTn id="501" dur="250" autoRev="1" fill="remove"/>
                                        <p:tgtEl>
                                          <p:spTgt spid="155"/>
                                        </p:tgtEl>
                                        <p:attrNameLst>
                                          <p:attrName>fill.type</p:attrName>
                                        </p:attrNameLst>
                                      </p:cBhvr>
                                      <p:to>
                                        <p:strVal val="solid"/>
                                      </p:to>
                                    </p:set>
                                    <p:set>
                                      <p:cBhvr>
                                        <p:cTn id="502" dur="250" autoRev="1" fill="remove"/>
                                        <p:tgtEl>
                                          <p:spTgt spid="155"/>
                                        </p:tgtEl>
                                        <p:attrNameLst>
                                          <p:attrName>fill.on</p:attrName>
                                        </p:attrNameLst>
                                      </p:cBhvr>
                                      <p:to>
                                        <p:strVal val="true"/>
                                      </p:to>
                                    </p:set>
                                  </p:childTnLst>
                                  <p:subTnLst>
                                    <p:audio>
                                      <p:cMediaNode>
                                        <p:cTn display="0" masterRel="sameClick">
                                          <p:stCondLst>
                                            <p:cond evt="begin" delay="0">
                                              <p:tn val="49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5"/>
                  </p:tgtEl>
                </p:cond>
              </p:nextCondLst>
            </p:seq>
            <p:seq concurrent="1" nextAc="seek">
              <p:cTn id="503" restart="whenNotActive" fill="hold" evtFilter="cancelBubble" nodeType="interactiveSeq">
                <p:stCondLst>
                  <p:cond evt="onClick" delay="0">
                    <p:tgtEl>
                      <p:spTgt spid="156"/>
                    </p:tgtEl>
                  </p:cond>
                </p:stCondLst>
                <p:endSync evt="end" delay="0">
                  <p:rtn val="all"/>
                </p:endSync>
                <p:childTnLst>
                  <p:par>
                    <p:cTn id="504" fill="hold">
                      <p:stCondLst>
                        <p:cond delay="0"/>
                      </p:stCondLst>
                      <p:childTnLst>
                        <p:par>
                          <p:cTn id="505" fill="hold">
                            <p:stCondLst>
                              <p:cond delay="0"/>
                            </p:stCondLst>
                            <p:childTnLst>
                              <p:par>
                                <p:cTn id="5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07" dur="250" autoRev="1" fill="remove"/>
                                        <p:tgtEl>
                                          <p:spTgt spid="156"/>
                                        </p:tgtEl>
                                        <p:attrNameLst>
                                          <p:attrName>style.color</p:attrName>
                                        </p:attrNameLst>
                                      </p:cBhvr>
                                      <p:to>
                                        <a:srgbClr val="FF3399"/>
                                      </p:to>
                                    </p:animClr>
                                    <p:animClr clrSpc="rgb" dir="cw">
                                      <p:cBhvr>
                                        <p:cTn id="508" dur="250" autoRev="1" fill="remove"/>
                                        <p:tgtEl>
                                          <p:spTgt spid="156"/>
                                        </p:tgtEl>
                                        <p:attrNameLst>
                                          <p:attrName>fillcolor</p:attrName>
                                        </p:attrNameLst>
                                      </p:cBhvr>
                                      <p:to>
                                        <a:srgbClr val="FF3399"/>
                                      </p:to>
                                    </p:animClr>
                                    <p:set>
                                      <p:cBhvr>
                                        <p:cTn id="509" dur="250" autoRev="1" fill="remove"/>
                                        <p:tgtEl>
                                          <p:spTgt spid="156"/>
                                        </p:tgtEl>
                                        <p:attrNameLst>
                                          <p:attrName>fill.type</p:attrName>
                                        </p:attrNameLst>
                                      </p:cBhvr>
                                      <p:to>
                                        <p:strVal val="solid"/>
                                      </p:to>
                                    </p:set>
                                    <p:set>
                                      <p:cBhvr>
                                        <p:cTn id="510" dur="250" autoRev="1" fill="remove"/>
                                        <p:tgtEl>
                                          <p:spTgt spid="156"/>
                                        </p:tgtEl>
                                        <p:attrNameLst>
                                          <p:attrName>fill.on</p:attrName>
                                        </p:attrNameLst>
                                      </p:cBhvr>
                                      <p:to>
                                        <p:strVal val="true"/>
                                      </p:to>
                                    </p:set>
                                  </p:childTnLst>
                                  <p:subTnLst>
                                    <p:audio>
                                      <p:cMediaNode>
                                        <p:cTn display="0" masterRel="sameClick">
                                          <p:stCondLst>
                                            <p:cond evt="begin" delay="0">
                                              <p:tn val="50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6"/>
                  </p:tgtEl>
                </p:cond>
              </p:nextCondLst>
            </p:seq>
            <p:seq concurrent="1" nextAc="seek">
              <p:cTn id="511" restart="whenNotActive" fill="hold" evtFilter="cancelBubble" nodeType="interactiveSeq">
                <p:stCondLst>
                  <p:cond evt="onClick" delay="0">
                    <p:tgtEl>
                      <p:spTgt spid="157"/>
                    </p:tgtEl>
                  </p:cond>
                </p:stCondLst>
                <p:endSync evt="end" delay="0">
                  <p:rtn val="all"/>
                </p:endSync>
                <p:childTnLst>
                  <p:par>
                    <p:cTn id="512" fill="hold">
                      <p:stCondLst>
                        <p:cond delay="0"/>
                      </p:stCondLst>
                      <p:childTnLst>
                        <p:par>
                          <p:cTn id="513" fill="hold">
                            <p:stCondLst>
                              <p:cond delay="0"/>
                            </p:stCondLst>
                            <p:childTnLst>
                              <p:par>
                                <p:cTn id="5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15" dur="250" autoRev="1" fill="remove"/>
                                        <p:tgtEl>
                                          <p:spTgt spid="157"/>
                                        </p:tgtEl>
                                        <p:attrNameLst>
                                          <p:attrName>style.color</p:attrName>
                                        </p:attrNameLst>
                                      </p:cBhvr>
                                      <p:to>
                                        <a:srgbClr val="FF3399"/>
                                      </p:to>
                                    </p:animClr>
                                    <p:animClr clrSpc="rgb" dir="cw">
                                      <p:cBhvr>
                                        <p:cTn id="516" dur="250" autoRev="1" fill="remove"/>
                                        <p:tgtEl>
                                          <p:spTgt spid="157"/>
                                        </p:tgtEl>
                                        <p:attrNameLst>
                                          <p:attrName>fillcolor</p:attrName>
                                        </p:attrNameLst>
                                      </p:cBhvr>
                                      <p:to>
                                        <a:srgbClr val="FF3399"/>
                                      </p:to>
                                    </p:animClr>
                                    <p:set>
                                      <p:cBhvr>
                                        <p:cTn id="517" dur="250" autoRev="1" fill="remove"/>
                                        <p:tgtEl>
                                          <p:spTgt spid="157"/>
                                        </p:tgtEl>
                                        <p:attrNameLst>
                                          <p:attrName>fill.type</p:attrName>
                                        </p:attrNameLst>
                                      </p:cBhvr>
                                      <p:to>
                                        <p:strVal val="solid"/>
                                      </p:to>
                                    </p:set>
                                    <p:set>
                                      <p:cBhvr>
                                        <p:cTn id="518" dur="250" autoRev="1" fill="remove"/>
                                        <p:tgtEl>
                                          <p:spTgt spid="157"/>
                                        </p:tgtEl>
                                        <p:attrNameLst>
                                          <p:attrName>fill.on</p:attrName>
                                        </p:attrNameLst>
                                      </p:cBhvr>
                                      <p:to>
                                        <p:strVal val="true"/>
                                      </p:to>
                                    </p:set>
                                  </p:childTnLst>
                                  <p:subTnLst>
                                    <p:audio>
                                      <p:cMediaNode>
                                        <p:cTn display="0" masterRel="sameClick">
                                          <p:stCondLst>
                                            <p:cond evt="begin" delay="0">
                                              <p:tn val="51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7"/>
                  </p:tgtEl>
                </p:cond>
              </p:nextCondLst>
            </p:seq>
            <p:seq concurrent="1" nextAc="seek">
              <p:cTn id="519" restart="whenNotActive" fill="hold" evtFilter="cancelBubble" nodeType="interactiveSeq">
                <p:stCondLst>
                  <p:cond evt="onClick" delay="0">
                    <p:tgtEl>
                      <p:spTgt spid="158"/>
                    </p:tgtEl>
                  </p:cond>
                </p:stCondLst>
                <p:endSync evt="end" delay="0">
                  <p:rtn val="all"/>
                </p:endSync>
                <p:childTnLst>
                  <p:par>
                    <p:cTn id="520" fill="hold">
                      <p:stCondLst>
                        <p:cond delay="0"/>
                      </p:stCondLst>
                      <p:childTnLst>
                        <p:par>
                          <p:cTn id="521" fill="hold">
                            <p:stCondLst>
                              <p:cond delay="0"/>
                            </p:stCondLst>
                            <p:childTnLst>
                              <p:par>
                                <p:cTn id="5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23" dur="250" autoRev="1" fill="remove"/>
                                        <p:tgtEl>
                                          <p:spTgt spid="158"/>
                                        </p:tgtEl>
                                        <p:attrNameLst>
                                          <p:attrName>style.color</p:attrName>
                                        </p:attrNameLst>
                                      </p:cBhvr>
                                      <p:to>
                                        <a:srgbClr val="FF3399"/>
                                      </p:to>
                                    </p:animClr>
                                    <p:animClr clrSpc="rgb" dir="cw">
                                      <p:cBhvr>
                                        <p:cTn id="524" dur="250" autoRev="1" fill="remove"/>
                                        <p:tgtEl>
                                          <p:spTgt spid="158"/>
                                        </p:tgtEl>
                                        <p:attrNameLst>
                                          <p:attrName>fillcolor</p:attrName>
                                        </p:attrNameLst>
                                      </p:cBhvr>
                                      <p:to>
                                        <a:srgbClr val="FF3399"/>
                                      </p:to>
                                    </p:animClr>
                                    <p:set>
                                      <p:cBhvr>
                                        <p:cTn id="525" dur="250" autoRev="1" fill="remove"/>
                                        <p:tgtEl>
                                          <p:spTgt spid="158"/>
                                        </p:tgtEl>
                                        <p:attrNameLst>
                                          <p:attrName>fill.type</p:attrName>
                                        </p:attrNameLst>
                                      </p:cBhvr>
                                      <p:to>
                                        <p:strVal val="solid"/>
                                      </p:to>
                                    </p:set>
                                    <p:set>
                                      <p:cBhvr>
                                        <p:cTn id="526" dur="250" autoRev="1" fill="remove"/>
                                        <p:tgtEl>
                                          <p:spTgt spid="158"/>
                                        </p:tgtEl>
                                        <p:attrNameLst>
                                          <p:attrName>fill.on</p:attrName>
                                        </p:attrNameLst>
                                      </p:cBhvr>
                                      <p:to>
                                        <p:strVal val="true"/>
                                      </p:to>
                                    </p:set>
                                  </p:childTnLst>
                                  <p:subTnLst>
                                    <p:audio>
                                      <p:cMediaNode>
                                        <p:cTn display="0" masterRel="sameClick">
                                          <p:stCondLst>
                                            <p:cond evt="begin" delay="0">
                                              <p:tn val="52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8"/>
                  </p:tgtEl>
                </p:cond>
              </p:nextCondLst>
            </p:seq>
            <p:seq concurrent="1" nextAc="seek">
              <p:cTn id="527" restart="whenNotActive" fill="hold" evtFilter="cancelBubble" nodeType="interactiveSeq">
                <p:stCondLst>
                  <p:cond evt="onClick" delay="0">
                    <p:tgtEl>
                      <p:spTgt spid="159"/>
                    </p:tgtEl>
                  </p:cond>
                </p:stCondLst>
                <p:endSync evt="end" delay="0">
                  <p:rtn val="all"/>
                </p:endSync>
                <p:childTnLst>
                  <p:par>
                    <p:cTn id="528" fill="hold">
                      <p:stCondLst>
                        <p:cond delay="0"/>
                      </p:stCondLst>
                      <p:childTnLst>
                        <p:par>
                          <p:cTn id="529" fill="hold">
                            <p:stCondLst>
                              <p:cond delay="0"/>
                            </p:stCondLst>
                            <p:childTnLst>
                              <p:par>
                                <p:cTn id="5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1" dur="250" autoRev="1" fill="remove"/>
                                        <p:tgtEl>
                                          <p:spTgt spid="159"/>
                                        </p:tgtEl>
                                        <p:attrNameLst>
                                          <p:attrName>style.color</p:attrName>
                                        </p:attrNameLst>
                                      </p:cBhvr>
                                      <p:to>
                                        <a:srgbClr val="FF3399"/>
                                      </p:to>
                                    </p:animClr>
                                    <p:animClr clrSpc="rgb" dir="cw">
                                      <p:cBhvr>
                                        <p:cTn id="532" dur="250" autoRev="1" fill="remove"/>
                                        <p:tgtEl>
                                          <p:spTgt spid="159"/>
                                        </p:tgtEl>
                                        <p:attrNameLst>
                                          <p:attrName>fillcolor</p:attrName>
                                        </p:attrNameLst>
                                      </p:cBhvr>
                                      <p:to>
                                        <a:srgbClr val="FF3399"/>
                                      </p:to>
                                    </p:animClr>
                                    <p:set>
                                      <p:cBhvr>
                                        <p:cTn id="533" dur="250" autoRev="1" fill="remove"/>
                                        <p:tgtEl>
                                          <p:spTgt spid="159"/>
                                        </p:tgtEl>
                                        <p:attrNameLst>
                                          <p:attrName>fill.type</p:attrName>
                                        </p:attrNameLst>
                                      </p:cBhvr>
                                      <p:to>
                                        <p:strVal val="solid"/>
                                      </p:to>
                                    </p:set>
                                    <p:set>
                                      <p:cBhvr>
                                        <p:cTn id="534" dur="250" autoRev="1" fill="remove"/>
                                        <p:tgtEl>
                                          <p:spTgt spid="159"/>
                                        </p:tgtEl>
                                        <p:attrNameLst>
                                          <p:attrName>fill.on</p:attrName>
                                        </p:attrNameLst>
                                      </p:cBhvr>
                                      <p:to>
                                        <p:strVal val="true"/>
                                      </p:to>
                                    </p:set>
                                  </p:childTnLst>
                                  <p:subTnLst>
                                    <p:audio>
                                      <p:cMediaNode>
                                        <p:cTn display="0" masterRel="sameClick">
                                          <p:stCondLst>
                                            <p:cond evt="begin" delay="0">
                                              <p:tn val="53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59"/>
                  </p:tgtEl>
                </p:cond>
              </p:nextCondLst>
            </p:seq>
            <p:seq concurrent="1" nextAc="seek">
              <p:cTn id="535" restart="whenNotActive" fill="hold" evtFilter="cancelBubble" nodeType="interactiveSeq">
                <p:stCondLst>
                  <p:cond evt="onClick" delay="0">
                    <p:tgtEl>
                      <p:spTgt spid="160"/>
                    </p:tgtEl>
                  </p:cond>
                </p:stCondLst>
                <p:endSync evt="end" delay="0">
                  <p:rtn val="all"/>
                </p:endSync>
                <p:childTnLst>
                  <p:par>
                    <p:cTn id="536" fill="hold">
                      <p:stCondLst>
                        <p:cond delay="0"/>
                      </p:stCondLst>
                      <p:childTnLst>
                        <p:par>
                          <p:cTn id="537" fill="hold">
                            <p:stCondLst>
                              <p:cond delay="0"/>
                            </p:stCondLst>
                            <p:childTnLst>
                              <p:par>
                                <p:cTn id="5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39" dur="250" autoRev="1" fill="remove"/>
                                        <p:tgtEl>
                                          <p:spTgt spid="160"/>
                                        </p:tgtEl>
                                        <p:attrNameLst>
                                          <p:attrName>style.color</p:attrName>
                                        </p:attrNameLst>
                                      </p:cBhvr>
                                      <p:to>
                                        <a:srgbClr val="FF3399"/>
                                      </p:to>
                                    </p:animClr>
                                    <p:animClr clrSpc="rgb" dir="cw">
                                      <p:cBhvr>
                                        <p:cTn id="540" dur="250" autoRev="1" fill="remove"/>
                                        <p:tgtEl>
                                          <p:spTgt spid="160"/>
                                        </p:tgtEl>
                                        <p:attrNameLst>
                                          <p:attrName>fillcolor</p:attrName>
                                        </p:attrNameLst>
                                      </p:cBhvr>
                                      <p:to>
                                        <a:srgbClr val="FF3399"/>
                                      </p:to>
                                    </p:animClr>
                                    <p:set>
                                      <p:cBhvr>
                                        <p:cTn id="541" dur="250" autoRev="1" fill="remove"/>
                                        <p:tgtEl>
                                          <p:spTgt spid="160"/>
                                        </p:tgtEl>
                                        <p:attrNameLst>
                                          <p:attrName>fill.type</p:attrName>
                                        </p:attrNameLst>
                                      </p:cBhvr>
                                      <p:to>
                                        <p:strVal val="solid"/>
                                      </p:to>
                                    </p:set>
                                    <p:set>
                                      <p:cBhvr>
                                        <p:cTn id="542" dur="250" autoRev="1" fill="remove"/>
                                        <p:tgtEl>
                                          <p:spTgt spid="160"/>
                                        </p:tgtEl>
                                        <p:attrNameLst>
                                          <p:attrName>fill.on</p:attrName>
                                        </p:attrNameLst>
                                      </p:cBhvr>
                                      <p:to>
                                        <p:strVal val="true"/>
                                      </p:to>
                                    </p:set>
                                  </p:childTnLst>
                                  <p:subTnLst>
                                    <p:audio>
                                      <p:cMediaNode>
                                        <p:cTn display="0" masterRel="sameClick">
                                          <p:stCondLst>
                                            <p:cond evt="begin" delay="0">
                                              <p:tn val="53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0"/>
                  </p:tgtEl>
                </p:cond>
              </p:nextCondLst>
            </p:seq>
            <p:seq concurrent="1" nextAc="seek">
              <p:cTn id="543" restart="whenNotActive" fill="hold" evtFilter="cancelBubble" nodeType="interactiveSeq">
                <p:stCondLst>
                  <p:cond evt="onClick" delay="0">
                    <p:tgtEl>
                      <p:spTgt spid="161"/>
                    </p:tgtEl>
                  </p:cond>
                </p:stCondLst>
                <p:endSync evt="end" delay="0">
                  <p:rtn val="all"/>
                </p:endSync>
                <p:childTnLst>
                  <p:par>
                    <p:cTn id="544" fill="hold">
                      <p:stCondLst>
                        <p:cond delay="0"/>
                      </p:stCondLst>
                      <p:childTnLst>
                        <p:par>
                          <p:cTn id="545" fill="hold">
                            <p:stCondLst>
                              <p:cond delay="0"/>
                            </p:stCondLst>
                            <p:childTnLst>
                              <p:par>
                                <p:cTn id="5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7" dur="250" autoRev="1" fill="remove"/>
                                        <p:tgtEl>
                                          <p:spTgt spid="161"/>
                                        </p:tgtEl>
                                        <p:attrNameLst>
                                          <p:attrName>style.color</p:attrName>
                                        </p:attrNameLst>
                                      </p:cBhvr>
                                      <p:to>
                                        <a:srgbClr val="FF3399"/>
                                      </p:to>
                                    </p:animClr>
                                    <p:animClr clrSpc="rgb" dir="cw">
                                      <p:cBhvr>
                                        <p:cTn id="548" dur="250" autoRev="1" fill="remove"/>
                                        <p:tgtEl>
                                          <p:spTgt spid="161"/>
                                        </p:tgtEl>
                                        <p:attrNameLst>
                                          <p:attrName>fillcolor</p:attrName>
                                        </p:attrNameLst>
                                      </p:cBhvr>
                                      <p:to>
                                        <a:srgbClr val="FF3399"/>
                                      </p:to>
                                    </p:animClr>
                                    <p:set>
                                      <p:cBhvr>
                                        <p:cTn id="549" dur="250" autoRev="1" fill="remove"/>
                                        <p:tgtEl>
                                          <p:spTgt spid="161"/>
                                        </p:tgtEl>
                                        <p:attrNameLst>
                                          <p:attrName>fill.type</p:attrName>
                                        </p:attrNameLst>
                                      </p:cBhvr>
                                      <p:to>
                                        <p:strVal val="solid"/>
                                      </p:to>
                                    </p:set>
                                    <p:set>
                                      <p:cBhvr>
                                        <p:cTn id="550" dur="250" autoRev="1" fill="remove"/>
                                        <p:tgtEl>
                                          <p:spTgt spid="161"/>
                                        </p:tgtEl>
                                        <p:attrNameLst>
                                          <p:attrName>fill.on</p:attrName>
                                        </p:attrNameLst>
                                      </p:cBhvr>
                                      <p:to>
                                        <p:strVal val="true"/>
                                      </p:to>
                                    </p:set>
                                  </p:childTnLst>
                                  <p:subTnLst>
                                    <p:audio>
                                      <p:cMediaNode>
                                        <p:cTn display="0" masterRel="sameClick">
                                          <p:stCondLst>
                                            <p:cond evt="begin" delay="0">
                                              <p:tn val="54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1"/>
                  </p:tgtEl>
                </p:cond>
              </p:nextCondLst>
            </p:seq>
            <p:seq concurrent="1" nextAc="seek">
              <p:cTn id="551" restart="whenNotActive" fill="hold" evtFilter="cancelBubble" nodeType="interactiveSeq">
                <p:stCondLst>
                  <p:cond evt="onClick" delay="0">
                    <p:tgtEl>
                      <p:spTgt spid="162"/>
                    </p:tgtEl>
                  </p:cond>
                </p:stCondLst>
                <p:endSync evt="end" delay="0">
                  <p:rtn val="all"/>
                </p:endSync>
                <p:childTnLst>
                  <p:par>
                    <p:cTn id="552" fill="hold">
                      <p:stCondLst>
                        <p:cond delay="0"/>
                      </p:stCondLst>
                      <p:childTnLst>
                        <p:par>
                          <p:cTn id="553" fill="hold">
                            <p:stCondLst>
                              <p:cond delay="0"/>
                            </p:stCondLst>
                            <p:childTnLst>
                              <p:par>
                                <p:cTn id="5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55" dur="250" autoRev="1" fill="remove"/>
                                        <p:tgtEl>
                                          <p:spTgt spid="162"/>
                                        </p:tgtEl>
                                        <p:attrNameLst>
                                          <p:attrName>style.color</p:attrName>
                                        </p:attrNameLst>
                                      </p:cBhvr>
                                      <p:to>
                                        <a:srgbClr val="FF3399"/>
                                      </p:to>
                                    </p:animClr>
                                    <p:animClr clrSpc="rgb" dir="cw">
                                      <p:cBhvr>
                                        <p:cTn id="556" dur="250" autoRev="1" fill="remove"/>
                                        <p:tgtEl>
                                          <p:spTgt spid="162"/>
                                        </p:tgtEl>
                                        <p:attrNameLst>
                                          <p:attrName>fillcolor</p:attrName>
                                        </p:attrNameLst>
                                      </p:cBhvr>
                                      <p:to>
                                        <a:srgbClr val="FF3399"/>
                                      </p:to>
                                    </p:animClr>
                                    <p:set>
                                      <p:cBhvr>
                                        <p:cTn id="557" dur="250" autoRev="1" fill="remove"/>
                                        <p:tgtEl>
                                          <p:spTgt spid="162"/>
                                        </p:tgtEl>
                                        <p:attrNameLst>
                                          <p:attrName>fill.type</p:attrName>
                                        </p:attrNameLst>
                                      </p:cBhvr>
                                      <p:to>
                                        <p:strVal val="solid"/>
                                      </p:to>
                                    </p:set>
                                    <p:set>
                                      <p:cBhvr>
                                        <p:cTn id="558" dur="250" autoRev="1" fill="remove"/>
                                        <p:tgtEl>
                                          <p:spTgt spid="162"/>
                                        </p:tgtEl>
                                        <p:attrNameLst>
                                          <p:attrName>fill.on</p:attrName>
                                        </p:attrNameLst>
                                      </p:cBhvr>
                                      <p:to>
                                        <p:strVal val="true"/>
                                      </p:to>
                                    </p:set>
                                  </p:childTnLst>
                                  <p:subTnLst>
                                    <p:audio>
                                      <p:cMediaNode>
                                        <p:cTn display="0" masterRel="sameClick">
                                          <p:stCondLst>
                                            <p:cond evt="begin" delay="0">
                                              <p:tn val="55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2"/>
                  </p:tgtEl>
                </p:cond>
              </p:nextCondLst>
            </p:seq>
            <p:seq concurrent="1" nextAc="seek">
              <p:cTn id="559" restart="whenNotActive" fill="hold" evtFilter="cancelBubble" nodeType="interactiveSeq">
                <p:stCondLst>
                  <p:cond evt="onClick" delay="0">
                    <p:tgtEl>
                      <p:spTgt spid="163"/>
                    </p:tgtEl>
                  </p:cond>
                </p:stCondLst>
                <p:endSync evt="end" delay="0">
                  <p:rtn val="all"/>
                </p:endSync>
                <p:childTnLst>
                  <p:par>
                    <p:cTn id="560" fill="hold">
                      <p:stCondLst>
                        <p:cond delay="0"/>
                      </p:stCondLst>
                      <p:childTnLst>
                        <p:par>
                          <p:cTn id="561" fill="hold">
                            <p:stCondLst>
                              <p:cond delay="0"/>
                            </p:stCondLst>
                            <p:childTnLst>
                              <p:par>
                                <p:cTn id="5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63" dur="250" autoRev="1" fill="remove"/>
                                        <p:tgtEl>
                                          <p:spTgt spid="163"/>
                                        </p:tgtEl>
                                        <p:attrNameLst>
                                          <p:attrName>style.color</p:attrName>
                                        </p:attrNameLst>
                                      </p:cBhvr>
                                      <p:to>
                                        <a:srgbClr val="FF3399"/>
                                      </p:to>
                                    </p:animClr>
                                    <p:animClr clrSpc="rgb" dir="cw">
                                      <p:cBhvr>
                                        <p:cTn id="564" dur="250" autoRev="1" fill="remove"/>
                                        <p:tgtEl>
                                          <p:spTgt spid="163"/>
                                        </p:tgtEl>
                                        <p:attrNameLst>
                                          <p:attrName>fillcolor</p:attrName>
                                        </p:attrNameLst>
                                      </p:cBhvr>
                                      <p:to>
                                        <a:srgbClr val="FF3399"/>
                                      </p:to>
                                    </p:animClr>
                                    <p:set>
                                      <p:cBhvr>
                                        <p:cTn id="565" dur="250" autoRev="1" fill="remove"/>
                                        <p:tgtEl>
                                          <p:spTgt spid="163"/>
                                        </p:tgtEl>
                                        <p:attrNameLst>
                                          <p:attrName>fill.type</p:attrName>
                                        </p:attrNameLst>
                                      </p:cBhvr>
                                      <p:to>
                                        <p:strVal val="solid"/>
                                      </p:to>
                                    </p:set>
                                    <p:set>
                                      <p:cBhvr>
                                        <p:cTn id="566" dur="250" autoRev="1" fill="remove"/>
                                        <p:tgtEl>
                                          <p:spTgt spid="163"/>
                                        </p:tgtEl>
                                        <p:attrNameLst>
                                          <p:attrName>fill.on</p:attrName>
                                        </p:attrNameLst>
                                      </p:cBhvr>
                                      <p:to>
                                        <p:strVal val="true"/>
                                      </p:to>
                                    </p:set>
                                  </p:childTnLst>
                                  <p:subTnLst>
                                    <p:audio>
                                      <p:cMediaNode>
                                        <p:cTn display="0" masterRel="sameClick">
                                          <p:stCondLst>
                                            <p:cond evt="begin" delay="0">
                                              <p:tn val="56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3"/>
                  </p:tgtEl>
                </p:cond>
              </p:nextCondLst>
            </p:seq>
            <p:seq concurrent="1" nextAc="seek">
              <p:cTn id="567" restart="whenNotActive" fill="hold" evtFilter="cancelBubble" nodeType="interactiveSeq">
                <p:stCondLst>
                  <p:cond evt="onClick" delay="0">
                    <p:tgtEl>
                      <p:spTgt spid="164"/>
                    </p:tgtEl>
                  </p:cond>
                </p:stCondLst>
                <p:endSync evt="end" delay="0">
                  <p:rtn val="all"/>
                </p:endSync>
                <p:childTnLst>
                  <p:par>
                    <p:cTn id="568" fill="hold">
                      <p:stCondLst>
                        <p:cond delay="0"/>
                      </p:stCondLst>
                      <p:childTnLst>
                        <p:par>
                          <p:cTn id="569" fill="hold">
                            <p:stCondLst>
                              <p:cond delay="0"/>
                            </p:stCondLst>
                            <p:childTnLst>
                              <p:par>
                                <p:cTn id="5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1" dur="250" autoRev="1" fill="remove"/>
                                        <p:tgtEl>
                                          <p:spTgt spid="164"/>
                                        </p:tgtEl>
                                        <p:attrNameLst>
                                          <p:attrName>style.color</p:attrName>
                                        </p:attrNameLst>
                                      </p:cBhvr>
                                      <p:to>
                                        <a:srgbClr val="FF3399"/>
                                      </p:to>
                                    </p:animClr>
                                    <p:animClr clrSpc="rgb" dir="cw">
                                      <p:cBhvr>
                                        <p:cTn id="572" dur="250" autoRev="1" fill="remove"/>
                                        <p:tgtEl>
                                          <p:spTgt spid="164"/>
                                        </p:tgtEl>
                                        <p:attrNameLst>
                                          <p:attrName>fillcolor</p:attrName>
                                        </p:attrNameLst>
                                      </p:cBhvr>
                                      <p:to>
                                        <a:srgbClr val="FF3399"/>
                                      </p:to>
                                    </p:animClr>
                                    <p:set>
                                      <p:cBhvr>
                                        <p:cTn id="573" dur="250" autoRev="1" fill="remove"/>
                                        <p:tgtEl>
                                          <p:spTgt spid="164"/>
                                        </p:tgtEl>
                                        <p:attrNameLst>
                                          <p:attrName>fill.type</p:attrName>
                                        </p:attrNameLst>
                                      </p:cBhvr>
                                      <p:to>
                                        <p:strVal val="solid"/>
                                      </p:to>
                                    </p:set>
                                    <p:set>
                                      <p:cBhvr>
                                        <p:cTn id="574" dur="250" autoRev="1" fill="remove"/>
                                        <p:tgtEl>
                                          <p:spTgt spid="164"/>
                                        </p:tgtEl>
                                        <p:attrNameLst>
                                          <p:attrName>fill.on</p:attrName>
                                        </p:attrNameLst>
                                      </p:cBhvr>
                                      <p:to>
                                        <p:strVal val="true"/>
                                      </p:to>
                                    </p:set>
                                  </p:childTnLst>
                                  <p:subTnLst>
                                    <p:audio>
                                      <p:cMediaNode>
                                        <p:cTn display="0" masterRel="sameClick">
                                          <p:stCondLst>
                                            <p:cond evt="begin" delay="0">
                                              <p:tn val="57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4"/>
                  </p:tgtEl>
                </p:cond>
              </p:nextCondLst>
            </p:seq>
            <p:seq concurrent="1" nextAc="seek">
              <p:cTn id="575" restart="whenNotActive" fill="hold" evtFilter="cancelBubble" nodeType="interactiveSeq">
                <p:stCondLst>
                  <p:cond evt="onClick" delay="0">
                    <p:tgtEl>
                      <p:spTgt spid="165"/>
                    </p:tgtEl>
                  </p:cond>
                </p:stCondLst>
                <p:endSync evt="end" delay="0">
                  <p:rtn val="all"/>
                </p:endSync>
                <p:childTnLst>
                  <p:par>
                    <p:cTn id="576" fill="hold">
                      <p:stCondLst>
                        <p:cond delay="0"/>
                      </p:stCondLst>
                      <p:childTnLst>
                        <p:par>
                          <p:cTn id="577" fill="hold">
                            <p:stCondLst>
                              <p:cond delay="0"/>
                            </p:stCondLst>
                            <p:childTnLst>
                              <p:par>
                                <p:cTn id="5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79" dur="250" autoRev="1" fill="remove"/>
                                        <p:tgtEl>
                                          <p:spTgt spid="165"/>
                                        </p:tgtEl>
                                        <p:attrNameLst>
                                          <p:attrName>style.color</p:attrName>
                                        </p:attrNameLst>
                                      </p:cBhvr>
                                      <p:to>
                                        <a:srgbClr val="FF3399"/>
                                      </p:to>
                                    </p:animClr>
                                    <p:animClr clrSpc="rgb" dir="cw">
                                      <p:cBhvr>
                                        <p:cTn id="580" dur="250" autoRev="1" fill="remove"/>
                                        <p:tgtEl>
                                          <p:spTgt spid="165"/>
                                        </p:tgtEl>
                                        <p:attrNameLst>
                                          <p:attrName>fillcolor</p:attrName>
                                        </p:attrNameLst>
                                      </p:cBhvr>
                                      <p:to>
                                        <a:srgbClr val="FF3399"/>
                                      </p:to>
                                    </p:animClr>
                                    <p:set>
                                      <p:cBhvr>
                                        <p:cTn id="581" dur="250" autoRev="1" fill="remove"/>
                                        <p:tgtEl>
                                          <p:spTgt spid="165"/>
                                        </p:tgtEl>
                                        <p:attrNameLst>
                                          <p:attrName>fill.type</p:attrName>
                                        </p:attrNameLst>
                                      </p:cBhvr>
                                      <p:to>
                                        <p:strVal val="solid"/>
                                      </p:to>
                                    </p:set>
                                    <p:set>
                                      <p:cBhvr>
                                        <p:cTn id="582" dur="250" autoRev="1" fill="remove"/>
                                        <p:tgtEl>
                                          <p:spTgt spid="165"/>
                                        </p:tgtEl>
                                        <p:attrNameLst>
                                          <p:attrName>fill.on</p:attrName>
                                        </p:attrNameLst>
                                      </p:cBhvr>
                                      <p:to>
                                        <p:strVal val="true"/>
                                      </p:to>
                                    </p:set>
                                  </p:childTnLst>
                                  <p:subTnLst>
                                    <p:audio>
                                      <p:cMediaNode>
                                        <p:cTn display="0" masterRel="sameClick">
                                          <p:stCondLst>
                                            <p:cond evt="begin" delay="0">
                                              <p:tn val="57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5"/>
                  </p:tgtEl>
                </p:cond>
              </p:nextCondLst>
            </p:seq>
            <p:seq concurrent="1" nextAc="seek">
              <p:cTn id="583" restart="whenNotActive" fill="hold" evtFilter="cancelBubble" nodeType="interactiveSeq">
                <p:stCondLst>
                  <p:cond evt="onClick" delay="0">
                    <p:tgtEl>
                      <p:spTgt spid="166"/>
                    </p:tgtEl>
                  </p:cond>
                </p:stCondLst>
                <p:endSync evt="end" delay="0">
                  <p:rtn val="all"/>
                </p:endSync>
                <p:childTnLst>
                  <p:par>
                    <p:cTn id="584" fill="hold">
                      <p:stCondLst>
                        <p:cond delay="0"/>
                      </p:stCondLst>
                      <p:childTnLst>
                        <p:par>
                          <p:cTn id="585" fill="hold">
                            <p:stCondLst>
                              <p:cond delay="0"/>
                            </p:stCondLst>
                            <p:childTnLst>
                              <p:par>
                                <p:cTn id="5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87" dur="250" autoRev="1" fill="remove"/>
                                        <p:tgtEl>
                                          <p:spTgt spid="166"/>
                                        </p:tgtEl>
                                        <p:attrNameLst>
                                          <p:attrName>style.color</p:attrName>
                                        </p:attrNameLst>
                                      </p:cBhvr>
                                      <p:to>
                                        <a:srgbClr val="FF3399"/>
                                      </p:to>
                                    </p:animClr>
                                    <p:animClr clrSpc="rgb" dir="cw">
                                      <p:cBhvr>
                                        <p:cTn id="588" dur="250" autoRev="1" fill="remove"/>
                                        <p:tgtEl>
                                          <p:spTgt spid="166"/>
                                        </p:tgtEl>
                                        <p:attrNameLst>
                                          <p:attrName>fillcolor</p:attrName>
                                        </p:attrNameLst>
                                      </p:cBhvr>
                                      <p:to>
                                        <a:srgbClr val="FF3399"/>
                                      </p:to>
                                    </p:animClr>
                                    <p:set>
                                      <p:cBhvr>
                                        <p:cTn id="589" dur="250" autoRev="1" fill="remove"/>
                                        <p:tgtEl>
                                          <p:spTgt spid="166"/>
                                        </p:tgtEl>
                                        <p:attrNameLst>
                                          <p:attrName>fill.type</p:attrName>
                                        </p:attrNameLst>
                                      </p:cBhvr>
                                      <p:to>
                                        <p:strVal val="solid"/>
                                      </p:to>
                                    </p:set>
                                    <p:set>
                                      <p:cBhvr>
                                        <p:cTn id="590" dur="250" autoRev="1" fill="remove"/>
                                        <p:tgtEl>
                                          <p:spTgt spid="166"/>
                                        </p:tgtEl>
                                        <p:attrNameLst>
                                          <p:attrName>fill.on</p:attrName>
                                        </p:attrNameLst>
                                      </p:cBhvr>
                                      <p:to>
                                        <p:strVal val="true"/>
                                      </p:to>
                                    </p:set>
                                  </p:childTnLst>
                                  <p:subTnLst>
                                    <p:audio>
                                      <p:cMediaNode>
                                        <p:cTn display="0" masterRel="sameClick">
                                          <p:stCondLst>
                                            <p:cond evt="begin" delay="0">
                                              <p:tn val="58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6"/>
                  </p:tgtEl>
                </p:cond>
              </p:nextCondLst>
            </p:seq>
            <p:seq concurrent="1" nextAc="seek">
              <p:cTn id="591" restart="whenNotActive" fill="hold" evtFilter="cancelBubble" nodeType="interactiveSeq">
                <p:stCondLst>
                  <p:cond evt="onClick" delay="0">
                    <p:tgtEl>
                      <p:spTgt spid="167"/>
                    </p:tgtEl>
                  </p:cond>
                </p:stCondLst>
                <p:endSync evt="end" delay="0">
                  <p:rtn val="all"/>
                </p:endSync>
                <p:childTnLst>
                  <p:par>
                    <p:cTn id="592" fill="hold">
                      <p:stCondLst>
                        <p:cond delay="0"/>
                      </p:stCondLst>
                      <p:childTnLst>
                        <p:par>
                          <p:cTn id="593" fill="hold">
                            <p:stCondLst>
                              <p:cond delay="0"/>
                            </p:stCondLst>
                            <p:childTnLst>
                              <p:par>
                                <p:cTn id="5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95" dur="250" autoRev="1" fill="remove"/>
                                        <p:tgtEl>
                                          <p:spTgt spid="167"/>
                                        </p:tgtEl>
                                        <p:attrNameLst>
                                          <p:attrName>style.color</p:attrName>
                                        </p:attrNameLst>
                                      </p:cBhvr>
                                      <p:to>
                                        <a:srgbClr val="FF3399"/>
                                      </p:to>
                                    </p:animClr>
                                    <p:animClr clrSpc="rgb" dir="cw">
                                      <p:cBhvr>
                                        <p:cTn id="596" dur="250" autoRev="1" fill="remove"/>
                                        <p:tgtEl>
                                          <p:spTgt spid="167"/>
                                        </p:tgtEl>
                                        <p:attrNameLst>
                                          <p:attrName>fillcolor</p:attrName>
                                        </p:attrNameLst>
                                      </p:cBhvr>
                                      <p:to>
                                        <a:srgbClr val="FF3399"/>
                                      </p:to>
                                    </p:animClr>
                                    <p:set>
                                      <p:cBhvr>
                                        <p:cTn id="597" dur="250" autoRev="1" fill="remove"/>
                                        <p:tgtEl>
                                          <p:spTgt spid="167"/>
                                        </p:tgtEl>
                                        <p:attrNameLst>
                                          <p:attrName>fill.type</p:attrName>
                                        </p:attrNameLst>
                                      </p:cBhvr>
                                      <p:to>
                                        <p:strVal val="solid"/>
                                      </p:to>
                                    </p:set>
                                    <p:set>
                                      <p:cBhvr>
                                        <p:cTn id="598" dur="250" autoRev="1" fill="remove"/>
                                        <p:tgtEl>
                                          <p:spTgt spid="167"/>
                                        </p:tgtEl>
                                        <p:attrNameLst>
                                          <p:attrName>fill.on</p:attrName>
                                        </p:attrNameLst>
                                      </p:cBhvr>
                                      <p:to>
                                        <p:strVal val="true"/>
                                      </p:to>
                                    </p:set>
                                  </p:childTnLst>
                                  <p:subTnLst>
                                    <p:audio>
                                      <p:cMediaNode>
                                        <p:cTn display="0" masterRel="sameClick">
                                          <p:stCondLst>
                                            <p:cond evt="begin" delay="0">
                                              <p:tn val="59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7"/>
                  </p:tgtEl>
                </p:cond>
              </p:nextCondLst>
            </p:seq>
            <p:seq concurrent="1" nextAc="seek">
              <p:cTn id="599" restart="whenNotActive" fill="hold" evtFilter="cancelBubble" nodeType="interactiveSeq">
                <p:stCondLst>
                  <p:cond evt="onClick" delay="0">
                    <p:tgtEl>
                      <p:spTgt spid="168"/>
                    </p:tgtEl>
                  </p:cond>
                </p:stCondLst>
                <p:endSync evt="end" delay="0">
                  <p:rtn val="all"/>
                </p:endSync>
                <p:childTnLst>
                  <p:par>
                    <p:cTn id="600" fill="hold">
                      <p:stCondLst>
                        <p:cond delay="0"/>
                      </p:stCondLst>
                      <p:childTnLst>
                        <p:par>
                          <p:cTn id="601" fill="hold">
                            <p:stCondLst>
                              <p:cond delay="0"/>
                            </p:stCondLst>
                            <p:childTnLst>
                              <p:par>
                                <p:cTn id="6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03" dur="250" autoRev="1" fill="remove"/>
                                        <p:tgtEl>
                                          <p:spTgt spid="168"/>
                                        </p:tgtEl>
                                        <p:attrNameLst>
                                          <p:attrName>style.color</p:attrName>
                                        </p:attrNameLst>
                                      </p:cBhvr>
                                      <p:to>
                                        <a:srgbClr val="FF3399"/>
                                      </p:to>
                                    </p:animClr>
                                    <p:animClr clrSpc="rgb" dir="cw">
                                      <p:cBhvr>
                                        <p:cTn id="604" dur="250" autoRev="1" fill="remove"/>
                                        <p:tgtEl>
                                          <p:spTgt spid="168"/>
                                        </p:tgtEl>
                                        <p:attrNameLst>
                                          <p:attrName>fillcolor</p:attrName>
                                        </p:attrNameLst>
                                      </p:cBhvr>
                                      <p:to>
                                        <a:srgbClr val="FF3399"/>
                                      </p:to>
                                    </p:animClr>
                                    <p:set>
                                      <p:cBhvr>
                                        <p:cTn id="605" dur="250" autoRev="1" fill="remove"/>
                                        <p:tgtEl>
                                          <p:spTgt spid="168"/>
                                        </p:tgtEl>
                                        <p:attrNameLst>
                                          <p:attrName>fill.type</p:attrName>
                                        </p:attrNameLst>
                                      </p:cBhvr>
                                      <p:to>
                                        <p:strVal val="solid"/>
                                      </p:to>
                                    </p:set>
                                    <p:set>
                                      <p:cBhvr>
                                        <p:cTn id="606" dur="250" autoRev="1" fill="remove"/>
                                        <p:tgtEl>
                                          <p:spTgt spid="168"/>
                                        </p:tgtEl>
                                        <p:attrNameLst>
                                          <p:attrName>fill.on</p:attrName>
                                        </p:attrNameLst>
                                      </p:cBhvr>
                                      <p:to>
                                        <p:strVal val="true"/>
                                      </p:to>
                                    </p:set>
                                  </p:childTnLst>
                                  <p:subTnLst>
                                    <p:audio>
                                      <p:cMediaNode>
                                        <p:cTn display="0" masterRel="sameClick">
                                          <p:stCondLst>
                                            <p:cond evt="begin" delay="0">
                                              <p:tn val="60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8"/>
                  </p:tgtEl>
                </p:cond>
              </p:nextCondLst>
            </p:seq>
            <p:seq concurrent="1" nextAc="seek">
              <p:cTn id="607" restart="whenNotActive" fill="hold" evtFilter="cancelBubble" nodeType="interactiveSeq">
                <p:stCondLst>
                  <p:cond evt="onClick" delay="0">
                    <p:tgtEl>
                      <p:spTgt spid="169"/>
                    </p:tgtEl>
                  </p:cond>
                </p:stCondLst>
                <p:endSync evt="end" delay="0">
                  <p:rtn val="all"/>
                </p:endSync>
                <p:childTnLst>
                  <p:par>
                    <p:cTn id="608" fill="hold">
                      <p:stCondLst>
                        <p:cond delay="0"/>
                      </p:stCondLst>
                      <p:childTnLst>
                        <p:par>
                          <p:cTn id="609" fill="hold">
                            <p:stCondLst>
                              <p:cond delay="0"/>
                            </p:stCondLst>
                            <p:childTnLst>
                              <p:par>
                                <p:cTn id="6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1" dur="250" autoRev="1" fill="remove"/>
                                        <p:tgtEl>
                                          <p:spTgt spid="169"/>
                                        </p:tgtEl>
                                        <p:attrNameLst>
                                          <p:attrName>style.color</p:attrName>
                                        </p:attrNameLst>
                                      </p:cBhvr>
                                      <p:to>
                                        <a:srgbClr val="FF3399"/>
                                      </p:to>
                                    </p:animClr>
                                    <p:animClr clrSpc="rgb" dir="cw">
                                      <p:cBhvr>
                                        <p:cTn id="612" dur="250" autoRev="1" fill="remove"/>
                                        <p:tgtEl>
                                          <p:spTgt spid="169"/>
                                        </p:tgtEl>
                                        <p:attrNameLst>
                                          <p:attrName>fillcolor</p:attrName>
                                        </p:attrNameLst>
                                      </p:cBhvr>
                                      <p:to>
                                        <a:srgbClr val="FF3399"/>
                                      </p:to>
                                    </p:animClr>
                                    <p:set>
                                      <p:cBhvr>
                                        <p:cTn id="613" dur="250" autoRev="1" fill="remove"/>
                                        <p:tgtEl>
                                          <p:spTgt spid="169"/>
                                        </p:tgtEl>
                                        <p:attrNameLst>
                                          <p:attrName>fill.type</p:attrName>
                                        </p:attrNameLst>
                                      </p:cBhvr>
                                      <p:to>
                                        <p:strVal val="solid"/>
                                      </p:to>
                                    </p:set>
                                    <p:set>
                                      <p:cBhvr>
                                        <p:cTn id="614" dur="250" autoRev="1" fill="remove"/>
                                        <p:tgtEl>
                                          <p:spTgt spid="169"/>
                                        </p:tgtEl>
                                        <p:attrNameLst>
                                          <p:attrName>fill.on</p:attrName>
                                        </p:attrNameLst>
                                      </p:cBhvr>
                                      <p:to>
                                        <p:strVal val="true"/>
                                      </p:to>
                                    </p:set>
                                  </p:childTnLst>
                                  <p:subTnLst>
                                    <p:audio>
                                      <p:cMediaNode>
                                        <p:cTn display="0" masterRel="sameClick">
                                          <p:stCondLst>
                                            <p:cond evt="begin" delay="0">
                                              <p:tn val="610"/>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69"/>
                  </p:tgtEl>
                </p:cond>
              </p:nextCondLst>
            </p:seq>
            <p:seq concurrent="1" nextAc="seek">
              <p:cTn id="615" restart="whenNotActive" fill="hold" evtFilter="cancelBubble" nodeType="interactiveSeq">
                <p:stCondLst>
                  <p:cond evt="onClick" delay="0">
                    <p:tgtEl>
                      <p:spTgt spid="170"/>
                    </p:tgtEl>
                  </p:cond>
                </p:stCondLst>
                <p:endSync evt="end" delay="0">
                  <p:rtn val="all"/>
                </p:endSync>
                <p:childTnLst>
                  <p:par>
                    <p:cTn id="616" fill="hold">
                      <p:stCondLst>
                        <p:cond delay="0"/>
                      </p:stCondLst>
                      <p:childTnLst>
                        <p:par>
                          <p:cTn id="617" fill="hold">
                            <p:stCondLst>
                              <p:cond delay="0"/>
                            </p:stCondLst>
                            <p:childTnLst>
                              <p:par>
                                <p:cTn id="6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9" dur="250" autoRev="1" fill="remove"/>
                                        <p:tgtEl>
                                          <p:spTgt spid="170"/>
                                        </p:tgtEl>
                                        <p:attrNameLst>
                                          <p:attrName>style.color</p:attrName>
                                        </p:attrNameLst>
                                      </p:cBhvr>
                                      <p:to>
                                        <a:srgbClr val="FF3399"/>
                                      </p:to>
                                    </p:animClr>
                                    <p:animClr clrSpc="rgb" dir="cw">
                                      <p:cBhvr>
                                        <p:cTn id="620" dur="250" autoRev="1" fill="remove"/>
                                        <p:tgtEl>
                                          <p:spTgt spid="170"/>
                                        </p:tgtEl>
                                        <p:attrNameLst>
                                          <p:attrName>fillcolor</p:attrName>
                                        </p:attrNameLst>
                                      </p:cBhvr>
                                      <p:to>
                                        <a:srgbClr val="FF3399"/>
                                      </p:to>
                                    </p:animClr>
                                    <p:set>
                                      <p:cBhvr>
                                        <p:cTn id="621" dur="250" autoRev="1" fill="remove"/>
                                        <p:tgtEl>
                                          <p:spTgt spid="170"/>
                                        </p:tgtEl>
                                        <p:attrNameLst>
                                          <p:attrName>fill.type</p:attrName>
                                        </p:attrNameLst>
                                      </p:cBhvr>
                                      <p:to>
                                        <p:strVal val="solid"/>
                                      </p:to>
                                    </p:set>
                                    <p:set>
                                      <p:cBhvr>
                                        <p:cTn id="622" dur="250" autoRev="1" fill="remove"/>
                                        <p:tgtEl>
                                          <p:spTgt spid="170"/>
                                        </p:tgtEl>
                                        <p:attrNameLst>
                                          <p:attrName>fill.on</p:attrName>
                                        </p:attrNameLst>
                                      </p:cBhvr>
                                      <p:to>
                                        <p:strVal val="true"/>
                                      </p:to>
                                    </p:set>
                                  </p:childTnLst>
                                  <p:subTnLst>
                                    <p:audio>
                                      <p:cMediaNode>
                                        <p:cTn display="0" masterRel="sameClick">
                                          <p:stCondLst>
                                            <p:cond evt="begin" delay="0">
                                              <p:tn val="618"/>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0"/>
                  </p:tgtEl>
                </p:cond>
              </p:nextCondLst>
            </p:seq>
            <p:seq concurrent="1" nextAc="seek">
              <p:cTn id="623" restart="whenNotActive" fill="hold" evtFilter="cancelBubble" nodeType="interactiveSeq">
                <p:stCondLst>
                  <p:cond evt="onClick" delay="0">
                    <p:tgtEl>
                      <p:spTgt spid="171"/>
                    </p:tgtEl>
                  </p:cond>
                </p:stCondLst>
                <p:endSync evt="end" delay="0">
                  <p:rtn val="all"/>
                </p:endSync>
                <p:childTnLst>
                  <p:par>
                    <p:cTn id="624" fill="hold">
                      <p:stCondLst>
                        <p:cond delay="0"/>
                      </p:stCondLst>
                      <p:childTnLst>
                        <p:par>
                          <p:cTn id="625" fill="hold">
                            <p:stCondLst>
                              <p:cond delay="0"/>
                            </p:stCondLst>
                            <p:childTnLst>
                              <p:par>
                                <p:cTn id="6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27" dur="250" autoRev="1" fill="remove"/>
                                        <p:tgtEl>
                                          <p:spTgt spid="171"/>
                                        </p:tgtEl>
                                        <p:attrNameLst>
                                          <p:attrName>style.color</p:attrName>
                                        </p:attrNameLst>
                                      </p:cBhvr>
                                      <p:to>
                                        <a:srgbClr val="FF3399"/>
                                      </p:to>
                                    </p:animClr>
                                    <p:animClr clrSpc="rgb" dir="cw">
                                      <p:cBhvr>
                                        <p:cTn id="628" dur="250" autoRev="1" fill="remove"/>
                                        <p:tgtEl>
                                          <p:spTgt spid="171"/>
                                        </p:tgtEl>
                                        <p:attrNameLst>
                                          <p:attrName>fillcolor</p:attrName>
                                        </p:attrNameLst>
                                      </p:cBhvr>
                                      <p:to>
                                        <a:srgbClr val="FF3399"/>
                                      </p:to>
                                    </p:animClr>
                                    <p:set>
                                      <p:cBhvr>
                                        <p:cTn id="629" dur="250" autoRev="1" fill="remove"/>
                                        <p:tgtEl>
                                          <p:spTgt spid="171"/>
                                        </p:tgtEl>
                                        <p:attrNameLst>
                                          <p:attrName>fill.type</p:attrName>
                                        </p:attrNameLst>
                                      </p:cBhvr>
                                      <p:to>
                                        <p:strVal val="solid"/>
                                      </p:to>
                                    </p:set>
                                    <p:set>
                                      <p:cBhvr>
                                        <p:cTn id="630" dur="250" autoRev="1" fill="remove"/>
                                        <p:tgtEl>
                                          <p:spTgt spid="171"/>
                                        </p:tgtEl>
                                        <p:attrNameLst>
                                          <p:attrName>fill.on</p:attrName>
                                        </p:attrNameLst>
                                      </p:cBhvr>
                                      <p:to>
                                        <p:strVal val="true"/>
                                      </p:to>
                                    </p:set>
                                  </p:childTnLst>
                                  <p:subTnLst>
                                    <p:audio>
                                      <p:cMediaNode>
                                        <p:cTn display="0" masterRel="sameClick">
                                          <p:stCondLst>
                                            <p:cond evt="begin" delay="0">
                                              <p:tn val="626"/>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1"/>
                  </p:tgtEl>
                </p:cond>
              </p:nextCondLst>
            </p:seq>
            <p:seq concurrent="1" nextAc="seek">
              <p:cTn id="631" restart="whenNotActive" fill="hold" evtFilter="cancelBubble" nodeType="interactiveSeq">
                <p:stCondLst>
                  <p:cond evt="onClick" delay="0">
                    <p:tgtEl>
                      <p:spTgt spid="172"/>
                    </p:tgtEl>
                  </p:cond>
                </p:stCondLst>
                <p:endSync evt="end" delay="0">
                  <p:rtn val="all"/>
                </p:endSync>
                <p:childTnLst>
                  <p:par>
                    <p:cTn id="632" fill="hold">
                      <p:stCondLst>
                        <p:cond delay="0"/>
                      </p:stCondLst>
                      <p:childTnLst>
                        <p:par>
                          <p:cTn id="633" fill="hold">
                            <p:stCondLst>
                              <p:cond delay="0"/>
                            </p:stCondLst>
                            <p:childTnLst>
                              <p:par>
                                <p:cTn id="6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35" dur="250" autoRev="1" fill="remove"/>
                                        <p:tgtEl>
                                          <p:spTgt spid="172"/>
                                        </p:tgtEl>
                                        <p:attrNameLst>
                                          <p:attrName>style.color</p:attrName>
                                        </p:attrNameLst>
                                      </p:cBhvr>
                                      <p:to>
                                        <a:srgbClr val="FF3399"/>
                                      </p:to>
                                    </p:animClr>
                                    <p:animClr clrSpc="rgb" dir="cw">
                                      <p:cBhvr>
                                        <p:cTn id="636" dur="250" autoRev="1" fill="remove"/>
                                        <p:tgtEl>
                                          <p:spTgt spid="172"/>
                                        </p:tgtEl>
                                        <p:attrNameLst>
                                          <p:attrName>fillcolor</p:attrName>
                                        </p:attrNameLst>
                                      </p:cBhvr>
                                      <p:to>
                                        <a:srgbClr val="FF3399"/>
                                      </p:to>
                                    </p:animClr>
                                    <p:set>
                                      <p:cBhvr>
                                        <p:cTn id="637" dur="250" autoRev="1" fill="remove"/>
                                        <p:tgtEl>
                                          <p:spTgt spid="172"/>
                                        </p:tgtEl>
                                        <p:attrNameLst>
                                          <p:attrName>fill.type</p:attrName>
                                        </p:attrNameLst>
                                      </p:cBhvr>
                                      <p:to>
                                        <p:strVal val="solid"/>
                                      </p:to>
                                    </p:set>
                                    <p:set>
                                      <p:cBhvr>
                                        <p:cTn id="638" dur="250" autoRev="1" fill="remove"/>
                                        <p:tgtEl>
                                          <p:spTgt spid="172"/>
                                        </p:tgtEl>
                                        <p:attrNameLst>
                                          <p:attrName>fill.on</p:attrName>
                                        </p:attrNameLst>
                                      </p:cBhvr>
                                      <p:to>
                                        <p:strVal val="true"/>
                                      </p:to>
                                    </p:set>
                                  </p:childTnLst>
                                  <p:subTnLst>
                                    <p:audio>
                                      <p:cMediaNode>
                                        <p:cTn display="0" masterRel="sameClick">
                                          <p:stCondLst>
                                            <p:cond evt="begin" delay="0">
                                              <p:tn val="634"/>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2"/>
                  </p:tgtEl>
                </p:cond>
              </p:nextCondLst>
            </p:seq>
            <p:seq concurrent="1" nextAc="seek">
              <p:cTn id="639" restart="whenNotActive" fill="hold" evtFilter="cancelBubble" nodeType="interactiveSeq">
                <p:stCondLst>
                  <p:cond evt="onClick" delay="0">
                    <p:tgtEl>
                      <p:spTgt spid="173"/>
                    </p:tgtEl>
                  </p:cond>
                </p:stCondLst>
                <p:endSync evt="end" delay="0">
                  <p:rtn val="all"/>
                </p:endSync>
                <p:childTnLst>
                  <p:par>
                    <p:cTn id="640" fill="hold">
                      <p:stCondLst>
                        <p:cond delay="0"/>
                      </p:stCondLst>
                      <p:childTnLst>
                        <p:par>
                          <p:cTn id="641" fill="hold">
                            <p:stCondLst>
                              <p:cond delay="0"/>
                            </p:stCondLst>
                            <p:childTnLst>
                              <p:par>
                                <p:cTn id="6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43" dur="250" autoRev="1" fill="remove"/>
                                        <p:tgtEl>
                                          <p:spTgt spid="173"/>
                                        </p:tgtEl>
                                        <p:attrNameLst>
                                          <p:attrName>style.color</p:attrName>
                                        </p:attrNameLst>
                                      </p:cBhvr>
                                      <p:to>
                                        <a:srgbClr val="FF3399"/>
                                      </p:to>
                                    </p:animClr>
                                    <p:animClr clrSpc="rgb" dir="cw">
                                      <p:cBhvr>
                                        <p:cTn id="644" dur="250" autoRev="1" fill="remove"/>
                                        <p:tgtEl>
                                          <p:spTgt spid="173"/>
                                        </p:tgtEl>
                                        <p:attrNameLst>
                                          <p:attrName>fillcolor</p:attrName>
                                        </p:attrNameLst>
                                      </p:cBhvr>
                                      <p:to>
                                        <a:srgbClr val="FF3399"/>
                                      </p:to>
                                    </p:animClr>
                                    <p:set>
                                      <p:cBhvr>
                                        <p:cTn id="645" dur="250" autoRev="1" fill="remove"/>
                                        <p:tgtEl>
                                          <p:spTgt spid="173"/>
                                        </p:tgtEl>
                                        <p:attrNameLst>
                                          <p:attrName>fill.type</p:attrName>
                                        </p:attrNameLst>
                                      </p:cBhvr>
                                      <p:to>
                                        <p:strVal val="solid"/>
                                      </p:to>
                                    </p:set>
                                    <p:set>
                                      <p:cBhvr>
                                        <p:cTn id="646" dur="250" autoRev="1" fill="remove"/>
                                        <p:tgtEl>
                                          <p:spTgt spid="173"/>
                                        </p:tgtEl>
                                        <p:attrNameLst>
                                          <p:attrName>fill.on</p:attrName>
                                        </p:attrNameLst>
                                      </p:cBhvr>
                                      <p:to>
                                        <p:strVal val="true"/>
                                      </p:to>
                                    </p:set>
                                  </p:childTnLst>
                                  <p:subTnLst>
                                    <p:audio>
                                      <p:cMediaNode>
                                        <p:cTn display="0" masterRel="sameClick">
                                          <p:stCondLst>
                                            <p:cond evt="begin" delay="0">
                                              <p:tn val="642"/>
                                            </p:cond>
                                          </p:stCondLst>
                                          <p:endCondLst>
                                            <p:cond evt="onStopAudio" delay="0">
                                              <p:tgtEl>
                                                <p:sldTgt/>
                                              </p:tgtEl>
                                            </p:cond>
                                          </p:endCondLst>
                                        </p:cTn>
                                        <p:tgtEl>
                                          <p:sndTgt r:embed="rId2" name="camera.wav"/>
                                        </p:tgtEl>
                                      </p:cMediaNode>
                                    </p:audio>
                                  </p:subTnLst>
                                </p:cTn>
                              </p:par>
                            </p:childTnLst>
                          </p:cTn>
                        </p:par>
                      </p:childTnLst>
                    </p:cTn>
                  </p:par>
                </p:childTnLst>
              </p:cTn>
              <p:nextCondLst>
                <p:cond evt="onClick" delay="0">
                  <p:tgtEl>
                    <p:spTgt spid="173"/>
                  </p:tgtEl>
                </p:cond>
              </p:nextCondLst>
            </p:seq>
            <p:seq concurrent="1" nextAc="seek">
              <p:cTn id="647" restart="whenNotActive" fill="hold" evtFilter="cancelBubble" nodeType="interactiveSeq">
                <p:stCondLst>
                  <p:cond evt="onClick" delay="0">
                    <p:tgtEl>
                      <p:spTgt spid="92"/>
                    </p:tgtEl>
                  </p:cond>
                </p:stCondLst>
                <p:endSync evt="end" delay="0">
                  <p:rtn val="all"/>
                </p:endSync>
                <p:childTnLst>
                  <p:par>
                    <p:cTn id="648" fill="hold">
                      <p:stCondLst>
                        <p:cond delay="0"/>
                      </p:stCondLst>
                      <p:childTnLst>
                        <p:par>
                          <p:cTn id="649" fill="hold">
                            <p:stCondLst>
                              <p:cond delay="0"/>
                            </p:stCondLst>
                            <p:childTnLst>
                              <p:par>
                                <p:cTn id="6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1" dur="250" autoRev="1" fill="remove"/>
                                        <p:tgtEl>
                                          <p:spTgt spid="92"/>
                                        </p:tgtEl>
                                        <p:attrNameLst>
                                          <p:attrName>style.color</p:attrName>
                                        </p:attrNameLst>
                                      </p:cBhvr>
                                      <p:to>
                                        <a:srgbClr val="FF3399"/>
                                      </p:to>
                                    </p:animClr>
                                    <p:animClr clrSpc="rgb" dir="cw">
                                      <p:cBhvr>
                                        <p:cTn id="652" dur="250" autoRev="1" fill="remove"/>
                                        <p:tgtEl>
                                          <p:spTgt spid="92"/>
                                        </p:tgtEl>
                                        <p:attrNameLst>
                                          <p:attrName>fillcolor</p:attrName>
                                        </p:attrNameLst>
                                      </p:cBhvr>
                                      <p:to>
                                        <a:srgbClr val="FF3399"/>
                                      </p:to>
                                    </p:animClr>
                                    <p:set>
                                      <p:cBhvr>
                                        <p:cTn id="653" dur="250" autoRev="1" fill="remove"/>
                                        <p:tgtEl>
                                          <p:spTgt spid="92"/>
                                        </p:tgtEl>
                                        <p:attrNameLst>
                                          <p:attrName>fill.type</p:attrName>
                                        </p:attrNameLst>
                                      </p:cBhvr>
                                      <p:to>
                                        <p:strVal val="solid"/>
                                      </p:to>
                                    </p:set>
                                    <p:set>
                                      <p:cBhvr>
                                        <p:cTn id="654" dur="250" autoRev="1" fill="remove"/>
                                        <p:tgtEl>
                                          <p:spTgt spid="92"/>
                                        </p:tgtEl>
                                        <p:attrNameLst>
                                          <p:attrName>fill.on</p:attrName>
                                        </p:attrNameLst>
                                      </p:cBhvr>
                                      <p:to>
                                        <p:strVal val="true"/>
                                      </p:to>
                                    </p:set>
                                  </p:childTnLst>
                                  <p:subTnLst>
                                    <p:audio>
                                      <p:cMediaNode>
                                        <p:cTn display="0" masterRel="sameClick">
                                          <p:stCondLst>
                                            <p:cond evt="begin" delay="0">
                                              <p:tn val="6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2"/>
                  </p:tgtEl>
                </p:cond>
              </p:nextCondLst>
            </p:seq>
            <p:seq concurrent="1" nextAc="seek">
              <p:cTn id="655" restart="whenNotActive" fill="hold" evtFilter="cancelBubble" nodeType="interactiveSeq">
                <p:stCondLst>
                  <p:cond evt="onClick" delay="0">
                    <p:tgtEl>
                      <p:spTgt spid="93"/>
                    </p:tgtEl>
                  </p:cond>
                </p:stCondLst>
                <p:endSync evt="end" delay="0">
                  <p:rtn val="all"/>
                </p:endSync>
                <p:childTnLst>
                  <p:par>
                    <p:cTn id="656" fill="hold">
                      <p:stCondLst>
                        <p:cond delay="0"/>
                      </p:stCondLst>
                      <p:childTnLst>
                        <p:par>
                          <p:cTn id="657" fill="hold">
                            <p:stCondLst>
                              <p:cond delay="0"/>
                            </p:stCondLst>
                            <p:childTnLst>
                              <p:par>
                                <p:cTn id="6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59" dur="250" autoRev="1" fill="remove"/>
                                        <p:tgtEl>
                                          <p:spTgt spid="93"/>
                                        </p:tgtEl>
                                        <p:attrNameLst>
                                          <p:attrName>style.color</p:attrName>
                                        </p:attrNameLst>
                                      </p:cBhvr>
                                      <p:to>
                                        <a:srgbClr val="FF3399"/>
                                      </p:to>
                                    </p:animClr>
                                    <p:animClr clrSpc="rgb" dir="cw">
                                      <p:cBhvr>
                                        <p:cTn id="660" dur="250" autoRev="1" fill="remove"/>
                                        <p:tgtEl>
                                          <p:spTgt spid="93"/>
                                        </p:tgtEl>
                                        <p:attrNameLst>
                                          <p:attrName>fillcolor</p:attrName>
                                        </p:attrNameLst>
                                      </p:cBhvr>
                                      <p:to>
                                        <a:srgbClr val="FF3399"/>
                                      </p:to>
                                    </p:animClr>
                                    <p:set>
                                      <p:cBhvr>
                                        <p:cTn id="661" dur="250" autoRev="1" fill="remove"/>
                                        <p:tgtEl>
                                          <p:spTgt spid="93"/>
                                        </p:tgtEl>
                                        <p:attrNameLst>
                                          <p:attrName>fill.type</p:attrName>
                                        </p:attrNameLst>
                                      </p:cBhvr>
                                      <p:to>
                                        <p:strVal val="solid"/>
                                      </p:to>
                                    </p:set>
                                    <p:set>
                                      <p:cBhvr>
                                        <p:cTn id="662" dur="250" autoRev="1" fill="remove"/>
                                        <p:tgtEl>
                                          <p:spTgt spid="93"/>
                                        </p:tgtEl>
                                        <p:attrNameLst>
                                          <p:attrName>fill.on</p:attrName>
                                        </p:attrNameLst>
                                      </p:cBhvr>
                                      <p:to>
                                        <p:strVal val="true"/>
                                      </p:to>
                                    </p:set>
                                  </p:childTnLst>
                                  <p:subTnLst>
                                    <p:audio>
                                      <p:cMediaNode>
                                        <p:cTn display="0" masterRel="sameClick">
                                          <p:stCondLst>
                                            <p:cond evt="begin" delay="0">
                                              <p:tn val="6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93"/>
                  </p:tgtEl>
                </p:cond>
              </p:nextCondLst>
            </p:seq>
            <p:seq concurrent="1" nextAc="seek">
              <p:cTn id="663" restart="whenNotActive" fill="hold" evtFilter="cancelBubble" nodeType="interactiveSeq">
                <p:stCondLst>
                  <p:cond evt="onClick" delay="0">
                    <p:tgtEl>
                      <p:spTgt spid="174"/>
                    </p:tgtEl>
                  </p:cond>
                </p:stCondLst>
                <p:endSync evt="end" delay="0">
                  <p:rtn val="all"/>
                </p:endSync>
                <p:childTnLst>
                  <p:par>
                    <p:cTn id="664" fill="hold">
                      <p:stCondLst>
                        <p:cond delay="0"/>
                      </p:stCondLst>
                      <p:childTnLst>
                        <p:par>
                          <p:cTn id="665" fill="hold">
                            <p:stCondLst>
                              <p:cond delay="0"/>
                            </p:stCondLst>
                            <p:childTnLst>
                              <p:par>
                                <p:cTn id="6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67" dur="250" autoRev="1" fill="remove"/>
                                        <p:tgtEl>
                                          <p:spTgt spid="174"/>
                                        </p:tgtEl>
                                        <p:attrNameLst>
                                          <p:attrName>style.color</p:attrName>
                                        </p:attrNameLst>
                                      </p:cBhvr>
                                      <p:to>
                                        <a:srgbClr val="FF3399"/>
                                      </p:to>
                                    </p:animClr>
                                    <p:animClr clrSpc="rgb" dir="cw">
                                      <p:cBhvr>
                                        <p:cTn id="668" dur="250" autoRev="1" fill="remove"/>
                                        <p:tgtEl>
                                          <p:spTgt spid="174"/>
                                        </p:tgtEl>
                                        <p:attrNameLst>
                                          <p:attrName>fillcolor</p:attrName>
                                        </p:attrNameLst>
                                      </p:cBhvr>
                                      <p:to>
                                        <a:srgbClr val="FF3399"/>
                                      </p:to>
                                    </p:animClr>
                                    <p:set>
                                      <p:cBhvr>
                                        <p:cTn id="669" dur="250" autoRev="1" fill="remove"/>
                                        <p:tgtEl>
                                          <p:spTgt spid="174"/>
                                        </p:tgtEl>
                                        <p:attrNameLst>
                                          <p:attrName>fill.type</p:attrName>
                                        </p:attrNameLst>
                                      </p:cBhvr>
                                      <p:to>
                                        <p:strVal val="solid"/>
                                      </p:to>
                                    </p:set>
                                    <p:set>
                                      <p:cBhvr>
                                        <p:cTn id="670" dur="250" autoRev="1" fill="remove"/>
                                        <p:tgtEl>
                                          <p:spTgt spid="174"/>
                                        </p:tgtEl>
                                        <p:attrNameLst>
                                          <p:attrName>fill.on</p:attrName>
                                        </p:attrNameLst>
                                      </p:cBhvr>
                                      <p:to>
                                        <p:strVal val="true"/>
                                      </p:to>
                                    </p:set>
                                  </p:childTnLst>
                                  <p:subTnLst>
                                    <p:audio>
                                      <p:cMediaNode>
                                        <p:cTn display="0" masterRel="sameClick">
                                          <p:stCondLst>
                                            <p:cond evt="begin" delay="0">
                                              <p:tn val="6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4"/>
                  </p:tgtEl>
                </p:cond>
              </p:nextCondLst>
            </p:seq>
            <p:seq concurrent="1" nextAc="seek">
              <p:cTn id="671" restart="whenNotActive" fill="hold" evtFilter="cancelBubble" nodeType="interactiveSeq">
                <p:stCondLst>
                  <p:cond evt="onClick" delay="0">
                    <p:tgtEl>
                      <p:spTgt spid="175"/>
                    </p:tgtEl>
                  </p:cond>
                </p:stCondLst>
                <p:endSync evt="end" delay="0">
                  <p:rtn val="all"/>
                </p:endSync>
                <p:childTnLst>
                  <p:par>
                    <p:cTn id="672" fill="hold">
                      <p:stCondLst>
                        <p:cond delay="0"/>
                      </p:stCondLst>
                      <p:childTnLst>
                        <p:par>
                          <p:cTn id="673" fill="hold">
                            <p:stCondLst>
                              <p:cond delay="0"/>
                            </p:stCondLst>
                            <p:childTnLst>
                              <p:par>
                                <p:cTn id="6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75" dur="250" autoRev="1" fill="remove"/>
                                        <p:tgtEl>
                                          <p:spTgt spid="175"/>
                                        </p:tgtEl>
                                        <p:attrNameLst>
                                          <p:attrName>style.color</p:attrName>
                                        </p:attrNameLst>
                                      </p:cBhvr>
                                      <p:to>
                                        <a:srgbClr val="FF3399"/>
                                      </p:to>
                                    </p:animClr>
                                    <p:animClr clrSpc="rgb" dir="cw">
                                      <p:cBhvr>
                                        <p:cTn id="676" dur="250" autoRev="1" fill="remove"/>
                                        <p:tgtEl>
                                          <p:spTgt spid="175"/>
                                        </p:tgtEl>
                                        <p:attrNameLst>
                                          <p:attrName>fillcolor</p:attrName>
                                        </p:attrNameLst>
                                      </p:cBhvr>
                                      <p:to>
                                        <a:srgbClr val="FF3399"/>
                                      </p:to>
                                    </p:animClr>
                                    <p:set>
                                      <p:cBhvr>
                                        <p:cTn id="677" dur="250" autoRev="1" fill="remove"/>
                                        <p:tgtEl>
                                          <p:spTgt spid="175"/>
                                        </p:tgtEl>
                                        <p:attrNameLst>
                                          <p:attrName>fill.type</p:attrName>
                                        </p:attrNameLst>
                                      </p:cBhvr>
                                      <p:to>
                                        <p:strVal val="solid"/>
                                      </p:to>
                                    </p:set>
                                    <p:set>
                                      <p:cBhvr>
                                        <p:cTn id="678" dur="250" autoRev="1" fill="remove"/>
                                        <p:tgtEl>
                                          <p:spTgt spid="175"/>
                                        </p:tgtEl>
                                        <p:attrNameLst>
                                          <p:attrName>fill.on</p:attrName>
                                        </p:attrNameLst>
                                      </p:cBhvr>
                                      <p:to>
                                        <p:strVal val="true"/>
                                      </p:to>
                                    </p:set>
                                  </p:childTnLst>
                                  <p:subTnLst>
                                    <p:audio>
                                      <p:cMediaNode>
                                        <p:cTn display="0" masterRel="sameClick">
                                          <p:stCondLst>
                                            <p:cond evt="begin" delay="0">
                                              <p:tn val="6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5"/>
                  </p:tgtEl>
                </p:cond>
              </p:nextCondLst>
            </p:seq>
            <p:seq concurrent="1" nextAc="seek">
              <p:cTn id="679" restart="whenNotActive" fill="hold" evtFilter="cancelBubble" nodeType="interactiveSeq">
                <p:stCondLst>
                  <p:cond evt="onClick" delay="0">
                    <p:tgtEl>
                      <p:spTgt spid="176"/>
                    </p:tgtEl>
                  </p:cond>
                </p:stCondLst>
                <p:endSync evt="end" delay="0">
                  <p:rtn val="all"/>
                </p:endSync>
                <p:childTnLst>
                  <p:par>
                    <p:cTn id="680" fill="hold">
                      <p:stCondLst>
                        <p:cond delay="0"/>
                      </p:stCondLst>
                      <p:childTnLst>
                        <p:par>
                          <p:cTn id="681" fill="hold">
                            <p:stCondLst>
                              <p:cond delay="0"/>
                            </p:stCondLst>
                            <p:childTnLst>
                              <p:par>
                                <p:cTn id="6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3" dur="250" autoRev="1" fill="remove"/>
                                        <p:tgtEl>
                                          <p:spTgt spid="176"/>
                                        </p:tgtEl>
                                        <p:attrNameLst>
                                          <p:attrName>style.color</p:attrName>
                                        </p:attrNameLst>
                                      </p:cBhvr>
                                      <p:to>
                                        <a:srgbClr val="FF3399"/>
                                      </p:to>
                                    </p:animClr>
                                    <p:animClr clrSpc="rgb" dir="cw">
                                      <p:cBhvr>
                                        <p:cTn id="684" dur="250" autoRev="1" fill="remove"/>
                                        <p:tgtEl>
                                          <p:spTgt spid="176"/>
                                        </p:tgtEl>
                                        <p:attrNameLst>
                                          <p:attrName>fillcolor</p:attrName>
                                        </p:attrNameLst>
                                      </p:cBhvr>
                                      <p:to>
                                        <a:srgbClr val="FF3399"/>
                                      </p:to>
                                    </p:animClr>
                                    <p:set>
                                      <p:cBhvr>
                                        <p:cTn id="685" dur="250" autoRev="1" fill="remove"/>
                                        <p:tgtEl>
                                          <p:spTgt spid="176"/>
                                        </p:tgtEl>
                                        <p:attrNameLst>
                                          <p:attrName>fill.type</p:attrName>
                                        </p:attrNameLst>
                                      </p:cBhvr>
                                      <p:to>
                                        <p:strVal val="solid"/>
                                      </p:to>
                                    </p:set>
                                    <p:set>
                                      <p:cBhvr>
                                        <p:cTn id="686" dur="250" autoRev="1" fill="remove"/>
                                        <p:tgtEl>
                                          <p:spTgt spid="176"/>
                                        </p:tgtEl>
                                        <p:attrNameLst>
                                          <p:attrName>fill.on</p:attrName>
                                        </p:attrNameLst>
                                      </p:cBhvr>
                                      <p:to>
                                        <p:strVal val="true"/>
                                      </p:to>
                                    </p:set>
                                  </p:childTnLst>
                                  <p:subTnLst>
                                    <p:audio>
                                      <p:cMediaNode>
                                        <p:cTn display="0" masterRel="sameClick">
                                          <p:stCondLst>
                                            <p:cond evt="begin" delay="0">
                                              <p:tn val="6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6"/>
                  </p:tgtEl>
                </p:cond>
              </p:nextCondLst>
            </p:seq>
            <p:seq concurrent="1" nextAc="seek">
              <p:cTn id="687" restart="whenNotActive" fill="hold" evtFilter="cancelBubble" nodeType="interactiveSeq">
                <p:stCondLst>
                  <p:cond evt="onClick" delay="0">
                    <p:tgtEl>
                      <p:spTgt spid="177"/>
                    </p:tgtEl>
                  </p:cond>
                </p:stCondLst>
                <p:endSync evt="end" delay="0">
                  <p:rtn val="all"/>
                </p:endSync>
                <p:childTnLst>
                  <p:par>
                    <p:cTn id="688" fill="hold">
                      <p:stCondLst>
                        <p:cond delay="0"/>
                      </p:stCondLst>
                      <p:childTnLst>
                        <p:par>
                          <p:cTn id="689" fill="hold">
                            <p:stCondLst>
                              <p:cond delay="0"/>
                            </p:stCondLst>
                            <p:childTnLst>
                              <p:par>
                                <p:cTn id="6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1" dur="250" autoRev="1" fill="remove"/>
                                        <p:tgtEl>
                                          <p:spTgt spid="177"/>
                                        </p:tgtEl>
                                        <p:attrNameLst>
                                          <p:attrName>style.color</p:attrName>
                                        </p:attrNameLst>
                                      </p:cBhvr>
                                      <p:to>
                                        <a:srgbClr val="FF3399"/>
                                      </p:to>
                                    </p:animClr>
                                    <p:animClr clrSpc="rgb" dir="cw">
                                      <p:cBhvr>
                                        <p:cTn id="692" dur="250" autoRev="1" fill="remove"/>
                                        <p:tgtEl>
                                          <p:spTgt spid="177"/>
                                        </p:tgtEl>
                                        <p:attrNameLst>
                                          <p:attrName>fillcolor</p:attrName>
                                        </p:attrNameLst>
                                      </p:cBhvr>
                                      <p:to>
                                        <a:srgbClr val="FF3399"/>
                                      </p:to>
                                    </p:animClr>
                                    <p:set>
                                      <p:cBhvr>
                                        <p:cTn id="693" dur="250" autoRev="1" fill="remove"/>
                                        <p:tgtEl>
                                          <p:spTgt spid="177"/>
                                        </p:tgtEl>
                                        <p:attrNameLst>
                                          <p:attrName>fill.type</p:attrName>
                                        </p:attrNameLst>
                                      </p:cBhvr>
                                      <p:to>
                                        <p:strVal val="solid"/>
                                      </p:to>
                                    </p:set>
                                    <p:set>
                                      <p:cBhvr>
                                        <p:cTn id="694" dur="250" autoRev="1" fill="remove"/>
                                        <p:tgtEl>
                                          <p:spTgt spid="177"/>
                                        </p:tgtEl>
                                        <p:attrNameLst>
                                          <p:attrName>fill.on</p:attrName>
                                        </p:attrNameLst>
                                      </p:cBhvr>
                                      <p:to>
                                        <p:strVal val="true"/>
                                      </p:to>
                                    </p:set>
                                  </p:childTnLst>
                                  <p:subTnLst>
                                    <p:audio>
                                      <p:cMediaNode>
                                        <p:cTn display="0" masterRel="sameClick">
                                          <p:stCondLst>
                                            <p:cond evt="begin" delay="0">
                                              <p:tn val="6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7"/>
                  </p:tgtEl>
                </p:cond>
              </p:nextCondLst>
            </p:seq>
            <p:seq concurrent="1" nextAc="seek">
              <p:cTn id="695" restart="whenNotActive" fill="hold" evtFilter="cancelBubble" nodeType="interactiveSeq">
                <p:stCondLst>
                  <p:cond evt="onClick" delay="0">
                    <p:tgtEl>
                      <p:spTgt spid="178"/>
                    </p:tgtEl>
                  </p:cond>
                </p:stCondLst>
                <p:endSync evt="end" delay="0">
                  <p:rtn val="all"/>
                </p:endSync>
                <p:childTnLst>
                  <p:par>
                    <p:cTn id="696" fill="hold">
                      <p:stCondLst>
                        <p:cond delay="0"/>
                      </p:stCondLst>
                      <p:childTnLst>
                        <p:par>
                          <p:cTn id="697" fill="hold">
                            <p:stCondLst>
                              <p:cond delay="0"/>
                            </p:stCondLst>
                            <p:childTnLst>
                              <p:par>
                                <p:cTn id="6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99" dur="250" autoRev="1" fill="remove"/>
                                        <p:tgtEl>
                                          <p:spTgt spid="178"/>
                                        </p:tgtEl>
                                        <p:attrNameLst>
                                          <p:attrName>style.color</p:attrName>
                                        </p:attrNameLst>
                                      </p:cBhvr>
                                      <p:to>
                                        <a:srgbClr val="FF3399"/>
                                      </p:to>
                                    </p:animClr>
                                    <p:animClr clrSpc="rgb" dir="cw">
                                      <p:cBhvr>
                                        <p:cTn id="700" dur="250" autoRev="1" fill="remove"/>
                                        <p:tgtEl>
                                          <p:spTgt spid="178"/>
                                        </p:tgtEl>
                                        <p:attrNameLst>
                                          <p:attrName>fillcolor</p:attrName>
                                        </p:attrNameLst>
                                      </p:cBhvr>
                                      <p:to>
                                        <a:srgbClr val="FF3399"/>
                                      </p:to>
                                    </p:animClr>
                                    <p:set>
                                      <p:cBhvr>
                                        <p:cTn id="701" dur="250" autoRev="1" fill="remove"/>
                                        <p:tgtEl>
                                          <p:spTgt spid="178"/>
                                        </p:tgtEl>
                                        <p:attrNameLst>
                                          <p:attrName>fill.type</p:attrName>
                                        </p:attrNameLst>
                                      </p:cBhvr>
                                      <p:to>
                                        <p:strVal val="solid"/>
                                      </p:to>
                                    </p:set>
                                    <p:set>
                                      <p:cBhvr>
                                        <p:cTn id="702" dur="250" autoRev="1" fill="remove"/>
                                        <p:tgtEl>
                                          <p:spTgt spid="178"/>
                                        </p:tgtEl>
                                        <p:attrNameLst>
                                          <p:attrName>fill.on</p:attrName>
                                        </p:attrNameLst>
                                      </p:cBhvr>
                                      <p:to>
                                        <p:strVal val="true"/>
                                      </p:to>
                                    </p:set>
                                  </p:childTnLst>
                                  <p:subTnLst>
                                    <p:audio>
                                      <p:cMediaNode>
                                        <p:cTn display="0" masterRel="sameClick">
                                          <p:stCondLst>
                                            <p:cond evt="begin" delay="0">
                                              <p:tn val="6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8"/>
                  </p:tgtEl>
                </p:cond>
              </p:nextCondLst>
            </p:seq>
            <p:seq concurrent="1" nextAc="seek">
              <p:cTn id="703" restart="whenNotActive" fill="hold" evtFilter="cancelBubble" nodeType="interactiveSeq">
                <p:stCondLst>
                  <p:cond evt="onClick" delay="0">
                    <p:tgtEl>
                      <p:spTgt spid="179"/>
                    </p:tgtEl>
                  </p:cond>
                </p:stCondLst>
                <p:endSync evt="end" delay="0">
                  <p:rtn val="all"/>
                </p:endSync>
                <p:childTnLst>
                  <p:par>
                    <p:cTn id="704" fill="hold">
                      <p:stCondLst>
                        <p:cond delay="0"/>
                      </p:stCondLst>
                      <p:childTnLst>
                        <p:par>
                          <p:cTn id="705" fill="hold">
                            <p:stCondLst>
                              <p:cond delay="0"/>
                            </p:stCondLst>
                            <p:childTnLst>
                              <p:par>
                                <p:cTn id="7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7" dur="250" autoRev="1" fill="remove"/>
                                        <p:tgtEl>
                                          <p:spTgt spid="179"/>
                                        </p:tgtEl>
                                        <p:attrNameLst>
                                          <p:attrName>style.color</p:attrName>
                                        </p:attrNameLst>
                                      </p:cBhvr>
                                      <p:to>
                                        <a:srgbClr val="FF3399"/>
                                      </p:to>
                                    </p:animClr>
                                    <p:animClr clrSpc="rgb" dir="cw">
                                      <p:cBhvr>
                                        <p:cTn id="708" dur="250" autoRev="1" fill="remove"/>
                                        <p:tgtEl>
                                          <p:spTgt spid="179"/>
                                        </p:tgtEl>
                                        <p:attrNameLst>
                                          <p:attrName>fillcolor</p:attrName>
                                        </p:attrNameLst>
                                      </p:cBhvr>
                                      <p:to>
                                        <a:srgbClr val="FF3399"/>
                                      </p:to>
                                    </p:animClr>
                                    <p:set>
                                      <p:cBhvr>
                                        <p:cTn id="709" dur="250" autoRev="1" fill="remove"/>
                                        <p:tgtEl>
                                          <p:spTgt spid="179"/>
                                        </p:tgtEl>
                                        <p:attrNameLst>
                                          <p:attrName>fill.type</p:attrName>
                                        </p:attrNameLst>
                                      </p:cBhvr>
                                      <p:to>
                                        <p:strVal val="solid"/>
                                      </p:to>
                                    </p:set>
                                    <p:set>
                                      <p:cBhvr>
                                        <p:cTn id="710" dur="250" autoRev="1" fill="remove"/>
                                        <p:tgtEl>
                                          <p:spTgt spid="179"/>
                                        </p:tgtEl>
                                        <p:attrNameLst>
                                          <p:attrName>fill.on</p:attrName>
                                        </p:attrNameLst>
                                      </p:cBhvr>
                                      <p:to>
                                        <p:strVal val="true"/>
                                      </p:to>
                                    </p:set>
                                  </p:childTnLst>
                                  <p:subTnLst>
                                    <p:audio>
                                      <p:cMediaNode>
                                        <p:cTn display="0" masterRel="sameClick">
                                          <p:stCondLst>
                                            <p:cond evt="begin" delay="0">
                                              <p:tn val="7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79"/>
                  </p:tgtEl>
                </p:cond>
              </p:nextCondLst>
            </p:seq>
            <p:seq concurrent="1" nextAc="seek">
              <p:cTn id="711" restart="whenNotActive" fill="hold" evtFilter="cancelBubble" nodeType="interactiveSeq">
                <p:stCondLst>
                  <p:cond evt="onClick" delay="0">
                    <p:tgtEl>
                      <p:spTgt spid="180"/>
                    </p:tgtEl>
                  </p:cond>
                </p:stCondLst>
                <p:endSync evt="end" delay="0">
                  <p:rtn val="all"/>
                </p:endSync>
                <p:childTnLst>
                  <p:par>
                    <p:cTn id="712" fill="hold">
                      <p:stCondLst>
                        <p:cond delay="0"/>
                      </p:stCondLst>
                      <p:childTnLst>
                        <p:par>
                          <p:cTn id="713" fill="hold">
                            <p:stCondLst>
                              <p:cond delay="0"/>
                            </p:stCondLst>
                            <p:childTnLst>
                              <p:par>
                                <p:cTn id="7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15" dur="250" autoRev="1" fill="remove"/>
                                        <p:tgtEl>
                                          <p:spTgt spid="180"/>
                                        </p:tgtEl>
                                        <p:attrNameLst>
                                          <p:attrName>style.color</p:attrName>
                                        </p:attrNameLst>
                                      </p:cBhvr>
                                      <p:to>
                                        <a:srgbClr val="FF3399"/>
                                      </p:to>
                                    </p:animClr>
                                    <p:animClr clrSpc="rgb" dir="cw">
                                      <p:cBhvr>
                                        <p:cTn id="716" dur="250" autoRev="1" fill="remove"/>
                                        <p:tgtEl>
                                          <p:spTgt spid="180"/>
                                        </p:tgtEl>
                                        <p:attrNameLst>
                                          <p:attrName>fillcolor</p:attrName>
                                        </p:attrNameLst>
                                      </p:cBhvr>
                                      <p:to>
                                        <a:srgbClr val="FF3399"/>
                                      </p:to>
                                    </p:animClr>
                                    <p:set>
                                      <p:cBhvr>
                                        <p:cTn id="717" dur="250" autoRev="1" fill="remove"/>
                                        <p:tgtEl>
                                          <p:spTgt spid="180"/>
                                        </p:tgtEl>
                                        <p:attrNameLst>
                                          <p:attrName>fill.type</p:attrName>
                                        </p:attrNameLst>
                                      </p:cBhvr>
                                      <p:to>
                                        <p:strVal val="solid"/>
                                      </p:to>
                                    </p:set>
                                    <p:set>
                                      <p:cBhvr>
                                        <p:cTn id="718" dur="250" autoRev="1" fill="remove"/>
                                        <p:tgtEl>
                                          <p:spTgt spid="180"/>
                                        </p:tgtEl>
                                        <p:attrNameLst>
                                          <p:attrName>fill.on</p:attrName>
                                        </p:attrNameLst>
                                      </p:cBhvr>
                                      <p:to>
                                        <p:strVal val="true"/>
                                      </p:to>
                                    </p:set>
                                  </p:childTnLst>
                                  <p:subTnLst>
                                    <p:audio>
                                      <p:cMediaNode>
                                        <p:cTn display="0" masterRel="sameClick">
                                          <p:stCondLst>
                                            <p:cond evt="begin" delay="0">
                                              <p:tn val="7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0"/>
                  </p:tgtEl>
                </p:cond>
              </p:nextCondLst>
            </p:seq>
            <p:seq concurrent="1" nextAc="seek">
              <p:cTn id="719" restart="whenNotActive" fill="hold" evtFilter="cancelBubble" nodeType="interactiveSeq">
                <p:stCondLst>
                  <p:cond evt="onClick" delay="0">
                    <p:tgtEl>
                      <p:spTgt spid="181"/>
                    </p:tgtEl>
                  </p:cond>
                </p:stCondLst>
                <p:endSync evt="end" delay="0">
                  <p:rtn val="all"/>
                </p:endSync>
                <p:childTnLst>
                  <p:par>
                    <p:cTn id="720" fill="hold">
                      <p:stCondLst>
                        <p:cond delay="0"/>
                      </p:stCondLst>
                      <p:childTnLst>
                        <p:par>
                          <p:cTn id="721" fill="hold">
                            <p:stCondLst>
                              <p:cond delay="0"/>
                            </p:stCondLst>
                            <p:childTnLst>
                              <p:par>
                                <p:cTn id="7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23" dur="250" autoRev="1" fill="remove"/>
                                        <p:tgtEl>
                                          <p:spTgt spid="181"/>
                                        </p:tgtEl>
                                        <p:attrNameLst>
                                          <p:attrName>style.color</p:attrName>
                                        </p:attrNameLst>
                                      </p:cBhvr>
                                      <p:to>
                                        <a:srgbClr val="FF3399"/>
                                      </p:to>
                                    </p:animClr>
                                    <p:animClr clrSpc="rgb" dir="cw">
                                      <p:cBhvr>
                                        <p:cTn id="724" dur="250" autoRev="1" fill="remove"/>
                                        <p:tgtEl>
                                          <p:spTgt spid="181"/>
                                        </p:tgtEl>
                                        <p:attrNameLst>
                                          <p:attrName>fillcolor</p:attrName>
                                        </p:attrNameLst>
                                      </p:cBhvr>
                                      <p:to>
                                        <a:srgbClr val="FF3399"/>
                                      </p:to>
                                    </p:animClr>
                                    <p:set>
                                      <p:cBhvr>
                                        <p:cTn id="725" dur="250" autoRev="1" fill="remove"/>
                                        <p:tgtEl>
                                          <p:spTgt spid="181"/>
                                        </p:tgtEl>
                                        <p:attrNameLst>
                                          <p:attrName>fill.type</p:attrName>
                                        </p:attrNameLst>
                                      </p:cBhvr>
                                      <p:to>
                                        <p:strVal val="solid"/>
                                      </p:to>
                                    </p:set>
                                    <p:set>
                                      <p:cBhvr>
                                        <p:cTn id="726" dur="250" autoRev="1" fill="remove"/>
                                        <p:tgtEl>
                                          <p:spTgt spid="181"/>
                                        </p:tgtEl>
                                        <p:attrNameLst>
                                          <p:attrName>fill.on</p:attrName>
                                        </p:attrNameLst>
                                      </p:cBhvr>
                                      <p:to>
                                        <p:strVal val="true"/>
                                      </p:to>
                                    </p:set>
                                  </p:childTnLst>
                                  <p:subTnLst>
                                    <p:audio>
                                      <p:cMediaNode>
                                        <p:cTn display="0" masterRel="sameClick">
                                          <p:stCondLst>
                                            <p:cond evt="begin" delay="0">
                                              <p:tn val="7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1"/>
                  </p:tgtEl>
                </p:cond>
              </p:nextCondLst>
            </p:seq>
            <p:seq concurrent="1" nextAc="seek">
              <p:cTn id="727" restart="whenNotActive" fill="hold" evtFilter="cancelBubble" nodeType="interactiveSeq">
                <p:stCondLst>
                  <p:cond evt="onClick" delay="0">
                    <p:tgtEl>
                      <p:spTgt spid="182"/>
                    </p:tgtEl>
                  </p:cond>
                </p:stCondLst>
                <p:endSync evt="end" delay="0">
                  <p:rtn val="all"/>
                </p:endSync>
                <p:childTnLst>
                  <p:par>
                    <p:cTn id="728" fill="hold">
                      <p:stCondLst>
                        <p:cond delay="0"/>
                      </p:stCondLst>
                      <p:childTnLst>
                        <p:par>
                          <p:cTn id="729" fill="hold">
                            <p:stCondLst>
                              <p:cond delay="0"/>
                            </p:stCondLst>
                            <p:childTnLst>
                              <p:par>
                                <p:cTn id="7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1" dur="250" autoRev="1" fill="remove"/>
                                        <p:tgtEl>
                                          <p:spTgt spid="182"/>
                                        </p:tgtEl>
                                        <p:attrNameLst>
                                          <p:attrName>style.color</p:attrName>
                                        </p:attrNameLst>
                                      </p:cBhvr>
                                      <p:to>
                                        <a:srgbClr val="FF3399"/>
                                      </p:to>
                                    </p:animClr>
                                    <p:animClr clrSpc="rgb" dir="cw">
                                      <p:cBhvr>
                                        <p:cTn id="732" dur="250" autoRev="1" fill="remove"/>
                                        <p:tgtEl>
                                          <p:spTgt spid="182"/>
                                        </p:tgtEl>
                                        <p:attrNameLst>
                                          <p:attrName>fillcolor</p:attrName>
                                        </p:attrNameLst>
                                      </p:cBhvr>
                                      <p:to>
                                        <a:srgbClr val="FF3399"/>
                                      </p:to>
                                    </p:animClr>
                                    <p:set>
                                      <p:cBhvr>
                                        <p:cTn id="733" dur="250" autoRev="1" fill="remove"/>
                                        <p:tgtEl>
                                          <p:spTgt spid="182"/>
                                        </p:tgtEl>
                                        <p:attrNameLst>
                                          <p:attrName>fill.type</p:attrName>
                                        </p:attrNameLst>
                                      </p:cBhvr>
                                      <p:to>
                                        <p:strVal val="solid"/>
                                      </p:to>
                                    </p:set>
                                    <p:set>
                                      <p:cBhvr>
                                        <p:cTn id="734" dur="250" autoRev="1" fill="remove"/>
                                        <p:tgtEl>
                                          <p:spTgt spid="182"/>
                                        </p:tgtEl>
                                        <p:attrNameLst>
                                          <p:attrName>fill.on</p:attrName>
                                        </p:attrNameLst>
                                      </p:cBhvr>
                                      <p:to>
                                        <p:strVal val="true"/>
                                      </p:to>
                                    </p:set>
                                  </p:childTnLst>
                                  <p:subTnLst>
                                    <p:audio>
                                      <p:cMediaNode>
                                        <p:cTn display="0" masterRel="sameClick">
                                          <p:stCondLst>
                                            <p:cond evt="begin" delay="0">
                                              <p:tn val="7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2"/>
                  </p:tgtEl>
                </p:cond>
              </p:nextCondLst>
            </p:seq>
            <p:seq concurrent="1" nextAc="seek">
              <p:cTn id="735" restart="whenNotActive" fill="hold" evtFilter="cancelBubble" nodeType="interactiveSeq">
                <p:stCondLst>
                  <p:cond evt="onClick" delay="0">
                    <p:tgtEl>
                      <p:spTgt spid="183"/>
                    </p:tgtEl>
                  </p:cond>
                </p:stCondLst>
                <p:endSync evt="end" delay="0">
                  <p:rtn val="all"/>
                </p:endSync>
                <p:childTnLst>
                  <p:par>
                    <p:cTn id="736" fill="hold">
                      <p:stCondLst>
                        <p:cond delay="0"/>
                      </p:stCondLst>
                      <p:childTnLst>
                        <p:par>
                          <p:cTn id="737" fill="hold">
                            <p:stCondLst>
                              <p:cond delay="0"/>
                            </p:stCondLst>
                            <p:childTnLst>
                              <p:par>
                                <p:cTn id="7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39" dur="250" autoRev="1" fill="remove"/>
                                        <p:tgtEl>
                                          <p:spTgt spid="183"/>
                                        </p:tgtEl>
                                        <p:attrNameLst>
                                          <p:attrName>style.color</p:attrName>
                                        </p:attrNameLst>
                                      </p:cBhvr>
                                      <p:to>
                                        <a:srgbClr val="FF3399"/>
                                      </p:to>
                                    </p:animClr>
                                    <p:animClr clrSpc="rgb" dir="cw">
                                      <p:cBhvr>
                                        <p:cTn id="740" dur="250" autoRev="1" fill="remove"/>
                                        <p:tgtEl>
                                          <p:spTgt spid="183"/>
                                        </p:tgtEl>
                                        <p:attrNameLst>
                                          <p:attrName>fillcolor</p:attrName>
                                        </p:attrNameLst>
                                      </p:cBhvr>
                                      <p:to>
                                        <a:srgbClr val="FF3399"/>
                                      </p:to>
                                    </p:animClr>
                                    <p:set>
                                      <p:cBhvr>
                                        <p:cTn id="741" dur="250" autoRev="1" fill="remove"/>
                                        <p:tgtEl>
                                          <p:spTgt spid="183"/>
                                        </p:tgtEl>
                                        <p:attrNameLst>
                                          <p:attrName>fill.type</p:attrName>
                                        </p:attrNameLst>
                                      </p:cBhvr>
                                      <p:to>
                                        <p:strVal val="solid"/>
                                      </p:to>
                                    </p:set>
                                    <p:set>
                                      <p:cBhvr>
                                        <p:cTn id="742" dur="250" autoRev="1" fill="remove"/>
                                        <p:tgtEl>
                                          <p:spTgt spid="183"/>
                                        </p:tgtEl>
                                        <p:attrNameLst>
                                          <p:attrName>fill.on</p:attrName>
                                        </p:attrNameLst>
                                      </p:cBhvr>
                                      <p:to>
                                        <p:strVal val="true"/>
                                      </p:to>
                                    </p:set>
                                  </p:childTnLst>
                                  <p:subTnLst>
                                    <p:audio>
                                      <p:cMediaNode>
                                        <p:cTn display="0" masterRel="sameClick">
                                          <p:stCondLst>
                                            <p:cond evt="begin" delay="0">
                                              <p:tn val="7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3"/>
                  </p:tgtEl>
                </p:cond>
              </p:nextCondLst>
            </p:seq>
            <p:seq concurrent="1" nextAc="seek">
              <p:cTn id="743" restart="whenNotActive" fill="hold" evtFilter="cancelBubble" nodeType="interactiveSeq">
                <p:stCondLst>
                  <p:cond evt="onClick" delay="0">
                    <p:tgtEl>
                      <p:spTgt spid="184"/>
                    </p:tgtEl>
                  </p:cond>
                </p:stCondLst>
                <p:endSync evt="end" delay="0">
                  <p:rtn val="all"/>
                </p:endSync>
                <p:childTnLst>
                  <p:par>
                    <p:cTn id="744" fill="hold">
                      <p:stCondLst>
                        <p:cond delay="0"/>
                      </p:stCondLst>
                      <p:childTnLst>
                        <p:par>
                          <p:cTn id="745" fill="hold">
                            <p:stCondLst>
                              <p:cond delay="0"/>
                            </p:stCondLst>
                            <p:childTnLst>
                              <p:par>
                                <p:cTn id="7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47" dur="250" autoRev="1" fill="remove"/>
                                        <p:tgtEl>
                                          <p:spTgt spid="184"/>
                                        </p:tgtEl>
                                        <p:attrNameLst>
                                          <p:attrName>style.color</p:attrName>
                                        </p:attrNameLst>
                                      </p:cBhvr>
                                      <p:to>
                                        <a:srgbClr val="FF3399"/>
                                      </p:to>
                                    </p:animClr>
                                    <p:animClr clrSpc="rgb" dir="cw">
                                      <p:cBhvr>
                                        <p:cTn id="748" dur="250" autoRev="1" fill="remove"/>
                                        <p:tgtEl>
                                          <p:spTgt spid="184"/>
                                        </p:tgtEl>
                                        <p:attrNameLst>
                                          <p:attrName>fillcolor</p:attrName>
                                        </p:attrNameLst>
                                      </p:cBhvr>
                                      <p:to>
                                        <a:srgbClr val="FF3399"/>
                                      </p:to>
                                    </p:animClr>
                                    <p:set>
                                      <p:cBhvr>
                                        <p:cTn id="749" dur="250" autoRev="1" fill="remove"/>
                                        <p:tgtEl>
                                          <p:spTgt spid="184"/>
                                        </p:tgtEl>
                                        <p:attrNameLst>
                                          <p:attrName>fill.type</p:attrName>
                                        </p:attrNameLst>
                                      </p:cBhvr>
                                      <p:to>
                                        <p:strVal val="solid"/>
                                      </p:to>
                                    </p:set>
                                    <p:set>
                                      <p:cBhvr>
                                        <p:cTn id="750" dur="250" autoRev="1" fill="remove"/>
                                        <p:tgtEl>
                                          <p:spTgt spid="184"/>
                                        </p:tgtEl>
                                        <p:attrNameLst>
                                          <p:attrName>fill.on</p:attrName>
                                        </p:attrNameLst>
                                      </p:cBhvr>
                                      <p:to>
                                        <p:strVal val="true"/>
                                      </p:to>
                                    </p:set>
                                  </p:childTnLst>
                                  <p:subTnLst>
                                    <p:audio>
                                      <p:cMediaNode>
                                        <p:cTn display="0" masterRel="sameClick">
                                          <p:stCondLst>
                                            <p:cond evt="begin" delay="0">
                                              <p:tn val="7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4"/>
                  </p:tgtEl>
                </p:cond>
              </p:nextCondLst>
            </p:seq>
            <p:seq concurrent="1" nextAc="seek">
              <p:cTn id="751" restart="whenNotActive" fill="hold" evtFilter="cancelBubble" nodeType="interactiveSeq">
                <p:stCondLst>
                  <p:cond evt="onClick" delay="0">
                    <p:tgtEl>
                      <p:spTgt spid="185"/>
                    </p:tgtEl>
                  </p:cond>
                </p:stCondLst>
                <p:endSync evt="end" delay="0">
                  <p:rtn val="all"/>
                </p:endSync>
                <p:childTnLst>
                  <p:par>
                    <p:cTn id="752" fill="hold">
                      <p:stCondLst>
                        <p:cond delay="0"/>
                      </p:stCondLst>
                      <p:childTnLst>
                        <p:par>
                          <p:cTn id="753" fill="hold">
                            <p:stCondLst>
                              <p:cond delay="0"/>
                            </p:stCondLst>
                            <p:childTnLst>
                              <p:par>
                                <p:cTn id="7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55" dur="250" autoRev="1" fill="remove"/>
                                        <p:tgtEl>
                                          <p:spTgt spid="185"/>
                                        </p:tgtEl>
                                        <p:attrNameLst>
                                          <p:attrName>style.color</p:attrName>
                                        </p:attrNameLst>
                                      </p:cBhvr>
                                      <p:to>
                                        <a:srgbClr val="FF3399"/>
                                      </p:to>
                                    </p:animClr>
                                    <p:animClr clrSpc="rgb" dir="cw">
                                      <p:cBhvr>
                                        <p:cTn id="756" dur="250" autoRev="1" fill="remove"/>
                                        <p:tgtEl>
                                          <p:spTgt spid="185"/>
                                        </p:tgtEl>
                                        <p:attrNameLst>
                                          <p:attrName>fillcolor</p:attrName>
                                        </p:attrNameLst>
                                      </p:cBhvr>
                                      <p:to>
                                        <a:srgbClr val="FF3399"/>
                                      </p:to>
                                    </p:animClr>
                                    <p:set>
                                      <p:cBhvr>
                                        <p:cTn id="757" dur="250" autoRev="1" fill="remove"/>
                                        <p:tgtEl>
                                          <p:spTgt spid="185"/>
                                        </p:tgtEl>
                                        <p:attrNameLst>
                                          <p:attrName>fill.type</p:attrName>
                                        </p:attrNameLst>
                                      </p:cBhvr>
                                      <p:to>
                                        <p:strVal val="solid"/>
                                      </p:to>
                                    </p:set>
                                    <p:set>
                                      <p:cBhvr>
                                        <p:cTn id="758" dur="250" autoRev="1" fill="remove"/>
                                        <p:tgtEl>
                                          <p:spTgt spid="185"/>
                                        </p:tgtEl>
                                        <p:attrNameLst>
                                          <p:attrName>fill.on</p:attrName>
                                        </p:attrNameLst>
                                      </p:cBhvr>
                                      <p:to>
                                        <p:strVal val="true"/>
                                      </p:to>
                                    </p:set>
                                  </p:childTnLst>
                                  <p:subTnLst>
                                    <p:audio>
                                      <p:cMediaNode>
                                        <p:cTn display="0" masterRel="sameClick">
                                          <p:stCondLst>
                                            <p:cond evt="begin" delay="0">
                                              <p:tn val="7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5"/>
                  </p:tgtEl>
                </p:cond>
              </p:nextCondLst>
            </p:seq>
            <p:seq concurrent="1" nextAc="seek">
              <p:cTn id="759" restart="whenNotActive" fill="hold" evtFilter="cancelBubble" nodeType="interactiveSeq">
                <p:stCondLst>
                  <p:cond evt="onClick" delay="0">
                    <p:tgtEl>
                      <p:spTgt spid="186"/>
                    </p:tgtEl>
                  </p:cond>
                </p:stCondLst>
                <p:endSync evt="end" delay="0">
                  <p:rtn val="all"/>
                </p:endSync>
                <p:childTnLst>
                  <p:par>
                    <p:cTn id="760" fill="hold">
                      <p:stCondLst>
                        <p:cond delay="0"/>
                      </p:stCondLst>
                      <p:childTnLst>
                        <p:par>
                          <p:cTn id="761" fill="hold">
                            <p:stCondLst>
                              <p:cond delay="0"/>
                            </p:stCondLst>
                            <p:childTnLst>
                              <p:par>
                                <p:cTn id="7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63" dur="250" autoRev="1" fill="remove"/>
                                        <p:tgtEl>
                                          <p:spTgt spid="186"/>
                                        </p:tgtEl>
                                        <p:attrNameLst>
                                          <p:attrName>style.color</p:attrName>
                                        </p:attrNameLst>
                                      </p:cBhvr>
                                      <p:to>
                                        <a:srgbClr val="FF3399"/>
                                      </p:to>
                                    </p:animClr>
                                    <p:animClr clrSpc="rgb" dir="cw">
                                      <p:cBhvr>
                                        <p:cTn id="764" dur="250" autoRev="1" fill="remove"/>
                                        <p:tgtEl>
                                          <p:spTgt spid="186"/>
                                        </p:tgtEl>
                                        <p:attrNameLst>
                                          <p:attrName>fillcolor</p:attrName>
                                        </p:attrNameLst>
                                      </p:cBhvr>
                                      <p:to>
                                        <a:srgbClr val="FF3399"/>
                                      </p:to>
                                    </p:animClr>
                                    <p:set>
                                      <p:cBhvr>
                                        <p:cTn id="765" dur="250" autoRev="1" fill="remove"/>
                                        <p:tgtEl>
                                          <p:spTgt spid="186"/>
                                        </p:tgtEl>
                                        <p:attrNameLst>
                                          <p:attrName>fill.type</p:attrName>
                                        </p:attrNameLst>
                                      </p:cBhvr>
                                      <p:to>
                                        <p:strVal val="solid"/>
                                      </p:to>
                                    </p:set>
                                    <p:set>
                                      <p:cBhvr>
                                        <p:cTn id="766" dur="250" autoRev="1" fill="remove"/>
                                        <p:tgtEl>
                                          <p:spTgt spid="186"/>
                                        </p:tgtEl>
                                        <p:attrNameLst>
                                          <p:attrName>fill.on</p:attrName>
                                        </p:attrNameLst>
                                      </p:cBhvr>
                                      <p:to>
                                        <p:strVal val="true"/>
                                      </p:to>
                                    </p:set>
                                  </p:childTnLst>
                                  <p:subTnLst>
                                    <p:audio>
                                      <p:cMediaNode>
                                        <p:cTn display="0" masterRel="sameClick">
                                          <p:stCondLst>
                                            <p:cond evt="begin" delay="0">
                                              <p:tn val="7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6"/>
                  </p:tgtEl>
                </p:cond>
              </p:nextCondLst>
            </p:seq>
            <p:seq concurrent="1" nextAc="seek">
              <p:cTn id="767" restart="whenNotActive" fill="hold" evtFilter="cancelBubble" nodeType="interactiveSeq">
                <p:stCondLst>
                  <p:cond evt="onClick" delay="0">
                    <p:tgtEl>
                      <p:spTgt spid="187"/>
                    </p:tgtEl>
                  </p:cond>
                </p:stCondLst>
                <p:endSync evt="end" delay="0">
                  <p:rtn val="all"/>
                </p:endSync>
                <p:childTnLst>
                  <p:par>
                    <p:cTn id="768" fill="hold">
                      <p:stCondLst>
                        <p:cond delay="0"/>
                      </p:stCondLst>
                      <p:childTnLst>
                        <p:par>
                          <p:cTn id="769" fill="hold">
                            <p:stCondLst>
                              <p:cond delay="0"/>
                            </p:stCondLst>
                            <p:childTnLst>
                              <p:par>
                                <p:cTn id="7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1" dur="250" autoRev="1" fill="remove"/>
                                        <p:tgtEl>
                                          <p:spTgt spid="187"/>
                                        </p:tgtEl>
                                        <p:attrNameLst>
                                          <p:attrName>style.color</p:attrName>
                                        </p:attrNameLst>
                                      </p:cBhvr>
                                      <p:to>
                                        <a:srgbClr val="FF3399"/>
                                      </p:to>
                                    </p:animClr>
                                    <p:animClr clrSpc="rgb" dir="cw">
                                      <p:cBhvr>
                                        <p:cTn id="772" dur="250" autoRev="1" fill="remove"/>
                                        <p:tgtEl>
                                          <p:spTgt spid="187"/>
                                        </p:tgtEl>
                                        <p:attrNameLst>
                                          <p:attrName>fillcolor</p:attrName>
                                        </p:attrNameLst>
                                      </p:cBhvr>
                                      <p:to>
                                        <a:srgbClr val="FF3399"/>
                                      </p:to>
                                    </p:animClr>
                                    <p:set>
                                      <p:cBhvr>
                                        <p:cTn id="773" dur="250" autoRev="1" fill="remove"/>
                                        <p:tgtEl>
                                          <p:spTgt spid="187"/>
                                        </p:tgtEl>
                                        <p:attrNameLst>
                                          <p:attrName>fill.type</p:attrName>
                                        </p:attrNameLst>
                                      </p:cBhvr>
                                      <p:to>
                                        <p:strVal val="solid"/>
                                      </p:to>
                                    </p:set>
                                    <p:set>
                                      <p:cBhvr>
                                        <p:cTn id="774" dur="250" autoRev="1" fill="remove"/>
                                        <p:tgtEl>
                                          <p:spTgt spid="187"/>
                                        </p:tgtEl>
                                        <p:attrNameLst>
                                          <p:attrName>fill.on</p:attrName>
                                        </p:attrNameLst>
                                      </p:cBhvr>
                                      <p:to>
                                        <p:strVal val="true"/>
                                      </p:to>
                                    </p:set>
                                  </p:childTnLst>
                                  <p:subTnLst>
                                    <p:audio>
                                      <p:cMediaNode>
                                        <p:cTn display="0" masterRel="sameClick">
                                          <p:stCondLst>
                                            <p:cond evt="begin" delay="0">
                                              <p:tn val="7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7"/>
                  </p:tgtEl>
                </p:cond>
              </p:nextCondLst>
            </p:seq>
            <p:seq concurrent="1" nextAc="seek">
              <p:cTn id="775" restart="whenNotActive" fill="hold" evtFilter="cancelBubble" nodeType="interactiveSeq">
                <p:stCondLst>
                  <p:cond evt="onClick" delay="0">
                    <p:tgtEl>
                      <p:spTgt spid="188"/>
                    </p:tgtEl>
                  </p:cond>
                </p:stCondLst>
                <p:endSync evt="end" delay="0">
                  <p:rtn val="all"/>
                </p:endSync>
                <p:childTnLst>
                  <p:par>
                    <p:cTn id="776" fill="hold">
                      <p:stCondLst>
                        <p:cond delay="0"/>
                      </p:stCondLst>
                      <p:childTnLst>
                        <p:par>
                          <p:cTn id="777" fill="hold">
                            <p:stCondLst>
                              <p:cond delay="0"/>
                            </p:stCondLst>
                            <p:childTnLst>
                              <p:par>
                                <p:cTn id="7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9" dur="250" autoRev="1" fill="remove"/>
                                        <p:tgtEl>
                                          <p:spTgt spid="188"/>
                                        </p:tgtEl>
                                        <p:attrNameLst>
                                          <p:attrName>style.color</p:attrName>
                                        </p:attrNameLst>
                                      </p:cBhvr>
                                      <p:to>
                                        <a:srgbClr val="FF3399"/>
                                      </p:to>
                                    </p:animClr>
                                    <p:animClr clrSpc="rgb" dir="cw">
                                      <p:cBhvr>
                                        <p:cTn id="780" dur="250" autoRev="1" fill="remove"/>
                                        <p:tgtEl>
                                          <p:spTgt spid="188"/>
                                        </p:tgtEl>
                                        <p:attrNameLst>
                                          <p:attrName>fillcolor</p:attrName>
                                        </p:attrNameLst>
                                      </p:cBhvr>
                                      <p:to>
                                        <a:srgbClr val="FF3399"/>
                                      </p:to>
                                    </p:animClr>
                                    <p:set>
                                      <p:cBhvr>
                                        <p:cTn id="781" dur="250" autoRev="1" fill="remove"/>
                                        <p:tgtEl>
                                          <p:spTgt spid="188"/>
                                        </p:tgtEl>
                                        <p:attrNameLst>
                                          <p:attrName>fill.type</p:attrName>
                                        </p:attrNameLst>
                                      </p:cBhvr>
                                      <p:to>
                                        <p:strVal val="solid"/>
                                      </p:to>
                                    </p:set>
                                    <p:set>
                                      <p:cBhvr>
                                        <p:cTn id="782" dur="250" autoRev="1" fill="remove"/>
                                        <p:tgtEl>
                                          <p:spTgt spid="188"/>
                                        </p:tgtEl>
                                        <p:attrNameLst>
                                          <p:attrName>fill.on</p:attrName>
                                        </p:attrNameLst>
                                      </p:cBhvr>
                                      <p:to>
                                        <p:strVal val="true"/>
                                      </p:to>
                                    </p:set>
                                  </p:childTnLst>
                                  <p:subTnLst>
                                    <p:audio>
                                      <p:cMediaNode>
                                        <p:cTn display="0" masterRel="sameClick">
                                          <p:stCondLst>
                                            <p:cond evt="begin" delay="0">
                                              <p:tn val="7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8"/>
                  </p:tgtEl>
                </p:cond>
              </p:nextCondLst>
            </p:seq>
            <p:seq concurrent="1" nextAc="seek">
              <p:cTn id="783" restart="whenNotActive" fill="hold" evtFilter="cancelBubble" nodeType="interactiveSeq">
                <p:stCondLst>
                  <p:cond evt="onClick" delay="0">
                    <p:tgtEl>
                      <p:spTgt spid="189"/>
                    </p:tgtEl>
                  </p:cond>
                </p:stCondLst>
                <p:endSync evt="end" delay="0">
                  <p:rtn val="all"/>
                </p:endSync>
                <p:childTnLst>
                  <p:par>
                    <p:cTn id="784" fill="hold">
                      <p:stCondLst>
                        <p:cond delay="0"/>
                      </p:stCondLst>
                      <p:childTnLst>
                        <p:par>
                          <p:cTn id="785" fill="hold">
                            <p:stCondLst>
                              <p:cond delay="0"/>
                            </p:stCondLst>
                            <p:childTnLst>
                              <p:par>
                                <p:cTn id="7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87" dur="250" autoRev="1" fill="remove"/>
                                        <p:tgtEl>
                                          <p:spTgt spid="189"/>
                                        </p:tgtEl>
                                        <p:attrNameLst>
                                          <p:attrName>style.color</p:attrName>
                                        </p:attrNameLst>
                                      </p:cBhvr>
                                      <p:to>
                                        <a:srgbClr val="FF3399"/>
                                      </p:to>
                                    </p:animClr>
                                    <p:animClr clrSpc="rgb" dir="cw">
                                      <p:cBhvr>
                                        <p:cTn id="788" dur="250" autoRev="1" fill="remove"/>
                                        <p:tgtEl>
                                          <p:spTgt spid="189"/>
                                        </p:tgtEl>
                                        <p:attrNameLst>
                                          <p:attrName>fillcolor</p:attrName>
                                        </p:attrNameLst>
                                      </p:cBhvr>
                                      <p:to>
                                        <a:srgbClr val="FF3399"/>
                                      </p:to>
                                    </p:animClr>
                                    <p:set>
                                      <p:cBhvr>
                                        <p:cTn id="789" dur="250" autoRev="1" fill="remove"/>
                                        <p:tgtEl>
                                          <p:spTgt spid="189"/>
                                        </p:tgtEl>
                                        <p:attrNameLst>
                                          <p:attrName>fill.type</p:attrName>
                                        </p:attrNameLst>
                                      </p:cBhvr>
                                      <p:to>
                                        <p:strVal val="solid"/>
                                      </p:to>
                                    </p:set>
                                    <p:set>
                                      <p:cBhvr>
                                        <p:cTn id="790" dur="250" autoRev="1" fill="remove"/>
                                        <p:tgtEl>
                                          <p:spTgt spid="189"/>
                                        </p:tgtEl>
                                        <p:attrNameLst>
                                          <p:attrName>fill.on</p:attrName>
                                        </p:attrNameLst>
                                      </p:cBhvr>
                                      <p:to>
                                        <p:strVal val="true"/>
                                      </p:to>
                                    </p:set>
                                  </p:childTnLst>
                                  <p:subTnLst>
                                    <p:audio>
                                      <p:cMediaNode>
                                        <p:cTn display="0" masterRel="sameClick">
                                          <p:stCondLst>
                                            <p:cond evt="begin" delay="0">
                                              <p:tn val="7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89"/>
                  </p:tgtEl>
                </p:cond>
              </p:nextCondLst>
            </p:seq>
            <p:seq concurrent="1" nextAc="seek">
              <p:cTn id="791" restart="whenNotActive" fill="hold" evtFilter="cancelBubble" nodeType="interactiveSeq">
                <p:stCondLst>
                  <p:cond evt="onClick" delay="0">
                    <p:tgtEl>
                      <p:spTgt spid="190"/>
                    </p:tgtEl>
                  </p:cond>
                </p:stCondLst>
                <p:endSync evt="end" delay="0">
                  <p:rtn val="all"/>
                </p:endSync>
                <p:childTnLst>
                  <p:par>
                    <p:cTn id="792" fill="hold">
                      <p:stCondLst>
                        <p:cond delay="0"/>
                      </p:stCondLst>
                      <p:childTnLst>
                        <p:par>
                          <p:cTn id="793" fill="hold">
                            <p:stCondLst>
                              <p:cond delay="0"/>
                            </p:stCondLst>
                            <p:childTnLst>
                              <p:par>
                                <p:cTn id="7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95" dur="250" autoRev="1" fill="remove"/>
                                        <p:tgtEl>
                                          <p:spTgt spid="190"/>
                                        </p:tgtEl>
                                        <p:attrNameLst>
                                          <p:attrName>style.color</p:attrName>
                                        </p:attrNameLst>
                                      </p:cBhvr>
                                      <p:to>
                                        <a:srgbClr val="FF3399"/>
                                      </p:to>
                                    </p:animClr>
                                    <p:animClr clrSpc="rgb" dir="cw">
                                      <p:cBhvr>
                                        <p:cTn id="796" dur="250" autoRev="1" fill="remove"/>
                                        <p:tgtEl>
                                          <p:spTgt spid="190"/>
                                        </p:tgtEl>
                                        <p:attrNameLst>
                                          <p:attrName>fillcolor</p:attrName>
                                        </p:attrNameLst>
                                      </p:cBhvr>
                                      <p:to>
                                        <a:srgbClr val="FF3399"/>
                                      </p:to>
                                    </p:animClr>
                                    <p:set>
                                      <p:cBhvr>
                                        <p:cTn id="797" dur="250" autoRev="1" fill="remove"/>
                                        <p:tgtEl>
                                          <p:spTgt spid="190"/>
                                        </p:tgtEl>
                                        <p:attrNameLst>
                                          <p:attrName>fill.type</p:attrName>
                                        </p:attrNameLst>
                                      </p:cBhvr>
                                      <p:to>
                                        <p:strVal val="solid"/>
                                      </p:to>
                                    </p:set>
                                    <p:set>
                                      <p:cBhvr>
                                        <p:cTn id="798" dur="250" autoRev="1" fill="remove"/>
                                        <p:tgtEl>
                                          <p:spTgt spid="190"/>
                                        </p:tgtEl>
                                        <p:attrNameLst>
                                          <p:attrName>fill.on</p:attrName>
                                        </p:attrNameLst>
                                      </p:cBhvr>
                                      <p:to>
                                        <p:strVal val="true"/>
                                      </p:to>
                                    </p:set>
                                  </p:childTnLst>
                                  <p:subTnLst>
                                    <p:audio>
                                      <p:cMediaNode>
                                        <p:cTn display="0" masterRel="sameClick">
                                          <p:stCondLst>
                                            <p:cond evt="begin" delay="0">
                                              <p:tn val="7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0"/>
                  </p:tgtEl>
                </p:cond>
              </p:nextCondLst>
            </p:seq>
            <p:seq concurrent="1" nextAc="seek">
              <p:cTn id="799" restart="whenNotActive" fill="hold" evtFilter="cancelBubble" nodeType="interactiveSeq">
                <p:stCondLst>
                  <p:cond evt="onClick" delay="0">
                    <p:tgtEl>
                      <p:spTgt spid="191"/>
                    </p:tgtEl>
                  </p:cond>
                </p:stCondLst>
                <p:endSync evt="end" delay="0">
                  <p:rtn val="all"/>
                </p:endSync>
                <p:childTnLst>
                  <p:par>
                    <p:cTn id="800" fill="hold">
                      <p:stCondLst>
                        <p:cond delay="0"/>
                      </p:stCondLst>
                      <p:childTnLst>
                        <p:par>
                          <p:cTn id="801" fill="hold">
                            <p:stCondLst>
                              <p:cond delay="0"/>
                            </p:stCondLst>
                            <p:childTnLst>
                              <p:par>
                                <p:cTn id="8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03" dur="250" autoRev="1" fill="remove"/>
                                        <p:tgtEl>
                                          <p:spTgt spid="191"/>
                                        </p:tgtEl>
                                        <p:attrNameLst>
                                          <p:attrName>style.color</p:attrName>
                                        </p:attrNameLst>
                                      </p:cBhvr>
                                      <p:to>
                                        <a:srgbClr val="FF3399"/>
                                      </p:to>
                                    </p:animClr>
                                    <p:animClr clrSpc="rgb" dir="cw">
                                      <p:cBhvr>
                                        <p:cTn id="804" dur="250" autoRev="1" fill="remove"/>
                                        <p:tgtEl>
                                          <p:spTgt spid="191"/>
                                        </p:tgtEl>
                                        <p:attrNameLst>
                                          <p:attrName>fillcolor</p:attrName>
                                        </p:attrNameLst>
                                      </p:cBhvr>
                                      <p:to>
                                        <a:srgbClr val="FF3399"/>
                                      </p:to>
                                    </p:animClr>
                                    <p:set>
                                      <p:cBhvr>
                                        <p:cTn id="805" dur="250" autoRev="1" fill="remove"/>
                                        <p:tgtEl>
                                          <p:spTgt spid="191"/>
                                        </p:tgtEl>
                                        <p:attrNameLst>
                                          <p:attrName>fill.type</p:attrName>
                                        </p:attrNameLst>
                                      </p:cBhvr>
                                      <p:to>
                                        <p:strVal val="solid"/>
                                      </p:to>
                                    </p:set>
                                    <p:set>
                                      <p:cBhvr>
                                        <p:cTn id="806" dur="250" autoRev="1" fill="remove"/>
                                        <p:tgtEl>
                                          <p:spTgt spid="191"/>
                                        </p:tgtEl>
                                        <p:attrNameLst>
                                          <p:attrName>fill.on</p:attrName>
                                        </p:attrNameLst>
                                      </p:cBhvr>
                                      <p:to>
                                        <p:strVal val="true"/>
                                      </p:to>
                                    </p:set>
                                  </p:childTnLst>
                                  <p:subTnLst>
                                    <p:audio>
                                      <p:cMediaNode>
                                        <p:cTn display="0" masterRel="sameClick">
                                          <p:stCondLst>
                                            <p:cond evt="begin" delay="0">
                                              <p:tn val="8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1"/>
                  </p:tgtEl>
                </p:cond>
              </p:nextCondLst>
            </p:seq>
            <p:seq concurrent="1" nextAc="seek">
              <p:cTn id="807" restart="whenNotActive" fill="hold" evtFilter="cancelBubble" nodeType="interactiveSeq">
                <p:stCondLst>
                  <p:cond evt="onClick" delay="0">
                    <p:tgtEl>
                      <p:spTgt spid="192"/>
                    </p:tgtEl>
                  </p:cond>
                </p:stCondLst>
                <p:endSync evt="end" delay="0">
                  <p:rtn val="all"/>
                </p:endSync>
                <p:childTnLst>
                  <p:par>
                    <p:cTn id="808" fill="hold">
                      <p:stCondLst>
                        <p:cond delay="0"/>
                      </p:stCondLst>
                      <p:childTnLst>
                        <p:par>
                          <p:cTn id="809" fill="hold">
                            <p:stCondLst>
                              <p:cond delay="0"/>
                            </p:stCondLst>
                            <p:childTnLst>
                              <p:par>
                                <p:cTn id="8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1" dur="250" autoRev="1" fill="remove"/>
                                        <p:tgtEl>
                                          <p:spTgt spid="192"/>
                                        </p:tgtEl>
                                        <p:attrNameLst>
                                          <p:attrName>style.color</p:attrName>
                                        </p:attrNameLst>
                                      </p:cBhvr>
                                      <p:to>
                                        <a:srgbClr val="FF3399"/>
                                      </p:to>
                                    </p:animClr>
                                    <p:animClr clrSpc="rgb" dir="cw">
                                      <p:cBhvr>
                                        <p:cTn id="812" dur="250" autoRev="1" fill="remove"/>
                                        <p:tgtEl>
                                          <p:spTgt spid="192"/>
                                        </p:tgtEl>
                                        <p:attrNameLst>
                                          <p:attrName>fillcolor</p:attrName>
                                        </p:attrNameLst>
                                      </p:cBhvr>
                                      <p:to>
                                        <a:srgbClr val="FF3399"/>
                                      </p:to>
                                    </p:animClr>
                                    <p:set>
                                      <p:cBhvr>
                                        <p:cTn id="813" dur="250" autoRev="1" fill="remove"/>
                                        <p:tgtEl>
                                          <p:spTgt spid="192"/>
                                        </p:tgtEl>
                                        <p:attrNameLst>
                                          <p:attrName>fill.type</p:attrName>
                                        </p:attrNameLst>
                                      </p:cBhvr>
                                      <p:to>
                                        <p:strVal val="solid"/>
                                      </p:to>
                                    </p:set>
                                    <p:set>
                                      <p:cBhvr>
                                        <p:cTn id="814" dur="250" autoRev="1" fill="remove"/>
                                        <p:tgtEl>
                                          <p:spTgt spid="192"/>
                                        </p:tgtEl>
                                        <p:attrNameLst>
                                          <p:attrName>fill.on</p:attrName>
                                        </p:attrNameLst>
                                      </p:cBhvr>
                                      <p:to>
                                        <p:strVal val="true"/>
                                      </p:to>
                                    </p:set>
                                  </p:childTnLst>
                                  <p:subTnLst>
                                    <p:audio>
                                      <p:cMediaNode>
                                        <p:cTn display="0" masterRel="sameClick">
                                          <p:stCondLst>
                                            <p:cond evt="begin" delay="0">
                                              <p:tn val="8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2"/>
                  </p:tgtEl>
                </p:cond>
              </p:nextCondLst>
            </p:seq>
            <p:seq concurrent="1" nextAc="seek">
              <p:cTn id="815" restart="whenNotActive" fill="hold" evtFilter="cancelBubble" nodeType="interactiveSeq">
                <p:stCondLst>
                  <p:cond evt="onClick" delay="0">
                    <p:tgtEl>
                      <p:spTgt spid="193"/>
                    </p:tgtEl>
                  </p:cond>
                </p:stCondLst>
                <p:endSync evt="end" delay="0">
                  <p:rtn val="all"/>
                </p:endSync>
                <p:childTnLst>
                  <p:par>
                    <p:cTn id="816" fill="hold">
                      <p:stCondLst>
                        <p:cond delay="0"/>
                      </p:stCondLst>
                      <p:childTnLst>
                        <p:par>
                          <p:cTn id="817" fill="hold">
                            <p:stCondLst>
                              <p:cond delay="0"/>
                            </p:stCondLst>
                            <p:childTnLst>
                              <p:par>
                                <p:cTn id="8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19" dur="250" autoRev="1" fill="remove"/>
                                        <p:tgtEl>
                                          <p:spTgt spid="193"/>
                                        </p:tgtEl>
                                        <p:attrNameLst>
                                          <p:attrName>style.color</p:attrName>
                                        </p:attrNameLst>
                                      </p:cBhvr>
                                      <p:to>
                                        <a:srgbClr val="FF3399"/>
                                      </p:to>
                                    </p:animClr>
                                    <p:animClr clrSpc="rgb" dir="cw">
                                      <p:cBhvr>
                                        <p:cTn id="820" dur="250" autoRev="1" fill="remove"/>
                                        <p:tgtEl>
                                          <p:spTgt spid="193"/>
                                        </p:tgtEl>
                                        <p:attrNameLst>
                                          <p:attrName>fillcolor</p:attrName>
                                        </p:attrNameLst>
                                      </p:cBhvr>
                                      <p:to>
                                        <a:srgbClr val="FF3399"/>
                                      </p:to>
                                    </p:animClr>
                                    <p:set>
                                      <p:cBhvr>
                                        <p:cTn id="821" dur="250" autoRev="1" fill="remove"/>
                                        <p:tgtEl>
                                          <p:spTgt spid="193"/>
                                        </p:tgtEl>
                                        <p:attrNameLst>
                                          <p:attrName>fill.type</p:attrName>
                                        </p:attrNameLst>
                                      </p:cBhvr>
                                      <p:to>
                                        <p:strVal val="solid"/>
                                      </p:to>
                                    </p:set>
                                    <p:set>
                                      <p:cBhvr>
                                        <p:cTn id="822" dur="250" autoRev="1" fill="remove"/>
                                        <p:tgtEl>
                                          <p:spTgt spid="193"/>
                                        </p:tgtEl>
                                        <p:attrNameLst>
                                          <p:attrName>fill.on</p:attrName>
                                        </p:attrNameLst>
                                      </p:cBhvr>
                                      <p:to>
                                        <p:strVal val="true"/>
                                      </p:to>
                                    </p:set>
                                  </p:childTnLst>
                                  <p:subTnLst>
                                    <p:audio>
                                      <p:cMediaNode>
                                        <p:cTn display="0" masterRel="sameClick">
                                          <p:stCondLst>
                                            <p:cond evt="begin" delay="0">
                                              <p:tn val="8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3"/>
                  </p:tgtEl>
                </p:cond>
              </p:nextCondLst>
            </p:seq>
            <p:seq concurrent="1" nextAc="seek">
              <p:cTn id="823" restart="whenNotActive" fill="hold" evtFilter="cancelBubble" nodeType="interactiveSeq">
                <p:stCondLst>
                  <p:cond evt="onClick" delay="0">
                    <p:tgtEl>
                      <p:spTgt spid="194"/>
                    </p:tgtEl>
                  </p:cond>
                </p:stCondLst>
                <p:endSync evt="end" delay="0">
                  <p:rtn val="all"/>
                </p:endSync>
                <p:childTnLst>
                  <p:par>
                    <p:cTn id="824" fill="hold">
                      <p:stCondLst>
                        <p:cond delay="0"/>
                      </p:stCondLst>
                      <p:childTnLst>
                        <p:par>
                          <p:cTn id="825" fill="hold">
                            <p:stCondLst>
                              <p:cond delay="0"/>
                            </p:stCondLst>
                            <p:childTnLst>
                              <p:par>
                                <p:cTn id="8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27" dur="250" autoRev="1" fill="remove"/>
                                        <p:tgtEl>
                                          <p:spTgt spid="194"/>
                                        </p:tgtEl>
                                        <p:attrNameLst>
                                          <p:attrName>style.color</p:attrName>
                                        </p:attrNameLst>
                                      </p:cBhvr>
                                      <p:to>
                                        <a:srgbClr val="FF3399"/>
                                      </p:to>
                                    </p:animClr>
                                    <p:animClr clrSpc="rgb" dir="cw">
                                      <p:cBhvr>
                                        <p:cTn id="828" dur="250" autoRev="1" fill="remove"/>
                                        <p:tgtEl>
                                          <p:spTgt spid="194"/>
                                        </p:tgtEl>
                                        <p:attrNameLst>
                                          <p:attrName>fillcolor</p:attrName>
                                        </p:attrNameLst>
                                      </p:cBhvr>
                                      <p:to>
                                        <a:srgbClr val="FF3399"/>
                                      </p:to>
                                    </p:animClr>
                                    <p:set>
                                      <p:cBhvr>
                                        <p:cTn id="829" dur="250" autoRev="1" fill="remove"/>
                                        <p:tgtEl>
                                          <p:spTgt spid="194"/>
                                        </p:tgtEl>
                                        <p:attrNameLst>
                                          <p:attrName>fill.type</p:attrName>
                                        </p:attrNameLst>
                                      </p:cBhvr>
                                      <p:to>
                                        <p:strVal val="solid"/>
                                      </p:to>
                                    </p:set>
                                    <p:set>
                                      <p:cBhvr>
                                        <p:cTn id="830" dur="250" autoRev="1" fill="remove"/>
                                        <p:tgtEl>
                                          <p:spTgt spid="194"/>
                                        </p:tgtEl>
                                        <p:attrNameLst>
                                          <p:attrName>fill.on</p:attrName>
                                        </p:attrNameLst>
                                      </p:cBhvr>
                                      <p:to>
                                        <p:strVal val="true"/>
                                      </p:to>
                                    </p:set>
                                  </p:childTnLst>
                                  <p:subTnLst>
                                    <p:audio>
                                      <p:cMediaNode>
                                        <p:cTn display="0" masterRel="sameClick">
                                          <p:stCondLst>
                                            <p:cond evt="begin" delay="0">
                                              <p:tn val="8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4"/>
                  </p:tgtEl>
                </p:cond>
              </p:nextCondLst>
            </p:seq>
            <p:seq concurrent="1" nextAc="seek">
              <p:cTn id="831" restart="whenNotActive" fill="hold" evtFilter="cancelBubble" nodeType="interactiveSeq">
                <p:stCondLst>
                  <p:cond evt="onClick" delay="0">
                    <p:tgtEl>
                      <p:spTgt spid="195"/>
                    </p:tgtEl>
                  </p:cond>
                </p:stCondLst>
                <p:endSync evt="end" delay="0">
                  <p:rtn val="all"/>
                </p:endSync>
                <p:childTnLst>
                  <p:par>
                    <p:cTn id="832" fill="hold">
                      <p:stCondLst>
                        <p:cond delay="0"/>
                      </p:stCondLst>
                      <p:childTnLst>
                        <p:par>
                          <p:cTn id="833" fill="hold">
                            <p:stCondLst>
                              <p:cond delay="0"/>
                            </p:stCondLst>
                            <p:childTnLst>
                              <p:par>
                                <p:cTn id="8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35" dur="250" autoRev="1" fill="remove"/>
                                        <p:tgtEl>
                                          <p:spTgt spid="195"/>
                                        </p:tgtEl>
                                        <p:attrNameLst>
                                          <p:attrName>style.color</p:attrName>
                                        </p:attrNameLst>
                                      </p:cBhvr>
                                      <p:to>
                                        <a:srgbClr val="FF3399"/>
                                      </p:to>
                                    </p:animClr>
                                    <p:animClr clrSpc="rgb" dir="cw">
                                      <p:cBhvr>
                                        <p:cTn id="836" dur="250" autoRev="1" fill="remove"/>
                                        <p:tgtEl>
                                          <p:spTgt spid="195"/>
                                        </p:tgtEl>
                                        <p:attrNameLst>
                                          <p:attrName>fillcolor</p:attrName>
                                        </p:attrNameLst>
                                      </p:cBhvr>
                                      <p:to>
                                        <a:srgbClr val="FF3399"/>
                                      </p:to>
                                    </p:animClr>
                                    <p:set>
                                      <p:cBhvr>
                                        <p:cTn id="837" dur="250" autoRev="1" fill="remove"/>
                                        <p:tgtEl>
                                          <p:spTgt spid="195"/>
                                        </p:tgtEl>
                                        <p:attrNameLst>
                                          <p:attrName>fill.type</p:attrName>
                                        </p:attrNameLst>
                                      </p:cBhvr>
                                      <p:to>
                                        <p:strVal val="solid"/>
                                      </p:to>
                                    </p:set>
                                    <p:set>
                                      <p:cBhvr>
                                        <p:cTn id="838" dur="250" autoRev="1" fill="remove"/>
                                        <p:tgtEl>
                                          <p:spTgt spid="195"/>
                                        </p:tgtEl>
                                        <p:attrNameLst>
                                          <p:attrName>fill.on</p:attrName>
                                        </p:attrNameLst>
                                      </p:cBhvr>
                                      <p:to>
                                        <p:strVal val="true"/>
                                      </p:to>
                                    </p:set>
                                  </p:childTnLst>
                                  <p:subTnLst>
                                    <p:audio>
                                      <p:cMediaNode>
                                        <p:cTn display="0" masterRel="sameClick">
                                          <p:stCondLst>
                                            <p:cond evt="begin" delay="0">
                                              <p:tn val="8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5"/>
                  </p:tgtEl>
                </p:cond>
              </p:nextCondLst>
            </p:seq>
            <p:seq concurrent="1" nextAc="seek">
              <p:cTn id="839" restart="whenNotActive" fill="hold" evtFilter="cancelBubble" nodeType="interactiveSeq">
                <p:stCondLst>
                  <p:cond evt="onClick" delay="0">
                    <p:tgtEl>
                      <p:spTgt spid="196"/>
                    </p:tgtEl>
                  </p:cond>
                </p:stCondLst>
                <p:endSync evt="end" delay="0">
                  <p:rtn val="all"/>
                </p:endSync>
                <p:childTnLst>
                  <p:par>
                    <p:cTn id="840" fill="hold">
                      <p:stCondLst>
                        <p:cond delay="0"/>
                      </p:stCondLst>
                      <p:childTnLst>
                        <p:par>
                          <p:cTn id="841" fill="hold">
                            <p:stCondLst>
                              <p:cond delay="0"/>
                            </p:stCondLst>
                            <p:childTnLst>
                              <p:par>
                                <p:cTn id="8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3" dur="250" autoRev="1" fill="remove"/>
                                        <p:tgtEl>
                                          <p:spTgt spid="196"/>
                                        </p:tgtEl>
                                        <p:attrNameLst>
                                          <p:attrName>style.color</p:attrName>
                                        </p:attrNameLst>
                                      </p:cBhvr>
                                      <p:to>
                                        <a:srgbClr val="FF3399"/>
                                      </p:to>
                                    </p:animClr>
                                    <p:animClr clrSpc="rgb" dir="cw">
                                      <p:cBhvr>
                                        <p:cTn id="844" dur="250" autoRev="1" fill="remove"/>
                                        <p:tgtEl>
                                          <p:spTgt spid="196"/>
                                        </p:tgtEl>
                                        <p:attrNameLst>
                                          <p:attrName>fillcolor</p:attrName>
                                        </p:attrNameLst>
                                      </p:cBhvr>
                                      <p:to>
                                        <a:srgbClr val="FF3399"/>
                                      </p:to>
                                    </p:animClr>
                                    <p:set>
                                      <p:cBhvr>
                                        <p:cTn id="845" dur="250" autoRev="1" fill="remove"/>
                                        <p:tgtEl>
                                          <p:spTgt spid="196"/>
                                        </p:tgtEl>
                                        <p:attrNameLst>
                                          <p:attrName>fill.type</p:attrName>
                                        </p:attrNameLst>
                                      </p:cBhvr>
                                      <p:to>
                                        <p:strVal val="solid"/>
                                      </p:to>
                                    </p:set>
                                    <p:set>
                                      <p:cBhvr>
                                        <p:cTn id="846" dur="250" autoRev="1" fill="remove"/>
                                        <p:tgtEl>
                                          <p:spTgt spid="196"/>
                                        </p:tgtEl>
                                        <p:attrNameLst>
                                          <p:attrName>fill.on</p:attrName>
                                        </p:attrNameLst>
                                      </p:cBhvr>
                                      <p:to>
                                        <p:strVal val="true"/>
                                      </p:to>
                                    </p:set>
                                  </p:childTnLst>
                                  <p:subTnLst>
                                    <p:audio>
                                      <p:cMediaNode>
                                        <p:cTn display="0" masterRel="sameClick">
                                          <p:stCondLst>
                                            <p:cond evt="begin" delay="0">
                                              <p:tn val="8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6"/>
                  </p:tgtEl>
                </p:cond>
              </p:nextCondLst>
            </p:seq>
            <p:seq concurrent="1" nextAc="seek">
              <p:cTn id="847" restart="whenNotActive" fill="hold" evtFilter="cancelBubble" nodeType="interactiveSeq">
                <p:stCondLst>
                  <p:cond evt="onClick" delay="0">
                    <p:tgtEl>
                      <p:spTgt spid="197"/>
                    </p:tgtEl>
                  </p:cond>
                </p:stCondLst>
                <p:endSync evt="end" delay="0">
                  <p:rtn val="all"/>
                </p:endSync>
                <p:childTnLst>
                  <p:par>
                    <p:cTn id="848" fill="hold">
                      <p:stCondLst>
                        <p:cond delay="0"/>
                      </p:stCondLst>
                      <p:childTnLst>
                        <p:par>
                          <p:cTn id="849" fill="hold">
                            <p:stCondLst>
                              <p:cond delay="0"/>
                            </p:stCondLst>
                            <p:childTnLst>
                              <p:par>
                                <p:cTn id="8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1" dur="250" autoRev="1" fill="remove"/>
                                        <p:tgtEl>
                                          <p:spTgt spid="197"/>
                                        </p:tgtEl>
                                        <p:attrNameLst>
                                          <p:attrName>style.color</p:attrName>
                                        </p:attrNameLst>
                                      </p:cBhvr>
                                      <p:to>
                                        <a:srgbClr val="FF3399"/>
                                      </p:to>
                                    </p:animClr>
                                    <p:animClr clrSpc="rgb" dir="cw">
                                      <p:cBhvr>
                                        <p:cTn id="852" dur="250" autoRev="1" fill="remove"/>
                                        <p:tgtEl>
                                          <p:spTgt spid="197"/>
                                        </p:tgtEl>
                                        <p:attrNameLst>
                                          <p:attrName>fillcolor</p:attrName>
                                        </p:attrNameLst>
                                      </p:cBhvr>
                                      <p:to>
                                        <a:srgbClr val="FF3399"/>
                                      </p:to>
                                    </p:animClr>
                                    <p:set>
                                      <p:cBhvr>
                                        <p:cTn id="853" dur="250" autoRev="1" fill="remove"/>
                                        <p:tgtEl>
                                          <p:spTgt spid="197"/>
                                        </p:tgtEl>
                                        <p:attrNameLst>
                                          <p:attrName>fill.type</p:attrName>
                                        </p:attrNameLst>
                                      </p:cBhvr>
                                      <p:to>
                                        <p:strVal val="solid"/>
                                      </p:to>
                                    </p:set>
                                    <p:set>
                                      <p:cBhvr>
                                        <p:cTn id="854" dur="250" autoRev="1" fill="remove"/>
                                        <p:tgtEl>
                                          <p:spTgt spid="197"/>
                                        </p:tgtEl>
                                        <p:attrNameLst>
                                          <p:attrName>fill.on</p:attrName>
                                        </p:attrNameLst>
                                      </p:cBhvr>
                                      <p:to>
                                        <p:strVal val="true"/>
                                      </p:to>
                                    </p:set>
                                  </p:childTnLst>
                                  <p:subTnLst>
                                    <p:audio>
                                      <p:cMediaNode>
                                        <p:cTn display="0" masterRel="sameClick">
                                          <p:stCondLst>
                                            <p:cond evt="begin" delay="0">
                                              <p:tn val="8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7"/>
                  </p:tgtEl>
                </p:cond>
              </p:nextCondLst>
            </p:seq>
            <p:seq concurrent="1" nextAc="seek">
              <p:cTn id="855" restart="whenNotActive" fill="hold" evtFilter="cancelBubble" nodeType="interactiveSeq">
                <p:stCondLst>
                  <p:cond evt="onClick" delay="0">
                    <p:tgtEl>
                      <p:spTgt spid="198"/>
                    </p:tgtEl>
                  </p:cond>
                </p:stCondLst>
                <p:endSync evt="end" delay="0">
                  <p:rtn val="all"/>
                </p:endSync>
                <p:childTnLst>
                  <p:par>
                    <p:cTn id="856" fill="hold">
                      <p:stCondLst>
                        <p:cond delay="0"/>
                      </p:stCondLst>
                      <p:childTnLst>
                        <p:par>
                          <p:cTn id="857" fill="hold">
                            <p:stCondLst>
                              <p:cond delay="0"/>
                            </p:stCondLst>
                            <p:childTnLst>
                              <p:par>
                                <p:cTn id="8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59" dur="250" autoRev="1" fill="remove"/>
                                        <p:tgtEl>
                                          <p:spTgt spid="198"/>
                                        </p:tgtEl>
                                        <p:attrNameLst>
                                          <p:attrName>style.color</p:attrName>
                                        </p:attrNameLst>
                                      </p:cBhvr>
                                      <p:to>
                                        <a:srgbClr val="FF3399"/>
                                      </p:to>
                                    </p:animClr>
                                    <p:animClr clrSpc="rgb" dir="cw">
                                      <p:cBhvr>
                                        <p:cTn id="860" dur="250" autoRev="1" fill="remove"/>
                                        <p:tgtEl>
                                          <p:spTgt spid="198"/>
                                        </p:tgtEl>
                                        <p:attrNameLst>
                                          <p:attrName>fillcolor</p:attrName>
                                        </p:attrNameLst>
                                      </p:cBhvr>
                                      <p:to>
                                        <a:srgbClr val="FF3399"/>
                                      </p:to>
                                    </p:animClr>
                                    <p:set>
                                      <p:cBhvr>
                                        <p:cTn id="861" dur="250" autoRev="1" fill="remove"/>
                                        <p:tgtEl>
                                          <p:spTgt spid="198"/>
                                        </p:tgtEl>
                                        <p:attrNameLst>
                                          <p:attrName>fill.type</p:attrName>
                                        </p:attrNameLst>
                                      </p:cBhvr>
                                      <p:to>
                                        <p:strVal val="solid"/>
                                      </p:to>
                                    </p:set>
                                    <p:set>
                                      <p:cBhvr>
                                        <p:cTn id="862" dur="250" autoRev="1" fill="remove"/>
                                        <p:tgtEl>
                                          <p:spTgt spid="198"/>
                                        </p:tgtEl>
                                        <p:attrNameLst>
                                          <p:attrName>fill.on</p:attrName>
                                        </p:attrNameLst>
                                      </p:cBhvr>
                                      <p:to>
                                        <p:strVal val="true"/>
                                      </p:to>
                                    </p:set>
                                  </p:childTnLst>
                                  <p:subTnLst>
                                    <p:audio>
                                      <p:cMediaNode>
                                        <p:cTn display="0" masterRel="sameClick">
                                          <p:stCondLst>
                                            <p:cond evt="begin" delay="0">
                                              <p:tn val="8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8"/>
                  </p:tgtEl>
                </p:cond>
              </p:nextCondLst>
            </p:seq>
            <p:seq concurrent="1" nextAc="seek">
              <p:cTn id="863" restart="whenNotActive" fill="hold" evtFilter="cancelBubble" nodeType="interactiveSeq">
                <p:stCondLst>
                  <p:cond evt="onClick" delay="0">
                    <p:tgtEl>
                      <p:spTgt spid="199"/>
                    </p:tgtEl>
                  </p:cond>
                </p:stCondLst>
                <p:endSync evt="end" delay="0">
                  <p:rtn val="all"/>
                </p:endSync>
                <p:childTnLst>
                  <p:par>
                    <p:cTn id="864" fill="hold">
                      <p:stCondLst>
                        <p:cond delay="0"/>
                      </p:stCondLst>
                      <p:childTnLst>
                        <p:par>
                          <p:cTn id="865" fill="hold">
                            <p:stCondLst>
                              <p:cond delay="0"/>
                            </p:stCondLst>
                            <p:childTnLst>
                              <p:par>
                                <p:cTn id="8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67" dur="250" autoRev="1" fill="remove"/>
                                        <p:tgtEl>
                                          <p:spTgt spid="199"/>
                                        </p:tgtEl>
                                        <p:attrNameLst>
                                          <p:attrName>style.color</p:attrName>
                                        </p:attrNameLst>
                                      </p:cBhvr>
                                      <p:to>
                                        <a:srgbClr val="FF3399"/>
                                      </p:to>
                                    </p:animClr>
                                    <p:animClr clrSpc="rgb" dir="cw">
                                      <p:cBhvr>
                                        <p:cTn id="868" dur="250" autoRev="1" fill="remove"/>
                                        <p:tgtEl>
                                          <p:spTgt spid="199"/>
                                        </p:tgtEl>
                                        <p:attrNameLst>
                                          <p:attrName>fillcolor</p:attrName>
                                        </p:attrNameLst>
                                      </p:cBhvr>
                                      <p:to>
                                        <a:srgbClr val="FF3399"/>
                                      </p:to>
                                    </p:animClr>
                                    <p:set>
                                      <p:cBhvr>
                                        <p:cTn id="869" dur="250" autoRev="1" fill="remove"/>
                                        <p:tgtEl>
                                          <p:spTgt spid="199"/>
                                        </p:tgtEl>
                                        <p:attrNameLst>
                                          <p:attrName>fill.type</p:attrName>
                                        </p:attrNameLst>
                                      </p:cBhvr>
                                      <p:to>
                                        <p:strVal val="solid"/>
                                      </p:to>
                                    </p:set>
                                    <p:set>
                                      <p:cBhvr>
                                        <p:cTn id="870" dur="250" autoRev="1" fill="remove"/>
                                        <p:tgtEl>
                                          <p:spTgt spid="199"/>
                                        </p:tgtEl>
                                        <p:attrNameLst>
                                          <p:attrName>fill.on</p:attrName>
                                        </p:attrNameLst>
                                      </p:cBhvr>
                                      <p:to>
                                        <p:strVal val="true"/>
                                      </p:to>
                                    </p:set>
                                  </p:childTnLst>
                                  <p:subTnLst>
                                    <p:audio>
                                      <p:cMediaNode>
                                        <p:cTn display="0" masterRel="sameClick">
                                          <p:stCondLst>
                                            <p:cond evt="begin" delay="0">
                                              <p:tn val="8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199"/>
                  </p:tgtEl>
                </p:cond>
              </p:nextCondLst>
            </p:seq>
            <p:seq concurrent="1" nextAc="seek">
              <p:cTn id="871" restart="whenNotActive" fill="hold" evtFilter="cancelBubble" nodeType="interactiveSeq">
                <p:stCondLst>
                  <p:cond evt="onClick" delay="0">
                    <p:tgtEl>
                      <p:spTgt spid="200"/>
                    </p:tgtEl>
                  </p:cond>
                </p:stCondLst>
                <p:endSync evt="end" delay="0">
                  <p:rtn val="all"/>
                </p:endSync>
                <p:childTnLst>
                  <p:par>
                    <p:cTn id="872" fill="hold">
                      <p:stCondLst>
                        <p:cond delay="0"/>
                      </p:stCondLst>
                      <p:childTnLst>
                        <p:par>
                          <p:cTn id="873" fill="hold">
                            <p:stCondLst>
                              <p:cond delay="0"/>
                            </p:stCondLst>
                            <p:childTnLst>
                              <p:par>
                                <p:cTn id="8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75" dur="250" autoRev="1" fill="remove"/>
                                        <p:tgtEl>
                                          <p:spTgt spid="200"/>
                                        </p:tgtEl>
                                        <p:attrNameLst>
                                          <p:attrName>style.color</p:attrName>
                                        </p:attrNameLst>
                                      </p:cBhvr>
                                      <p:to>
                                        <a:srgbClr val="FF3399"/>
                                      </p:to>
                                    </p:animClr>
                                    <p:animClr clrSpc="rgb" dir="cw">
                                      <p:cBhvr>
                                        <p:cTn id="876" dur="250" autoRev="1" fill="remove"/>
                                        <p:tgtEl>
                                          <p:spTgt spid="200"/>
                                        </p:tgtEl>
                                        <p:attrNameLst>
                                          <p:attrName>fillcolor</p:attrName>
                                        </p:attrNameLst>
                                      </p:cBhvr>
                                      <p:to>
                                        <a:srgbClr val="FF3399"/>
                                      </p:to>
                                    </p:animClr>
                                    <p:set>
                                      <p:cBhvr>
                                        <p:cTn id="877" dur="250" autoRev="1" fill="remove"/>
                                        <p:tgtEl>
                                          <p:spTgt spid="200"/>
                                        </p:tgtEl>
                                        <p:attrNameLst>
                                          <p:attrName>fill.type</p:attrName>
                                        </p:attrNameLst>
                                      </p:cBhvr>
                                      <p:to>
                                        <p:strVal val="solid"/>
                                      </p:to>
                                    </p:set>
                                    <p:set>
                                      <p:cBhvr>
                                        <p:cTn id="878" dur="250" autoRev="1" fill="remove"/>
                                        <p:tgtEl>
                                          <p:spTgt spid="200"/>
                                        </p:tgtEl>
                                        <p:attrNameLst>
                                          <p:attrName>fill.on</p:attrName>
                                        </p:attrNameLst>
                                      </p:cBhvr>
                                      <p:to>
                                        <p:strVal val="true"/>
                                      </p:to>
                                    </p:set>
                                  </p:childTnLst>
                                  <p:subTnLst>
                                    <p:audio>
                                      <p:cMediaNode>
                                        <p:cTn display="0" masterRel="sameClick">
                                          <p:stCondLst>
                                            <p:cond evt="begin" delay="0">
                                              <p:tn val="8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0"/>
                  </p:tgtEl>
                </p:cond>
              </p:nextCondLst>
            </p:seq>
            <p:seq concurrent="1" nextAc="seek">
              <p:cTn id="879" restart="whenNotActive" fill="hold" evtFilter="cancelBubble" nodeType="interactiveSeq">
                <p:stCondLst>
                  <p:cond evt="onClick" delay="0">
                    <p:tgtEl>
                      <p:spTgt spid="201"/>
                    </p:tgtEl>
                  </p:cond>
                </p:stCondLst>
                <p:endSync evt="end" delay="0">
                  <p:rtn val="all"/>
                </p:endSync>
                <p:childTnLst>
                  <p:par>
                    <p:cTn id="880" fill="hold">
                      <p:stCondLst>
                        <p:cond delay="0"/>
                      </p:stCondLst>
                      <p:childTnLst>
                        <p:par>
                          <p:cTn id="881" fill="hold">
                            <p:stCondLst>
                              <p:cond delay="0"/>
                            </p:stCondLst>
                            <p:childTnLst>
                              <p:par>
                                <p:cTn id="8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83" dur="250" autoRev="1" fill="remove"/>
                                        <p:tgtEl>
                                          <p:spTgt spid="201"/>
                                        </p:tgtEl>
                                        <p:attrNameLst>
                                          <p:attrName>style.color</p:attrName>
                                        </p:attrNameLst>
                                      </p:cBhvr>
                                      <p:to>
                                        <a:srgbClr val="FF3399"/>
                                      </p:to>
                                    </p:animClr>
                                    <p:animClr clrSpc="rgb" dir="cw">
                                      <p:cBhvr>
                                        <p:cTn id="884" dur="250" autoRev="1" fill="remove"/>
                                        <p:tgtEl>
                                          <p:spTgt spid="201"/>
                                        </p:tgtEl>
                                        <p:attrNameLst>
                                          <p:attrName>fillcolor</p:attrName>
                                        </p:attrNameLst>
                                      </p:cBhvr>
                                      <p:to>
                                        <a:srgbClr val="FF3399"/>
                                      </p:to>
                                    </p:animClr>
                                    <p:set>
                                      <p:cBhvr>
                                        <p:cTn id="885" dur="250" autoRev="1" fill="remove"/>
                                        <p:tgtEl>
                                          <p:spTgt spid="201"/>
                                        </p:tgtEl>
                                        <p:attrNameLst>
                                          <p:attrName>fill.type</p:attrName>
                                        </p:attrNameLst>
                                      </p:cBhvr>
                                      <p:to>
                                        <p:strVal val="solid"/>
                                      </p:to>
                                    </p:set>
                                    <p:set>
                                      <p:cBhvr>
                                        <p:cTn id="886" dur="250" autoRev="1" fill="remove"/>
                                        <p:tgtEl>
                                          <p:spTgt spid="201"/>
                                        </p:tgtEl>
                                        <p:attrNameLst>
                                          <p:attrName>fill.on</p:attrName>
                                        </p:attrNameLst>
                                      </p:cBhvr>
                                      <p:to>
                                        <p:strVal val="true"/>
                                      </p:to>
                                    </p:set>
                                  </p:childTnLst>
                                  <p:subTnLst>
                                    <p:audio>
                                      <p:cMediaNode>
                                        <p:cTn display="0" masterRel="sameClick">
                                          <p:stCondLst>
                                            <p:cond evt="begin" delay="0">
                                              <p:tn val="8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1"/>
                  </p:tgtEl>
                </p:cond>
              </p:nextCondLst>
            </p:seq>
            <p:seq concurrent="1" nextAc="seek">
              <p:cTn id="887" restart="whenNotActive" fill="hold" evtFilter="cancelBubble" nodeType="interactiveSeq">
                <p:stCondLst>
                  <p:cond evt="onClick" delay="0">
                    <p:tgtEl>
                      <p:spTgt spid="202"/>
                    </p:tgtEl>
                  </p:cond>
                </p:stCondLst>
                <p:endSync evt="end" delay="0">
                  <p:rtn val="all"/>
                </p:endSync>
                <p:childTnLst>
                  <p:par>
                    <p:cTn id="888" fill="hold">
                      <p:stCondLst>
                        <p:cond delay="0"/>
                      </p:stCondLst>
                      <p:childTnLst>
                        <p:par>
                          <p:cTn id="889" fill="hold">
                            <p:stCondLst>
                              <p:cond delay="0"/>
                            </p:stCondLst>
                            <p:childTnLst>
                              <p:par>
                                <p:cTn id="8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1" dur="250" autoRev="1" fill="remove"/>
                                        <p:tgtEl>
                                          <p:spTgt spid="202"/>
                                        </p:tgtEl>
                                        <p:attrNameLst>
                                          <p:attrName>style.color</p:attrName>
                                        </p:attrNameLst>
                                      </p:cBhvr>
                                      <p:to>
                                        <a:srgbClr val="FF3399"/>
                                      </p:to>
                                    </p:animClr>
                                    <p:animClr clrSpc="rgb" dir="cw">
                                      <p:cBhvr>
                                        <p:cTn id="892" dur="250" autoRev="1" fill="remove"/>
                                        <p:tgtEl>
                                          <p:spTgt spid="202"/>
                                        </p:tgtEl>
                                        <p:attrNameLst>
                                          <p:attrName>fillcolor</p:attrName>
                                        </p:attrNameLst>
                                      </p:cBhvr>
                                      <p:to>
                                        <a:srgbClr val="FF3399"/>
                                      </p:to>
                                    </p:animClr>
                                    <p:set>
                                      <p:cBhvr>
                                        <p:cTn id="893" dur="250" autoRev="1" fill="remove"/>
                                        <p:tgtEl>
                                          <p:spTgt spid="202"/>
                                        </p:tgtEl>
                                        <p:attrNameLst>
                                          <p:attrName>fill.type</p:attrName>
                                        </p:attrNameLst>
                                      </p:cBhvr>
                                      <p:to>
                                        <p:strVal val="solid"/>
                                      </p:to>
                                    </p:set>
                                    <p:set>
                                      <p:cBhvr>
                                        <p:cTn id="894" dur="250" autoRev="1" fill="remove"/>
                                        <p:tgtEl>
                                          <p:spTgt spid="202"/>
                                        </p:tgtEl>
                                        <p:attrNameLst>
                                          <p:attrName>fill.on</p:attrName>
                                        </p:attrNameLst>
                                      </p:cBhvr>
                                      <p:to>
                                        <p:strVal val="true"/>
                                      </p:to>
                                    </p:set>
                                  </p:childTnLst>
                                  <p:subTnLst>
                                    <p:audio>
                                      <p:cMediaNode>
                                        <p:cTn display="0" masterRel="sameClick">
                                          <p:stCondLst>
                                            <p:cond evt="begin" delay="0">
                                              <p:tn val="8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2"/>
                  </p:tgtEl>
                </p:cond>
              </p:nextCondLst>
            </p:seq>
            <p:seq concurrent="1" nextAc="seek">
              <p:cTn id="895" restart="whenNotActive" fill="hold" evtFilter="cancelBubble" nodeType="interactiveSeq">
                <p:stCondLst>
                  <p:cond evt="onClick" delay="0">
                    <p:tgtEl>
                      <p:spTgt spid="203"/>
                    </p:tgtEl>
                  </p:cond>
                </p:stCondLst>
                <p:endSync evt="end" delay="0">
                  <p:rtn val="all"/>
                </p:endSync>
                <p:childTnLst>
                  <p:par>
                    <p:cTn id="896" fill="hold">
                      <p:stCondLst>
                        <p:cond delay="0"/>
                      </p:stCondLst>
                      <p:childTnLst>
                        <p:par>
                          <p:cTn id="897" fill="hold">
                            <p:stCondLst>
                              <p:cond delay="0"/>
                            </p:stCondLst>
                            <p:childTnLst>
                              <p:par>
                                <p:cTn id="8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99" dur="250" autoRev="1" fill="remove"/>
                                        <p:tgtEl>
                                          <p:spTgt spid="203"/>
                                        </p:tgtEl>
                                        <p:attrNameLst>
                                          <p:attrName>style.color</p:attrName>
                                        </p:attrNameLst>
                                      </p:cBhvr>
                                      <p:to>
                                        <a:srgbClr val="FF3399"/>
                                      </p:to>
                                    </p:animClr>
                                    <p:animClr clrSpc="rgb" dir="cw">
                                      <p:cBhvr>
                                        <p:cTn id="900" dur="250" autoRev="1" fill="remove"/>
                                        <p:tgtEl>
                                          <p:spTgt spid="203"/>
                                        </p:tgtEl>
                                        <p:attrNameLst>
                                          <p:attrName>fillcolor</p:attrName>
                                        </p:attrNameLst>
                                      </p:cBhvr>
                                      <p:to>
                                        <a:srgbClr val="FF3399"/>
                                      </p:to>
                                    </p:animClr>
                                    <p:set>
                                      <p:cBhvr>
                                        <p:cTn id="901" dur="250" autoRev="1" fill="remove"/>
                                        <p:tgtEl>
                                          <p:spTgt spid="203"/>
                                        </p:tgtEl>
                                        <p:attrNameLst>
                                          <p:attrName>fill.type</p:attrName>
                                        </p:attrNameLst>
                                      </p:cBhvr>
                                      <p:to>
                                        <p:strVal val="solid"/>
                                      </p:to>
                                    </p:set>
                                    <p:set>
                                      <p:cBhvr>
                                        <p:cTn id="902" dur="250" autoRev="1" fill="remove"/>
                                        <p:tgtEl>
                                          <p:spTgt spid="203"/>
                                        </p:tgtEl>
                                        <p:attrNameLst>
                                          <p:attrName>fill.on</p:attrName>
                                        </p:attrNameLst>
                                      </p:cBhvr>
                                      <p:to>
                                        <p:strVal val="true"/>
                                      </p:to>
                                    </p:set>
                                  </p:childTnLst>
                                  <p:subTnLst>
                                    <p:audio>
                                      <p:cMediaNode>
                                        <p:cTn display="0" masterRel="sameClick">
                                          <p:stCondLst>
                                            <p:cond evt="begin" delay="0">
                                              <p:tn val="8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3"/>
                  </p:tgtEl>
                </p:cond>
              </p:nextCondLst>
            </p:seq>
            <p:seq concurrent="1" nextAc="seek">
              <p:cTn id="903" restart="whenNotActive" fill="hold" evtFilter="cancelBubble" nodeType="interactiveSeq">
                <p:stCondLst>
                  <p:cond evt="onClick" delay="0">
                    <p:tgtEl>
                      <p:spTgt spid="204"/>
                    </p:tgtEl>
                  </p:cond>
                </p:stCondLst>
                <p:endSync evt="end" delay="0">
                  <p:rtn val="all"/>
                </p:endSync>
                <p:childTnLst>
                  <p:par>
                    <p:cTn id="904" fill="hold">
                      <p:stCondLst>
                        <p:cond delay="0"/>
                      </p:stCondLst>
                      <p:childTnLst>
                        <p:par>
                          <p:cTn id="905" fill="hold">
                            <p:stCondLst>
                              <p:cond delay="0"/>
                            </p:stCondLst>
                            <p:childTnLst>
                              <p:par>
                                <p:cTn id="9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07" dur="250" autoRev="1" fill="remove"/>
                                        <p:tgtEl>
                                          <p:spTgt spid="204"/>
                                        </p:tgtEl>
                                        <p:attrNameLst>
                                          <p:attrName>style.color</p:attrName>
                                        </p:attrNameLst>
                                      </p:cBhvr>
                                      <p:to>
                                        <a:srgbClr val="FF3399"/>
                                      </p:to>
                                    </p:animClr>
                                    <p:animClr clrSpc="rgb" dir="cw">
                                      <p:cBhvr>
                                        <p:cTn id="908" dur="250" autoRev="1" fill="remove"/>
                                        <p:tgtEl>
                                          <p:spTgt spid="204"/>
                                        </p:tgtEl>
                                        <p:attrNameLst>
                                          <p:attrName>fillcolor</p:attrName>
                                        </p:attrNameLst>
                                      </p:cBhvr>
                                      <p:to>
                                        <a:srgbClr val="FF3399"/>
                                      </p:to>
                                    </p:animClr>
                                    <p:set>
                                      <p:cBhvr>
                                        <p:cTn id="909" dur="250" autoRev="1" fill="remove"/>
                                        <p:tgtEl>
                                          <p:spTgt spid="204"/>
                                        </p:tgtEl>
                                        <p:attrNameLst>
                                          <p:attrName>fill.type</p:attrName>
                                        </p:attrNameLst>
                                      </p:cBhvr>
                                      <p:to>
                                        <p:strVal val="solid"/>
                                      </p:to>
                                    </p:set>
                                    <p:set>
                                      <p:cBhvr>
                                        <p:cTn id="910" dur="250" autoRev="1" fill="remove"/>
                                        <p:tgtEl>
                                          <p:spTgt spid="204"/>
                                        </p:tgtEl>
                                        <p:attrNameLst>
                                          <p:attrName>fill.on</p:attrName>
                                        </p:attrNameLst>
                                      </p:cBhvr>
                                      <p:to>
                                        <p:strVal val="true"/>
                                      </p:to>
                                    </p:set>
                                  </p:childTnLst>
                                  <p:subTnLst>
                                    <p:audio>
                                      <p:cMediaNode>
                                        <p:cTn display="0" masterRel="sameClick">
                                          <p:stCondLst>
                                            <p:cond evt="begin" delay="0">
                                              <p:tn val="9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4"/>
                  </p:tgtEl>
                </p:cond>
              </p:nextCondLst>
            </p:seq>
            <p:seq concurrent="1" nextAc="seek">
              <p:cTn id="911" restart="whenNotActive" fill="hold" evtFilter="cancelBubble" nodeType="interactiveSeq">
                <p:stCondLst>
                  <p:cond evt="onClick" delay="0">
                    <p:tgtEl>
                      <p:spTgt spid="205"/>
                    </p:tgtEl>
                  </p:cond>
                </p:stCondLst>
                <p:endSync evt="end" delay="0">
                  <p:rtn val="all"/>
                </p:endSync>
                <p:childTnLst>
                  <p:par>
                    <p:cTn id="912" fill="hold">
                      <p:stCondLst>
                        <p:cond delay="0"/>
                      </p:stCondLst>
                      <p:childTnLst>
                        <p:par>
                          <p:cTn id="913" fill="hold">
                            <p:stCondLst>
                              <p:cond delay="0"/>
                            </p:stCondLst>
                            <p:childTnLst>
                              <p:par>
                                <p:cTn id="9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5" dur="250" autoRev="1" fill="remove"/>
                                        <p:tgtEl>
                                          <p:spTgt spid="205"/>
                                        </p:tgtEl>
                                        <p:attrNameLst>
                                          <p:attrName>style.color</p:attrName>
                                        </p:attrNameLst>
                                      </p:cBhvr>
                                      <p:to>
                                        <a:srgbClr val="FF3399"/>
                                      </p:to>
                                    </p:animClr>
                                    <p:animClr clrSpc="rgb" dir="cw">
                                      <p:cBhvr>
                                        <p:cTn id="916" dur="250" autoRev="1" fill="remove"/>
                                        <p:tgtEl>
                                          <p:spTgt spid="205"/>
                                        </p:tgtEl>
                                        <p:attrNameLst>
                                          <p:attrName>fillcolor</p:attrName>
                                        </p:attrNameLst>
                                      </p:cBhvr>
                                      <p:to>
                                        <a:srgbClr val="FF3399"/>
                                      </p:to>
                                    </p:animClr>
                                    <p:set>
                                      <p:cBhvr>
                                        <p:cTn id="917" dur="250" autoRev="1" fill="remove"/>
                                        <p:tgtEl>
                                          <p:spTgt spid="205"/>
                                        </p:tgtEl>
                                        <p:attrNameLst>
                                          <p:attrName>fill.type</p:attrName>
                                        </p:attrNameLst>
                                      </p:cBhvr>
                                      <p:to>
                                        <p:strVal val="solid"/>
                                      </p:to>
                                    </p:set>
                                    <p:set>
                                      <p:cBhvr>
                                        <p:cTn id="918" dur="250" autoRev="1" fill="remove"/>
                                        <p:tgtEl>
                                          <p:spTgt spid="205"/>
                                        </p:tgtEl>
                                        <p:attrNameLst>
                                          <p:attrName>fill.on</p:attrName>
                                        </p:attrNameLst>
                                      </p:cBhvr>
                                      <p:to>
                                        <p:strVal val="true"/>
                                      </p:to>
                                    </p:set>
                                  </p:childTnLst>
                                  <p:subTnLst>
                                    <p:audio>
                                      <p:cMediaNode>
                                        <p:cTn display="0" masterRel="sameClick">
                                          <p:stCondLst>
                                            <p:cond evt="begin" delay="0">
                                              <p:tn val="9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5"/>
                  </p:tgtEl>
                </p:cond>
              </p:nextCondLst>
            </p:seq>
            <p:seq concurrent="1" nextAc="seek">
              <p:cTn id="919" restart="whenNotActive" fill="hold" evtFilter="cancelBubble" nodeType="interactiveSeq">
                <p:stCondLst>
                  <p:cond evt="onClick" delay="0">
                    <p:tgtEl>
                      <p:spTgt spid="206"/>
                    </p:tgtEl>
                  </p:cond>
                </p:stCondLst>
                <p:endSync evt="end" delay="0">
                  <p:rtn val="all"/>
                </p:endSync>
                <p:childTnLst>
                  <p:par>
                    <p:cTn id="920" fill="hold">
                      <p:stCondLst>
                        <p:cond delay="0"/>
                      </p:stCondLst>
                      <p:childTnLst>
                        <p:par>
                          <p:cTn id="921" fill="hold">
                            <p:stCondLst>
                              <p:cond delay="0"/>
                            </p:stCondLst>
                            <p:childTnLst>
                              <p:par>
                                <p:cTn id="9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23" dur="250" autoRev="1" fill="remove"/>
                                        <p:tgtEl>
                                          <p:spTgt spid="206"/>
                                        </p:tgtEl>
                                        <p:attrNameLst>
                                          <p:attrName>style.color</p:attrName>
                                        </p:attrNameLst>
                                      </p:cBhvr>
                                      <p:to>
                                        <a:srgbClr val="FF3399"/>
                                      </p:to>
                                    </p:animClr>
                                    <p:animClr clrSpc="rgb" dir="cw">
                                      <p:cBhvr>
                                        <p:cTn id="924" dur="250" autoRev="1" fill="remove"/>
                                        <p:tgtEl>
                                          <p:spTgt spid="206"/>
                                        </p:tgtEl>
                                        <p:attrNameLst>
                                          <p:attrName>fillcolor</p:attrName>
                                        </p:attrNameLst>
                                      </p:cBhvr>
                                      <p:to>
                                        <a:srgbClr val="FF3399"/>
                                      </p:to>
                                    </p:animClr>
                                    <p:set>
                                      <p:cBhvr>
                                        <p:cTn id="925" dur="250" autoRev="1" fill="remove"/>
                                        <p:tgtEl>
                                          <p:spTgt spid="206"/>
                                        </p:tgtEl>
                                        <p:attrNameLst>
                                          <p:attrName>fill.type</p:attrName>
                                        </p:attrNameLst>
                                      </p:cBhvr>
                                      <p:to>
                                        <p:strVal val="solid"/>
                                      </p:to>
                                    </p:set>
                                    <p:set>
                                      <p:cBhvr>
                                        <p:cTn id="926" dur="250" autoRev="1" fill="remove"/>
                                        <p:tgtEl>
                                          <p:spTgt spid="206"/>
                                        </p:tgtEl>
                                        <p:attrNameLst>
                                          <p:attrName>fill.on</p:attrName>
                                        </p:attrNameLst>
                                      </p:cBhvr>
                                      <p:to>
                                        <p:strVal val="true"/>
                                      </p:to>
                                    </p:set>
                                  </p:childTnLst>
                                  <p:subTnLst>
                                    <p:audio>
                                      <p:cMediaNode>
                                        <p:cTn display="0" masterRel="sameClick">
                                          <p:stCondLst>
                                            <p:cond evt="begin" delay="0">
                                              <p:tn val="9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6"/>
                  </p:tgtEl>
                </p:cond>
              </p:nextCondLst>
            </p:seq>
            <p:seq concurrent="1" nextAc="seek">
              <p:cTn id="927" restart="whenNotActive" fill="hold" evtFilter="cancelBubble" nodeType="interactiveSeq">
                <p:stCondLst>
                  <p:cond evt="onClick" delay="0">
                    <p:tgtEl>
                      <p:spTgt spid="207"/>
                    </p:tgtEl>
                  </p:cond>
                </p:stCondLst>
                <p:endSync evt="end" delay="0">
                  <p:rtn val="all"/>
                </p:endSync>
                <p:childTnLst>
                  <p:par>
                    <p:cTn id="928" fill="hold">
                      <p:stCondLst>
                        <p:cond delay="0"/>
                      </p:stCondLst>
                      <p:childTnLst>
                        <p:par>
                          <p:cTn id="929" fill="hold">
                            <p:stCondLst>
                              <p:cond delay="0"/>
                            </p:stCondLst>
                            <p:childTnLst>
                              <p:par>
                                <p:cTn id="9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1" dur="250" autoRev="1" fill="remove"/>
                                        <p:tgtEl>
                                          <p:spTgt spid="207"/>
                                        </p:tgtEl>
                                        <p:attrNameLst>
                                          <p:attrName>style.color</p:attrName>
                                        </p:attrNameLst>
                                      </p:cBhvr>
                                      <p:to>
                                        <a:srgbClr val="FF3399"/>
                                      </p:to>
                                    </p:animClr>
                                    <p:animClr clrSpc="rgb" dir="cw">
                                      <p:cBhvr>
                                        <p:cTn id="932" dur="250" autoRev="1" fill="remove"/>
                                        <p:tgtEl>
                                          <p:spTgt spid="207"/>
                                        </p:tgtEl>
                                        <p:attrNameLst>
                                          <p:attrName>fillcolor</p:attrName>
                                        </p:attrNameLst>
                                      </p:cBhvr>
                                      <p:to>
                                        <a:srgbClr val="FF3399"/>
                                      </p:to>
                                    </p:animClr>
                                    <p:set>
                                      <p:cBhvr>
                                        <p:cTn id="933" dur="250" autoRev="1" fill="remove"/>
                                        <p:tgtEl>
                                          <p:spTgt spid="207"/>
                                        </p:tgtEl>
                                        <p:attrNameLst>
                                          <p:attrName>fill.type</p:attrName>
                                        </p:attrNameLst>
                                      </p:cBhvr>
                                      <p:to>
                                        <p:strVal val="solid"/>
                                      </p:to>
                                    </p:set>
                                    <p:set>
                                      <p:cBhvr>
                                        <p:cTn id="934" dur="250" autoRev="1" fill="remove"/>
                                        <p:tgtEl>
                                          <p:spTgt spid="207"/>
                                        </p:tgtEl>
                                        <p:attrNameLst>
                                          <p:attrName>fill.on</p:attrName>
                                        </p:attrNameLst>
                                      </p:cBhvr>
                                      <p:to>
                                        <p:strVal val="true"/>
                                      </p:to>
                                    </p:set>
                                  </p:childTnLst>
                                  <p:subTnLst>
                                    <p:audio>
                                      <p:cMediaNode>
                                        <p:cTn display="0" masterRel="sameClick">
                                          <p:stCondLst>
                                            <p:cond evt="begin" delay="0">
                                              <p:tn val="9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7"/>
                  </p:tgtEl>
                </p:cond>
              </p:nextCondLst>
            </p:seq>
            <p:seq concurrent="1" nextAc="seek">
              <p:cTn id="935" restart="whenNotActive" fill="hold" evtFilter="cancelBubble" nodeType="interactiveSeq">
                <p:stCondLst>
                  <p:cond evt="onClick" delay="0">
                    <p:tgtEl>
                      <p:spTgt spid="208"/>
                    </p:tgtEl>
                  </p:cond>
                </p:stCondLst>
                <p:endSync evt="end" delay="0">
                  <p:rtn val="all"/>
                </p:endSync>
                <p:childTnLst>
                  <p:par>
                    <p:cTn id="936" fill="hold">
                      <p:stCondLst>
                        <p:cond delay="0"/>
                      </p:stCondLst>
                      <p:childTnLst>
                        <p:par>
                          <p:cTn id="937" fill="hold">
                            <p:stCondLst>
                              <p:cond delay="0"/>
                            </p:stCondLst>
                            <p:childTnLst>
                              <p:par>
                                <p:cTn id="9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39" dur="250" autoRev="1" fill="remove"/>
                                        <p:tgtEl>
                                          <p:spTgt spid="208"/>
                                        </p:tgtEl>
                                        <p:attrNameLst>
                                          <p:attrName>style.color</p:attrName>
                                        </p:attrNameLst>
                                      </p:cBhvr>
                                      <p:to>
                                        <a:srgbClr val="FF3399"/>
                                      </p:to>
                                    </p:animClr>
                                    <p:animClr clrSpc="rgb" dir="cw">
                                      <p:cBhvr>
                                        <p:cTn id="940" dur="250" autoRev="1" fill="remove"/>
                                        <p:tgtEl>
                                          <p:spTgt spid="208"/>
                                        </p:tgtEl>
                                        <p:attrNameLst>
                                          <p:attrName>fillcolor</p:attrName>
                                        </p:attrNameLst>
                                      </p:cBhvr>
                                      <p:to>
                                        <a:srgbClr val="FF3399"/>
                                      </p:to>
                                    </p:animClr>
                                    <p:set>
                                      <p:cBhvr>
                                        <p:cTn id="941" dur="250" autoRev="1" fill="remove"/>
                                        <p:tgtEl>
                                          <p:spTgt spid="208"/>
                                        </p:tgtEl>
                                        <p:attrNameLst>
                                          <p:attrName>fill.type</p:attrName>
                                        </p:attrNameLst>
                                      </p:cBhvr>
                                      <p:to>
                                        <p:strVal val="solid"/>
                                      </p:to>
                                    </p:set>
                                    <p:set>
                                      <p:cBhvr>
                                        <p:cTn id="942" dur="250" autoRev="1" fill="remove"/>
                                        <p:tgtEl>
                                          <p:spTgt spid="208"/>
                                        </p:tgtEl>
                                        <p:attrNameLst>
                                          <p:attrName>fill.on</p:attrName>
                                        </p:attrNameLst>
                                      </p:cBhvr>
                                      <p:to>
                                        <p:strVal val="true"/>
                                      </p:to>
                                    </p:set>
                                  </p:childTnLst>
                                  <p:subTnLst>
                                    <p:audio>
                                      <p:cMediaNode>
                                        <p:cTn display="0" masterRel="sameClick">
                                          <p:stCondLst>
                                            <p:cond evt="begin" delay="0">
                                              <p:tn val="9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8"/>
                  </p:tgtEl>
                </p:cond>
              </p:nextCondLst>
            </p:seq>
            <p:seq concurrent="1" nextAc="seek">
              <p:cTn id="943" restart="whenNotActive" fill="hold" evtFilter="cancelBubble" nodeType="interactiveSeq">
                <p:stCondLst>
                  <p:cond evt="onClick" delay="0">
                    <p:tgtEl>
                      <p:spTgt spid="209"/>
                    </p:tgtEl>
                  </p:cond>
                </p:stCondLst>
                <p:endSync evt="end" delay="0">
                  <p:rtn val="all"/>
                </p:endSync>
                <p:childTnLst>
                  <p:par>
                    <p:cTn id="944" fill="hold">
                      <p:stCondLst>
                        <p:cond delay="0"/>
                      </p:stCondLst>
                      <p:childTnLst>
                        <p:par>
                          <p:cTn id="945" fill="hold">
                            <p:stCondLst>
                              <p:cond delay="0"/>
                            </p:stCondLst>
                            <p:childTnLst>
                              <p:par>
                                <p:cTn id="9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47" dur="250" autoRev="1" fill="remove"/>
                                        <p:tgtEl>
                                          <p:spTgt spid="209"/>
                                        </p:tgtEl>
                                        <p:attrNameLst>
                                          <p:attrName>style.color</p:attrName>
                                        </p:attrNameLst>
                                      </p:cBhvr>
                                      <p:to>
                                        <a:srgbClr val="FF3399"/>
                                      </p:to>
                                    </p:animClr>
                                    <p:animClr clrSpc="rgb" dir="cw">
                                      <p:cBhvr>
                                        <p:cTn id="948" dur="250" autoRev="1" fill="remove"/>
                                        <p:tgtEl>
                                          <p:spTgt spid="209"/>
                                        </p:tgtEl>
                                        <p:attrNameLst>
                                          <p:attrName>fillcolor</p:attrName>
                                        </p:attrNameLst>
                                      </p:cBhvr>
                                      <p:to>
                                        <a:srgbClr val="FF3399"/>
                                      </p:to>
                                    </p:animClr>
                                    <p:set>
                                      <p:cBhvr>
                                        <p:cTn id="949" dur="250" autoRev="1" fill="remove"/>
                                        <p:tgtEl>
                                          <p:spTgt spid="209"/>
                                        </p:tgtEl>
                                        <p:attrNameLst>
                                          <p:attrName>fill.type</p:attrName>
                                        </p:attrNameLst>
                                      </p:cBhvr>
                                      <p:to>
                                        <p:strVal val="solid"/>
                                      </p:to>
                                    </p:set>
                                    <p:set>
                                      <p:cBhvr>
                                        <p:cTn id="950" dur="250" autoRev="1" fill="remove"/>
                                        <p:tgtEl>
                                          <p:spTgt spid="209"/>
                                        </p:tgtEl>
                                        <p:attrNameLst>
                                          <p:attrName>fill.on</p:attrName>
                                        </p:attrNameLst>
                                      </p:cBhvr>
                                      <p:to>
                                        <p:strVal val="true"/>
                                      </p:to>
                                    </p:set>
                                  </p:childTnLst>
                                  <p:subTnLst>
                                    <p:audio>
                                      <p:cMediaNode>
                                        <p:cTn display="0" masterRel="sameClick">
                                          <p:stCondLst>
                                            <p:cond evt="begin" delay="0">
                                              <p:tn val="9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09"/>
                  </p:tgtEl>
                </p:cond>
              </p:nextCondLst>
            </p:seq>
            <p:seq concurrent="1" nextAc="seek">
              <p:cTn id="951" restart="whenNotActive" fill="hold" evtFilter="cancelBubble" nodeType="interactiveSeq">
                <p:stCondLst>
                  <p:cond evt="onClick" delay="0">
                    <p:tgtEl>
                      <p:spTgt spid="210"/>
                    </p:tgtEl>
                  </p:cond>
                </p:stCondLst>
                <p:endSync evt="end" delay="0">
                  <p:rtn val="all"/>
                </p:endSync>
                <p:childTnLst>
                  <p:par>
                    <p:cTn id="952" fill="hold">
                      <p:stCondLst>
                        <p:cond delay="0"/>
                      </p:stCondLst>
                      <p:childTnLst>
                        <p:par>
                          <p:cTn id="953" fill="hold">
                            <p:stCondLst>
                              <p:cond delay="0"/>
                            </p:stCondLst>
                            <p:childTnLst>
                              <p:par>
                                <p:cTn id="9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55" dur="250" autoRev="1" fill="remove"/>
                                        <p:tgtEl>
                                          <p:spTgt spid="210"/>
                                        </p:tgtEl>
                                        <p:attrNameLst>
                                          <p:attrName>style.color</p:attrName>
                                        </p:attrNameLst>
                                      </p:cBhvr>
                                      <p:to>
                                        <a:srgbClr val="FF3399"/>
                                      </p:to>
                                    </p:animClr>
                                    <p:animClr clrSpc="rgb" dir="cw">
                                      <p:cBhvr>
                                        <p:cTn id="956" dur="250" autoRev="1" fill="remove"/>
                                        <p:tgtEl>
                                          <p:spTgt spid="210"/>
                                        </p:tgtEl>
                                        <p:attrNameLst>
                                          <p:attrName>fillcolor</p:attrName>
                                        </p:attrNameLst>
                                      </p:cBhvr>
                                      <p:to>
                                        <a:srgbClr val="FF3399"/>
                                      </p:to>
                                    </p:animClr>
                                    <p:set>
                                      <p:cBhvr>
                                        <p:cTn id="957" dur="250" autoRev="1" fill="remove"/>
                                        <p:tgtEl>
                                          <p:spTgt spid="210"/>
                                        </p:tgtEl>
                                        <p:attrNameLst>
                                          <p:attrName>fill.type</p:attrName>
                                        </p:attrNameLst>
                                      </p:cBhvr>
                                      <p:to>
                                        <p:strVal val="solid"/>
                                      </p:to>
                                    </p:set>
                                    <p:set>
                                      <p:cBhvr>
                                        <p:cTn id="958" dur="250" autoRev="1" fill="remove"/>
                                        <p:tgtEl>
                                          <p:spTgt spid="210"/>
                                        </p:tgtEl>
                                        <p:attrNameLst>
                                          <p:attrName>fill.on</p:attrName>
                                        </p:attrNameLst>
                                      </p:cBhvr>
                                      <p:to>
                                        <p:strVal val="true"/>
                                      </p:to>
                                    </p:set>
                                  </p:childTnLst>
                                  <p:subTnLst>
                                    <p:audio>
                                      <p:cMediaNode>
                                        <p:cTn display="0" masterRel="sameClick">
                                          <p:stCondLst>
                                            <p:cond evt="begin" delay="0">
                                              <p:tn val="9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0"/>
                  </p:tgtEl>
                </p:cond>
              </p:nextCondLst>
            </p:seq>
            <p:seq concurrent="1" nextAc="seek">
              <p:cTn id="959" restart="whenNotActive" fill="hold" evtFilter="cancelBubble" nodeType="interactiveSeq">
                <p:stCondLst>
                  <p:cond evt="onClick" delay="0">
                    <p:tgtEl>
                      <p:spTgt spid="211"/>
                    </p:tgtEl>
                  </p:cond>
                </p:stCondLst>
                <p:endSync evt="end" delay="0">
                  <p:rtn val="all"/>
                </p:endSync>
                <p:childTnLst>
                  <p:par>
                    <p:cTn id="960" fill="hold">
                      <p:stCondLst>
                        <p:cond delay="0"/>
                      </p:stCondLst>
                      <p:childTnLst>
                        <p:par>
                          <p:cTn id="961" fill="hold">
                            <p:stCondLst>
                              <p:cond delay="0"/>
                            </p:stCondLst>
                            <p:childTnLst>
                              <p:par>
                                <p:cTn id="9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63" dur="250" autoRev="1" fill="remove"/>
                                        <p:tgtEl>
                                          <p:spTgt spid="211"/>
                                        </p:tgtEl>
                                        <p:attrNameLst>
                                          <p:attrName>style.color</p:attrName>
                                        </p:attrNameLst>
                                      </p:cBhvr>
                                      <p:to>
                                        <a:srgbClr val="FF3399"/>
                                      </p:to>
                                    </p:animClr>
                                    <p:animClr clrSpc="rgb" dir="cw">
                                      <p:cBhvr>
                                        <p:cTn id="964" dur="250" autoRev="1" fill="remove"/>
                                        <p:tgtEl>
                                          <p:spTgt spid="211"/>
                                        </p:tgtEl>
                                        <p:attrNameLst>
                                          <p:attrName>fillcolor</p:attrName>
                                        </p:attrNameLst>
                                      </p:cBhvr>
                                      <p:to>
                                        <a:srgbClr val="FF3399"/>
                                      </p:to>
                                    </p:animClr>
                                    <p:set>
                                      <p:cBhvr>
                                        <p:cTn id="965" dur="250" autoRev="1" fill="remove"/>
                                        <p:tgtEl>
                                          <p:spTgt spid="211"/>
                                        </p:tgtEl>
                                        <p:attrNameLst>
                                          <p:attrName>fill.type</p:attrName>
                                        </p:attrNameLst>
                                      </p:cBhvr>
                                      <p:to>
                                        <p:strVal val="solid"/>
                                      </p:to>
                                    </p:set>
                                    <p:set>
                                      <p:cBhvr>
                                        <p:cTn id="966" dur="250" autoRev="1" fill="remove"/>
                                        <p:tgtEl>
                                          <p:spTgt spid="211"/>
                                        </p:tgtEl>
                                        <p:attrNameLst>
                                          <p:attrName>fill.on</p:attrName>
                                        </p:attrNameLst>
                                      </p:cBhvr>
                                      <p:to>
                                        <p:strVal val="true"/>
                                      </p:to>
                                    </p:set>
                                  </p:childTnLst>
                                  <p:subTnLst>
                                    <p:audio>
                                      <p:cMediaNode>
                                        <p:cTn display="0" masterRel="sameClick">
                                          <p:stCondLst>
                                            <p:cond evt="begin" delay="0">
                                              <p:tn val="9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1"/>
                  </p:tgtEl>
                </p:cond>
              </p:nextCondLst>
            </p:seq>
            <p:seq concurrent="1" nextAc="seek">
              <p:cTn id="967" restart="whenNotActive" fill="hold" evtFilter="cancelBubble" nodeType="interactiveSeq">
                <p:stCondLst>
                  <p:cond evt="onClick" delay="0">
                    <p:tgtEl>
                      <p:spTgt spid="212"/>
                    </p:tgtEl>
                  </p:cond>
                </p:stCondLst>
                <p:endSync evt="end" delay="0">
                  <p:rtn val="all"/>
                </p:endSync>
                <p:childTnLst>
                  <p:par>
                    <p:cTn id="968" fill="hold">
                      <p:stCondLst>
                        <p:cond delay="0"/>
                      </p:stCondLst>
                      <p:childTnLst>
                        <p:par>
                          <p:cTn id="969" fill="hold">
                            <p:stCondLst>
                              <p:cond delay="0"/>
                            </p:stCondLst>
                            <p:childTnLst>
                              <p:par>
                                <p:cTn id="9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1" dur="250" autoRev="1" fill="remove"/>
                                        <p:tgtEl>
                                          <p:spTgt spid="212"/>
                                        </p:tgtEl>
                                        <p:attrNameLst>
                                          <p:attrName>style.color</p:attrName>
                                        </p:attrNameLst>
                                      </p:cBhvr>
                                      <p:to>
                                        <a:srgbClr val="FF3399"/>
                                      </p:to>
                                    </p:animClr>
                                    <p:animClr clrSpc="rgb" dir="cw">
                                      <p:cBhvr>
                                        <p:cTn id="972" dur="250" autoRev="1" fill="remove"/>
                                        <p:tgtEl>
                                          <p:spTgt spid="212"/>
                                        </p:tgtEl>
                                        <p:attrNameLst>
                                          <p:attrName>fillcolor</p:attrName>
                                        </p:attrNameLst>
                                      </p:cBhvr>
                                      <p:to>
                                        <a:srgbClr val="FF3399"/>
                                      </p:to>
                                    </p:animClr>
                                    <p:set>
                                      <p:cBhvr>
                                        <p:cTn id="973" dur="250" autoRev="1" fill="remove"/>
                                        <p:tgtEl>
                                          <p:spTgt spid="212"/>
                                        </p:tgtEl>
                                        <p:attrNameLst>
                                          <p:attrName>fill.type</p:attrName>
                                        </p:attrNameLst>
                                      </p:cBhvr>
                                      <p:to>
                                        <p:strVal val="solid"/>
                                      </p:to>
                                    </p:set>
                                    <p:set>
                                      <p:cBhvr>
                                        <p:cTn id="974" dur="250" autoRev="1" fill="remove"/>
                                        <p:tgtEl>
                                          <p:spTgt spid="212"/>
                                        </p:tgtEl>
                                        <p:attrNameLst>
                                          <p:attrName>fill.on</p:attrName>
                                        </p:attrNameLst>
                                      </p:cBhvr>
                                      <p:to>
                                        <p:strVal val="true"/>
                                      </p:to>
                                    </p:set>
                                  </p:childTnLst>
                                  <p:subTnLst>
                                    <p:audio>
                                      <p:cMediaNode>
                                        <p:cTn display="0" masterRel="sameClick">
                                          <p:stCondLst>
                                            <p:cond evt="begin" delay="0">
                                              <p:tn val="9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2"/>
                  </p:tgtEl>
                </p:cond>
              </p:nextCondLst>
            </p:seq>
            <p:seq concurrent="1" nextAc="seek">
              <p:cTn id="975" restart="whenNotActive" fill="hold" evtFilter="cancelBubble" nodeType="interactiveSeq">
                <p:stCondLst>
                  <p:cond evt="onClick" delay="0">
                    <p:tgtEl>
                      <p:spTgt spid="213"/>
                    </p:tgtEl>
                  </p:cond>
                </p:stCondLst>
                <p:endSync evt="end" delay="0">
                  <p:rtn val="all"/>
                </p:endSync>
                <p:childTnLst>
                  <p:par>
                    <p:cTn id="976" fill="hold">
                      <p:stCondLst>
                        <p:cond delay="0"/>
                      </p:stCondLst>
                      <p:childTnLst>
                        <p:par>
                          <p:cTn id="977" fill="hold">
                            <p:stCondLst>
                              <p:cond delay="0"/>
                            </p:stCondLst>
                            <p:childTnLst>
                              <p:par>
                                <p:cTn id="9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79" dur="250" autoRev="1" fill="remove"/>
                                        <p:tgtEl>
                                          <p:spTgt spid="213"/>
                                        </p:tgtEl>
                                        <p:attrNameLst>
                                          <p:attrName>style.color</p:attrName>
                                        </p:attrNameLst>
                                      </p:cBhvr>
                                      <p:to>
                                        <a:srgbClr val="FF3399"/>
                                      </p:to>
                                    </p:animClr>
                                    <p:animClr clrSpc="rgb" dir="cw">
                                      <p:cBhvr>
                                        <p:cTn id="980" dur="250" autoRev="1" fill="remove"/>
                                        <p:tgtEl>
                                          <p:spTgt spid="213"/>
                                        </p:tgtEl>
                                        <p:attrNameLst>
                                          <p:attrName>fillcolor</p:attrName>
                                        </p:attrNameLst>
                                      </p:cBhvr>
                                      <p:to>
                                        <a:srgbClr val="FF3399"/>
                                      </p:to>
                                    </p:animClr>
                                    <p:set>
                                      <p:cBhvr>
                                        <p:cTn id="981" dur="250" autoRev="1" fill="remove"/>
                                        <p:tgtEl>
                                          <p:spTgt spid="213"/>
                                        </p:tgtEl>
                                        <p:attrNameLst>
                                          <p:attrName>fill.type</p:attrName>
                                        </p:attrNameLst>
                                      </p:cBhvr>
                                      <p:to>
                                        <p:strVal val="solid"/>
                                      </p:to>
                                    </p:set>
                                    <p:set>
                                      <p:cBhvr>
                                        <p:cTn id="982" dur="250" autoRev="1" fill="remove"/>
                                        <p:tgtEl>
                                          <p:spTgt spid="213"/>
                                        </p:tgtEl>
                                        <p:attrNameLst>
                                          <p:attrName>fill.on</p:attrName>
                                        </p:attrNameLst>
                                      </p:cBhvr>
                                      <p:to>
                                        <p:strVal val="true"/>
                                      </p:to>
                                    </p:set>
                                  </p:childTnLst>
                                  <p:subTnLst>
                                    <p:audio>
                                      <p:cMediaNode>
                                        <p:cTn display="0" masterRel="sameClick">
                                          <p:stCondLst>
                                            <p:cond evt="begin" delay="0">
                                              <p:tn val="9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3"/>
                  </p:tgtEl>
                </p:cond>
              </p:nextCondLst>
            </p:seq>
            <p:seq concurrent="1" nextAc="seek">
              <p:cTn id="983" restart="whenNotActive" fill="hold" evtFilter="cancelBubble" nodeType="interactiveSeq">
                <p:stCondLst>
                  <p:cond evt="onClick" delay="0">
                    <p:tgtEl>
                      <p:spTgt spid="214"/>
                    </p:tgtEl>
                  </p:cond>
                </p:stCondLst>
                <p:endSync evt="end" delay="0">
                  <p:rtn val="all"/>
                </p:endSync>
                <p:childTnLst>
                  <p:par>
                    <p:cTn id="984" fill="hold">
                      <p:stCondLst>
                        <p:cond delay="0"/>
                      </p:stCondLst>
                      <p:childTnLst>
                        <p:par>
                          <p:cTn id="985" fill="hold">
                            <p:stCondLst>
                              <p:cond delay="0"/>
                            </p:stCondLst>
                            <p:childTnLst>
                              <p:par>
                                <p:cTn id="9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7" dur="250" autoRev="1" fill="remove"/>
                                        <p:tgtEl>
                                          <p:spTgt spid="214"/>
                                        </p:tgtEl>
                                        <p:attrNameLst>
                                          <p:attrName>style.color</p:attrName>
                                        </p:attrNameLst>
                                      </p:cBhvr>
                                      <p:to>
                                        <a:srgbClr val="FF3399"/>
                                      </p:to>
                                    </p:animClr>
                                    <p:animClr clrSpc="rgb" dir="cw">
                                      <p:cBhvr>
                                        <p:cTn id="988" dur="250" autoRev="1" fill="remove"/>
                                        <p:tgtEl>
                                          <p:spTgt spid="214"/>
                                        </p:tgtEl>
                                        <p:attrNameLst>
                                          <p:attrName>fillcolor</p:attrName>
                                        </p:attrNameLst>
                                      </p:cBhvr>
                                      <p:to>
                                        <a:srgbClr val="FF3399"/>
                                      </p:to>
                                    </p:animClr>
                                    <p:set>
                                      <p:cBhvr>
                                        <p:cTn id="989" dur="250" autoRev="1" fill="remove"/>
                                        <p:tgtEl>
                                          <p:spTgt spid="214"/>
                                        </p:tgtEl>
                                        <p:attrNameLst>
                                          <p:attrName>fill.type</p:attrName>
                                        </p:attrNameLst>
                                      </p:cBhvr>
                                      <p:to>
                                        <p:strVal val="solid"/>
                                      </p:to>
                                    </p:set>
                                    <p:set>
                                      <p:cBhvr>
                                        <p:cTn id="990" dur="250" autoRev="1" fill="remove"/>
                                        <p:tgtEl>
                                          <p:spTgt spid="214"/>
                                        </p:tgtEl>
                                        <p:attrNameLst>
                                          <p:attrName>fill.on</p:attrName>
                                        </p:attrNameLst>
                                      </p:cBhvr>
                                      <p:to>
                                        <p:strVal val="true"/>
                                      </p:to>
                                    </p:set>
                                  </p:childTnLst>
                                  <p:subTnLst>
                                    <p:audio>
                                      <p:cMediaNode>
                                        <p:cTn display="0" masterRel="sameClick">
                                          <p:stCondLst>
                                            <p:cond evt="begin" delay="0">
                                              <p:tn val="9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4"/>
                  </p:tgtEl>
                </p:cond>
              </p:nextCondLst>
            </p:seq>
            <p:seq concurrent="1" nextAc="seek">
              <p:cTn id="991" restart="whenNotActive" fill="hold" evtFilter="cancelBubble" nodeType="interactiveSeq">
                <p:stCondLst>
                  <p:cond evt="onClick" delay="0">
                    <p:tgtEl>
                      <p:spTgt spid="215"/>
                    </p:tgtEl>
                  </p:cond>
                </p:stCondLst>
                <p:endSync evt="end" delay="0">
                  <p:rtn val="all"/>
                </p:endSync>
                <p:childTnLst>
                  <p:par>
                    <p:cTn id="992" fill="hold">
                      <p:stCondLst>
                        <p:cond delay="0"/>
                      </p:stCondLst>
                      <p:childTnLst>
                        <p:par>
                          <p:cTn id="993" fill="hold">
                            <p:stCondLst>
                              <p:cond delay="0"/>
                            </p:stCondLst>
                            <p:childTnLst>
                              <p:par>
                                <p:cTn id="9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95" dur="250" autoRev="1" fill="remove"/>
                                        <p:tgtEl>
                                          <p:spTgt spid="215"/>
                                        </p:tgtEl>
                                        <p:attrNameLst>
                                          <p:attrName>style.color</p:attrName>
                                        </p:attrNameLst>
                                      </p:cBhvr>
                                      <p:to>
                                        <a:srgbClr val="FF3399"/>
                                      </p:to>
                                    </p:animClr>
                                    <p:animClr clrSpc="rgb" dir="cw">
                                      <p:cBhvr>
                                        <p:cTn id="996" dur="250" autoRev="1" fill="remove"/>
                                        <p:tgtEl>
                                          <p:spTgt spid="215"/>
                                        </p:tgtEl>
                                        <p:attrNameLst>
                                          <p:attrName>fillcolor</p:attrName>
                                        </p:attrNameLst>
                                      </p:cBhvr>
                                      <p:to>
                                        <a:srgbClr val="FF3399"/>
                                      </p:to>
                                    </p:animClr>
                                    <p:set>
                                      <p:cBhvr>
                                        <p:cTn id="997" dur="250" autoRev="1" fill="remove"/>
                                        <p:tgtEl>
                                          <p:spTgt spid="215"/>
                                        </p:tgtEl>
                                        <p:attrNameLst>
                                          <p:attrName>fill.type</p:attrName>
                                        </p:attrNameLst>
                                      </p:cBhvr>
                                      <p:to>
                                        <p:strVal val="solid"/>
                                      </p:to>
                                    </p:set>
                                    <p:set>
                                      <p:cBhvr>
                                        <p:cTn id="998" dur="250" autoRev="1" fill="remove"/>
                                        <p:tgtEl>
                                          <p:spTgt spid="215"/>
                                        </p:tgtEl>
                                        <p:attrNameLst>
                                          <p:attrName>fill.on</p:attrName>
                                        </p:attrNameLst>
                                      </p:cBhvr>
                                      <p:to>
                                        <p:strVal val="true"/>
                                      </p:to>
                                    </p:set>
                                  </p:childTnLst>
                                  <p:subTnLst>
                                    <p:audio>
                                      <p:cMediaNode>
                                        <p:cTn display="0" masterRel="sameClick">
                                          <p:stCondLst>
                                            <p:cond evt="begin" delay="0">
                                              <p:tn val="9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5"/>
                  </p:tgtEl>
                </p:cond>
              </p:nextCondLst>
            </p:seq>
            <p:seq concurrent="1" nextAc="seek">
              <p:cTn id="999" restart="whenNotActive" fill="hold" evtFilter="cancelBubble" nodeType="interactiveSeq">
                <p:stCondLst>
                  <p:cond evt="onClick" delay="0">
                    <p:tgtEl>
                      <p:spTgt spid="216"/>
                    </p:tgtEl>
                  </p:cond>
                </p:stCondLst>
                <p:endSync evt="end" delay="0">
                  <p:rtn val="all"/>
                </p:endSync>
                <p:childTnLst>
                  <p:par>
                    <p:cTn id="1000" fill="hold">
                      <p:stCondLst>
                        <p:cond delay="0"/>
                      </p:stCondLst>
                      <p:childTnLst>
                        <p:par>
                          <p:cTn id="1001" fill="hold">
                            <p:stCondLst>
                              <p:cond delay="0"/>
                            </p:stCondLst>
                            <p:childTnLst>
                              <p:par>
                                <p:cTn id="10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03" dur="250" autoRev="1" fill="remove"/>
                                        <p:tgtEl>
                                          <p:spTgt spid="216"/>
                                        </p:tgtEl>
                                        <p:attrNameLst>
                                          <p:attrName>style.color</p:attrName>
                                        </p:attrNameLst>
                                      </p:cBhvr>
                                      <p:to>
                                        <a:srgbClr val="FF3399"/>
                                      </p:to>
                                    </p:animClr>
                                    <p:animClr clrSpc="rgb" dir="cw">
                                      <p:cBhvr>
                                        <p:cTn id="1004" dur="250" autoRev="1" fill="remove"/>
                                        <p:tgtEl>
                                          <p:spTgt spid="216"/>
                                        </p:tgtEl>
                                        <p:attrNameLst>
                                          <p:attrName>fillcolor</p:attrName>
                                        </p:attrNameLst>
                                      </p:cBhvr>
                                      <p:to>
                                        <a:srgbClr val="FF3399"/>
                                      </p:to>
                                    </p:animClr>
                                    <p:set>
                                      <p:cBhvr>
                                        <p:cTn id="1005" dur="250" autoRev="1" fill="remove"/>
                                        <p:tgtEl>
                                          <p:spTgt spid="216"/>
                                        </p:tgtEl>
                                        <p:attrNameLst>
                                          <p:attrName>fill.type</p:attrName>
                                        </p:attrNameLst>
                                      </p:cBhvr>
                                      <p:to>
                                        <p:strVal val="solid"/>
                                      </p:to>
                                    </p:set>
                                    <p:set>
                                      <p:cBhvr>
                                        <p:cTn id="1006" dur="250" autoRev="1" fill="remove"/>
                                        <p:tgtEl>
                                          <p:spTgt spid="216"/>
                                        </p:tgtEl>
                                        <p:attrNameLst>
                                          <p:attrName>fill.on</p:attrName>
                                        </p:attrNameLst>
                                      </p:cBhvr>
                                      <p:to>
                                        <p:strVal val="true"/>
                                      </p:to>
                                    </p:set>
                                  </p:childTnLst>
                                  <p:subTnLst>
                                    <p:audio>
                                      <p:cMediaNode>
                                        <p:cTn display="0" masterRel="sameClick">
                                          <p:stCondLst>
                                            <p:cond evt="begin" delay="0">
                                              <p:tn val="10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6"/>
                  </p:tgtEl>
                </p:cond>
              </p:nextCondLst>
            </p:seq>
            <p:seq concurrent="1" nextAc="seek">
              <p:cTn id="1007" restart="whenNotActive" fill="hold" evtFilter="cancelBubble" nodeType="interactiveSeq">
                <p:stCondLst>
                  <p:cond evt="onClick" delay="0">
                    <p:tgtEl>
                      <p:spTgt spid="217"/>
                    </p:tgtEl>
                  </p:cond>
                </p:stCondLst>
                <p:endSync evt="end" delay="0">
                  <p:rtn val="all"/>
                </p:endSync>
                <p:childTnLst>
                  <p:par>
                    <p:cTn id="1008" fill="hold">
                      <p:stCondLst>
                        <p:cond delay="0"/>
                      </p:stCondLst>
                      <p:childTnLst>
                        <p:par>
                          <p:cTn id="1009" fill="hold">
                            <p:stCondLst>
                              <p:cond delay="0"/>
                            </p:stCondLst>
                            <p:childTnLst>
                              <p:par>
                                <p:cTn id="10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1" dur="250" autoRev="1" fill="remove"/>
                                        <p:tgtEl>
                                          <p:spTgt spid="217"/>
                                        </p:tgtEl>
                                        <p:attrNameLst>
                                          <p:attrName>style.color</p:attrName>
                                        </p:attrNameLst>
                                      </p:cBhvr>
                                      <p:to>
                                        <a:srgbClr val="FF3399"/>
                                      </p:to>
                                    </p:animClr>
                                    <p:animClr clrSpc="rgb" dir="cw">
                                      <p:cBhvr>
                                        <p:cTn id="1012" dur="250" autoRev="1" fill="remove"/>
                                        <p:tgtEl>
                                          <p:spTgt spid="217"/>
                                        </p:tgtEl>
                                        <p:attrNameLst>
                                          <p:attrName>fillcolor</p:attrName>
                                        </p:attrNameLst>
                                      </p:cBhvr>
                                      <p:to>
                                        <a:srgbClr val="FF3399"/>
                                      </p:to>
                                    </p:animClr>
                                    <p:set>
                                      <p:cBhvr>
                                        <p:cTn id="1013" dur="250" autoRev="1" fill="remove"/>
                                        <p:tgtEl>
                                          <p:spTgt spid="217"/>
                                        </p:tgtEl>
                                        <p:attrNameLst>
                                          <p:attrName>fill.type</p:attrName>
                                        </p:attrNameLst>
                                      </p:cBhvr>
                                      <p:to>
                                        <p:strVal val="solid"/>
                                      </p:to>
                                    </p:set>
                                    <p:set>
                                      <p:cBhvr>
                                        <p:cTn id="1014" dur="250" autoRev="1" fill="remove"/>
                                        <p:tgtEl>
                                          <p:spTgt spid="217"/>
                                        </p:tgtEl>
                                        <p:attrNameLst>
                                          <p:attrName>fill.on</p:attrName>
                                        </p:attrNameLst>
                                      </p:cBhvr>
                                      <p:to>
                                        <p:strVal val="true"/>
                                      </p:to>
                                    </p:set>
                                  </p:childTnLst>
                                  <p:subTnLst>
                                    <p:audio>
                                      <p:cMediaNode>
                                        <p:cTn display="0" masterRel="sameClick">
                                          <p:stCondLst>
                                            <p:cond evt="begin" delay="0">
                                              <p:tn val="10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7"/>
                  </p:tgtEl>
                </p:cond>
              </p:nextCondLst>
            </p:seq>
            <p:seq concurrent="1" nextAc="seek">
              <p:cTn id="1015" restart="whenNotActive" fill="hold" evtFilter="cancelBubble" nodeType="interactiveSeq">
                <p:stCondLst>
                  <p:cond evt="onClick" delay="0">
                    <p:tgtEl>
                      <p:spTgt spid="218"/>
                    </p:tgtEl>
                  </p:cond>
                </p:stCondLst>
                <p:endSync evt="end" delay="0">
                  <p:rtn val="all"/>
                </p:endSync>
                <p:childTnLst>
                  <p:par>
                    <p:cTn id="1016" fill="hold">
                      <p:stCondLst>
                        <p:cond delay="0"/>
                      </p:stCondLst>
                      <p:childTnLst>
                        <p:par>
                          <p:cTn id="1017" fill="hold">
                            <p:stCondLst>
                              <p:cond delay="0"/>
                            </p:stCondLst>
                            <p:childTnLst>
                              <p:par>
                                <p:cTn id="10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19" dur="250" autoRev="1" fill="remove"/>
                                        <p:tgtEl>
                                          <p:spTgt spid="218"/>
                                        </p:tgtEl>
                                        <p:attrNameLst>
                                          <p:attrName>style.color</p:attrName>
                                        </p:attrNameLst>
                                      </p:cBhvr>
                                      <p:to>
                                        <a:srgbClr val="FF3399"/>
                                      </p:to>
                                    </p:animClr>
                                    <p:animClr clrSpc="rgb" dir="cw">
                                      <p:cBhvr>
                                        <p:cTn id="1020" dur="250" autoRev="1" fill="remove"/>
                                        <p:tgtEl>
                                          <p:spTgt spid="218"/>
                                        </p:tgtEl>
                                        <p:attrNameLst>
                                          <p:attrName>fillcolor</p:attrName>
                                        </p:attrNameLst>
                                      </p:cBhvr>
                                      <p:to>
                                        <a:srgbClr val="FF3399"/>
                                      </p:to>
                                    </p:animClr>
                                    <p:set>
                                      <p:cBhvr>
                                        <p:cTn id="1021" dur="250" autoRev="1" fill="remove"/>
                                        <p:tgtEl>
                                          <p:spTgt spid="218"/>
                                        </p:tgtEl>
                                        <p:attrNameLst>
                                          <p:attrName>fill.type</p:attrName>
                                        </p:attrNameLst>
                                      </p:cBhvr>
                                      <p:to>
                                        <p:strVal val="solid"/>
                                      </p:to>
                                    </p:set>
                                    <p:set>
                                      <p:cBhvr>
                                        <p:cTn id="1022" dur="250" autoRev="1" fill="remove"/>
                                        <p:tgtEl>
                                          <p:spTgt spid="218"/>
                                        </p:tgtEl>
                                        <p:attrNameLst>
                                          <p:attrName>fill.on</p:attrName>
                                        </p:attrNameLst>
                                      </p:cBhvr>
                                      <p:to>
                                        <p:strVal val="true"/>
                                      </p:to>
                                    </p:set>
                                  </p:childTnLst>
                                  <p:subTnLst>
                                    <p:audio>
                                      <p:cMediaNode>
                                        <p:cTn display="0" masterRel="sameClick">
                                          <p:stCondLst>
                                            <p:cond evt="begin" delay="0">
                                              <p:tn val="10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8"/>
                  </p:tgtEl>
                </p:cond>
              </p:nextCondLst>
            </p:seq>
            <p:seq concurrent="1" nextAc="seek">
              <p:cTn id="1023" restart="whenNotActive" fill="hold" evtFilter="cancelBubble" nodeType="interactiveSeq">
                <p:stCondLst>
                  <p:cond evt="onClick" delay="0">
                    <p:tgtEl>
                      <p:spTgt spid="219"/>
                    </p:tgtEl>
                  </p:cond>
                </p:stCondLst>
                <p:endSync evt="end" delay="0">
                  <p:rtn val="all"/>
                </p:endSync>
                <p:childTnLst>
                  <p:par>
                    <p:cTn id="1024" fill="hold">
                      <p:stCondLst>
                        <p:cond delay="0"/>
                      </p:stCondLst>
                      <p:childTnLst>
                        <p:par>
                          <p:cTn id="1025" fill="hold">
                            <p:stCondLst>
                              <p:cond delay="0"/>
                            </p:stCondLst>
                            <p:childTnLst>
                              <p:par>
                                <p:cTn id="10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27" dur="250" autoRev="1" fill="remove"/>
                                        <p:tgtEl>
                                          <p:spTgt spid="219"/>
                                        </p:tgtEl>
                                        <p:attrNameLst>
                                          <p:attrName>style.color</p:attrName>
                                        </p:attrNameLst>
                                      </p:cBhvr>
                                      <p:to>
                                        <a:srgbClr val="FF3399"/>
                                      </p:to>
                                    </p:animClr>
                                    <p:animClr clrSpc="rgb" dir="cw">
                                      <p:cBhvr>
                                        <p:cTn id="1028" dur="250" autoRev="1" fill="remove"/>
                                        <p:tgtEl>
                                          <p:spTgt spid="219"/>
                                        </p:tgtEl>
                                        <p:attrNameLst>
                                          <p:attrName>fillcolor</p:attrName>
                                        </p:attrNameLst>
                                      </p:cBhvr>
                                      <p:to>
                                        <a:srgbClr val="FF3399"/>
                                      </p:to>
                                    </p:animClr>
                                    <p:set>
                                      <p:cBhvr>
                                        <p:cTn id="1029" dur="250" autoRev="1" fill="remove"/>
                                        <p:tgtEl>
                                          <p:spTgt spid="219"/>
                                        </p:tgtEl>
                                        <p:attrNameLst>
                                          <p:attrName>fill.type</p:attrName>
                                        </p:attrNameLst>
                                      </p:cBhvr>
                                      <p:to>
                                        <p:strVal val="solid"/>
                                      </p:to>
                                    </p:set>
                                    <p:set>
                                      <p:cBhvr>
                                        <p:cTn id="1030" dur="250" autoRev="1" fill="remove"/>
                                        <p:tgtEl>
                                          <p:spTgt spid="219"/>
                                        </p:tgtEl>
                                        <p:attrNameLst>
                                          <p:attrName>fill.on</p:attrName>
                                        </p:attrNameLst>
                                      </p:cBhvr>
                                      <p:to>
                                        <p:strVal val="true"/>
                                      </p:to>
                                    </p:set>
                                  </p:childTnLst>
                                  <p:subTnLst>
                                    <p:audio>
                                      <p:cMediaNode>
                                        <p:cTn display="0" masterRel="sameClick">
                                          <p:stCondLst>
                                            <p:cond evt="begin" delay="0">
                                              <p:tn val="10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19"/>
                  </p:tgtEl>
                </p:cond>
              </p:nextCondLst>
            </p:seq>
            <p:seq concurrent="1" nextAc="seek">
              <p:cTn id="1031" restart="whenNotActive" fill="hold" evtFilter="cancelBubble" nodeType="interactiveSeq">
                <p:stCondLst>
                  <p:cond evt="onClick" delay="0">
                    <p:tgtEl>
                      <p:spTgt spid="220"/>
                    </p:tgtEl>
                  </p:cond>
                </p:stCondLst>
                <p:endSync evt="end" delay="0">
                  <p:rtn val="all"/>
                </p:endSync>
                <p:childTnLst>
                  <p:par>
                    <p:cTn id="1032" fill="hold">
                      <p:stCondLst>
                        <p:cond delay="0"/>
                      </p:stCondLst>
                      <p:childTnLst>
                        <p:par>
                          <p:cTn id="1033" fill="hold">
                            <p:stCondLst>
                              <p:cond delay="0"/>
                            </p:stCondLst>
                            <p:childTnLst>
                              <p:par>
                                <p:cTn id="10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35" dur="250" autoRev="1" fill="remove"/>
                                        <p:tgtEl>
                                          <p:spTgt spid="220"/>
                                        </p:tgtEl>
                                        <p:attrNameLst>
                                          <p:attrName>style.color</p:attrName>
                                        </p:attrNameLst>
                                      </p:cBhvr>
                                      <p:to>
                                        <a:srgbClr val="FF3399"/>
                                      </p:to>
                                    </p:animClr>
                                    <p:animClr clrSpc="rgb" dir="cw">
                                      <p:cBhvr>
                                        <p:cTn id="1036" dur="250" autoRev="1" fill="remove"/>
                                        <p:tgtEl>
                                          <p:spTgt spid="220"/>
                                        </p:tgtEl>
                                        <p:attrNameLst>
                                          <p:attrName>fillcolor</p:attrName>
                                        </p:attrNameLst>
                                      </p:cBhvr>
                                      <p:to>
                                        <a:srgbClr val="FF3399"/>
                                      </p:to>
                                    </p:animClr>
                                    <p:set>
                                      <p:cBhvr>
                                        <p:cTn id="1037" dur="250" autoRev="1" fill="remove"/>
                                        <p:tgtEl>
                                          <p:spTgt spid="220"/>
                                        </p:tgtEl>
                                        <p:attrNameLst>
                                          <p:attrName>fill.type</p:attrName>
                                        </p:attrNameLst>
                                      </p:cBhvr>
                                      <p:to>
                                        <p:strVal val="solid"/>
                                      </p:to>
                                    </p:set>
                                    <p:set>
                                      <p:cBhvr>
                                        <p:cTn id="1038" dur="250" autoRev="1" fill="remove"/>
                                        <p:tgtEl>
                                          <p:spTgt spid="220"/>
                                        </p:tgtEl>
                                        <p:attrNameLst>
                                          <p:attrName>fill.on</p:attrName>
                                        </p:attrNameLst>
                                      </p:cBhvr>
                                      <p:to>
                                        <p:strVal val="true"/>
                                      </p:to>
                                    </p:set>
                                  </p:childTnLst>
                                  <p:subTnLst>
                                    <p:audio>
                                      <p:cMediaNode>
                                        <p:cTn display="0" masterRel="sameClick">
                                          <p:stCondLst>
                                            <p:cond evt="begin" delay="0">
                                              <p:tn val="10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0"/>
                  </p:tgtEl>
                </p:cond>
              </p:nextCondLst>
            </p:seq>
            <p:seq concurrent="1" nextAc="seek">
              <p:cTn id="1039" restart="whenNotActive" fill="hold" evtFilter="cancelBubble" nodeType="interactiveSeq">
                <p:stCondLst>
                  <p:cond evt="onClick" delay="0">
                    <p:tgtEl>
                      <p:spTgt spid="221"/>
                    </p:tgtEl>
                  </p:cond>
                </p:stCondLst>
                <p:endSync evt="end" delay="0">
                  <p:rtn val="all"/>
                </p:endSync>
                <p:childTnLst>
                  <p:par>
                    <p:cTn id="1040" fill="hold">
                      <p:stCondLst>
                        <p:cond delay="0"/>
                      </p:stCondLst>
                      <p:childTnLst>
                        <p:par>
                          <p:cTn id="1041" fill="hold">
                            <p:stCondLst>
                              <p:cond delay="0"/>
                            </p:stCondLst>
                            <p:childTnLst>
                              <p:par>
                                <p:cTn id="10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43" dur="250" autoRev="1" fill="remove"/>
                                        <p:tgtEl>
                                          <p:spTgt spid="221"/>
                                        </p:tgtEl>
                                        <p:attrNameLst>
                                          <p:attrName>style.color</p:attrName>
                                        </p:attrNameLst>
                                      </p:cBhvr>
                                      <p:to>
                                        <a:srgbClr val="FF3399"/>
                                      </p:to>
                                    </p:animClr>
                                    <p:animClr clrSpc="rgb" dir="cw">
                                      <p:cBhvr>
                                        <p:cTn id="1044" dur="250" autoRev="1" fill="remove"/>
                                        <p:tgtEl>
                                          <p:spTgt spid="221"/>
                                        </p:tgtEl>
                                        <p:attrNameLst>
                                          <p:attrName>fillcolor</p:attrName>
                                        </p:attrNameLst>
                                      </p:cBhvr>
                                      <p:to>
                                        <a:srgbClr val="FF3399"/>
                                      </p:to>
                                    </p:animClr>
                                    <p:set>
                                      <p:cBhvr>
                                        <p:cTn id="1045" dur="250" autoRev="1" fill="remove"/>
                                        <p:tgtEl>
                                          <p:spTgt spid="221"/>
                                        </p:tgtEl>
                                        <p:attrNameLst>
                                          <p:attrName>fill.type</p:attrName>
                                        </p:attrNameLst>
                                      </p:cBhvr>
                                      <p:to>
                                        <p:strVal val="solid"/>
                                      </p:to>
                                    </p:set>
                                    <p:set>
                                      <p:cBhvr>
                                        <p:cTn id="1046" dur="250" autoRev="1" fill="remove"/>
                                        <p:tgtEl>
                                          <p:spTgt spid="221"/>
                                        </p:tgtEl>
                                        <p:attrNameLst>
                                          <p:attrName>fill.on</p:attrName>
                                        </p:attrNameLst>
                                      </p:cBhvr>
                                      <p:to>
                                        <p:strVal val="true"/>
                                      </p:to>
                                    </p:set>
                                  </p:childTnLst>
                                  <p:subTnLst>
                                    <p:audio>
                                      <p:cMediaNode>
                                        <p:cTn display="0" masterRel="sameClick">
                                          <p:stCondLst>
                                            <p:cond evt="begin" delay="0">
                                              <p:tn val="10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1"/>
                  </p:tgtEl>
                </p:cond>
              </p:nextCondLst>
            </p:seq>
            <p:seq concurrent="1" nextAc="seek">
              <p:cTn id="1047" restart="whenNotActive" fill="hold" evtFilter="cancelBubble" nodeType="interactiveSeq">
                <p:stCondLst>
                  <p:cond evt="onClick" delay="0">
                    <p:tgtEl>
                      <p:spTgt spid="222"/>
                    </p:tgtEl>
                  </p:cond>
                </p:stCondLst>
                <p:endSync evt="end" delay="0">
                  <p:rtn val="all"/>
                </p:endSync>
                <p:childTnLst>
                  <p:par>
                    <p:cTn id="1048" fill="hold">
                      <p:stCondLst>
                        <p:cond delay="0"/>
                      </p:stCondLst>
                      <p:childTnLst>
                        <p:par>
                          <p:cTn id="1049" fill="hold">
                            <p:stCondLst>
                              <p:cond delay="0"/>
                            </p:stCondLst>
                            <p:childTnLst>
                              <p:par>
                                <p:cTn id="10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1" dur="250" autoRev="1" fill="remove"/>
                                        <p:tgtEl>
                                          <p:spTgt spid="222"/>
                                        </p:tgtEl>
                                        <p:attrNameLst>
                                          <p:attrName>style.color</p:attrName>
                                        </p:attrNameLst>
                                      </p:cBhvr>
                                      <p:to>
                                        <a:srgbClr val="FF3399"/>
                                      </p:to>
                                    </p:animClr>
                                    <p:animClr clrSpc="rgb" dir="cw">
                                      <p:cBhvr>
                                        <p:cTn id="1052" dur="250" autoRev="1" fill="remove"/>
                                        <p:tgtEl>
                                          <p:spTgt spid="222"/>
                                        </p:tgtEl>
                                        <p:attrNameLst>
                                          <p:attrName>fillcolor</p:attrName>
                                        </p:attrNameLst>
                                      </p:cBhvr>
                                      <p:to>
                                        <a:srgbClr val="FF3399"/>
                                      </p:to>
                                    </p:animClr>
                                    <p:set>
                                      <p:cBhvr>
                                        <p:cTn id="1053" dur="250" autoRev="1" fill="remove"/>
                                        <p:tgtEl>
                                          <p:spTgt spid="222"/>
                                        </p:tgtEl>
                                        <p:attrNameLst>
                                          <p:attrName>fill.type</p:attrName>
                                        </p:attrNameLst>
                                      </p:cBhvr>
                                      <p:to>
                                        <p:strVal val="solid"/>
                                      </p:to>
                                    </p:set>
                                    <p:set>
                                      <p:cBhvr>
                                        <p:cTn id="1054" dur="250" autoRev="1" fill="remove"/>
                                        <p:tgtEl>
                                          <p:spTgt spid="222"/>
                                        </p:tgtEl>
                                        <p:attrNameLst>
                                          <p:attrName>fill.on</p:attrName>
                                        </p:attrNameLst>
                                      </p:cBhvr>
                                      <p:to>
                                        <p:strVal val="true"/>
                                      </p:to>
                                    </p:set>
                                  </p:childTnLst>
                                  <p:subTnLst>
                                    <p:audio>
                                      <p:cMediaNode>
                                        <p:cTn display="0" masterRel="sameClick">
                                          <p:stCondLst>
                                            <p:cond evt="begin" delay="0">
                                              <p:tn val="10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2"/>
                  </p:tgtEl>
                </p:cond>
              </p:nextCondLst>
            </p:seq>
            <p:seq concurrent="1" nextAc="seek">
              <p:cTn id="1055" restart="whenNotActive" fill="hold" evtFilter="cancelBubble" nodeType="interactiveSeq">
                <p:stCondLst>
                  <p:cond evt="onClick" delay="0">
                    <p:tgtEl>
                      <p:spTgt spid="223"/>
                    </p:tgtEl>
                  </p:cond>
                </p:stCondLst>
                <p:endSync evt="end" delay="0">
                  <p:rtn val="all"/>
                </p:endSync>
                <p:childTnLst>
                  <p:par>
                    <p:cTn id="1056" fill="hold">
                      <p:stCondLst>
                        <p:cond delay="0"/>
                      </p:stCondLst>
                      <p:childTnLst>
                        <p:par>
                          <p:cTn id="1057" fill="hold">
                            <p:stCondLst>
                              <p:cond delay="0"/>
                            </p:stCondLst>
                            <p:childTnLst>
                              <p:par>
                                <p:cTn id="10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9" dur="250" autoRev="1" fill="remove"/>
                                        <p:tgtEl>
                                          <p:spTgt spid="223"/>
                                        </p:tgtEl>
                                        <p:attrNameLst>
                                          <p:attrName>style.color</p:attrName>
                                        </p:attrNameLst>
                                      </p:cBhvr>
                                      <p:to>
                                        <a:srgbClr val="FF3399"/>
                                      </p:to>
                                    </p:animClr>
                                    <p:animClr clrSpc="rgb" dir="cw">
                                      <p:cBhvr>
                                        <p:cTn id="1060" dur="250" autoRev="1" fill="remove"/>
                                        <p:tgtEl>
                                          <p:spTgt spid="223"/>
                                        </p:tgtEl>
                                        <p:attrNameLst>
                                          <p:attrName>fillcolor</p:attrName>
                                        </p:attrNameLst>
                                      </p:cBhvr>
                                      <p:to>
                                        <a:srgbClr val="FF3399"/>
                                      </p:to>
                                    </p:animClr>
                                    <p:set>
                                      <p:cBhvr>
                                        <p:cTn id="1061" dur="250" autoRev="1" fill="remove"/>
                                        <p:tgtEl>
                                          <p:spTgt spid="223"/>
                                        </p:tgtEl>
                                        <p:attrNameLst>
                                          <p:attrName>fill.type</p:attrName>
                                        </p:attrNameLst>
                                      </p:cBhvr>
                                      <p:to>
                                        <p:strVal val="solid"/>
                                      </p:to>
                                    </p:set>
                                    <p:set>
                                      <p:cBhvr>
                                        <p:cTn id="1062" dur="250" autoRev="1" fill="remove"/>
                                        <p:tgtEl>
                                          <p:spTgt spid="223"/>
                                        </p:tgtEl>
                                        <p:attrNameLst>
                                          <p:attrName>fill.on</p:attrName>
                                        </p:attrNameLst>
                                      </p:cBhvr>
                                      <p:to>
                                        <p:strVal val="true"/>
                                      </p:to>
                                    </p:set>
                                  </p:childTnLst>
                                  <p:subTnLst>
                                    <p:audio>
                                      <p:cMediaNode>
                                        <p:cTn display="0" masterRel="sameClick">
                                          <p:stCondLst>
                                            <p:cond evt="begin" delay="0">
                                              <p:tn val="10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3"/>
                  </p:tgtEl>
                </p:cond>
              </p:nextCondLst>
            </p:seq>
            <p:seq concurrent="1" nextAc="seek">
              <p:cTn id="1063" restart="whenNotActive" fill="hold" evtFilter="cancelBubble" nodeType="interactiveSeq">
                <p:stCondLst>
                  <p:cond evt="onClick" delay="0">
                    <p:tgtEl>
                      <p:spTgt spid="224"/>
                    </p:tgtEl>
                  </p:cond>
                </p:stCondLst>
                <p:endSync evt="end" delay="0">
                  <p:rtn val="all"/>
                </p:endSync>
                <p:childTnLst>
                  <p:par>
                    <p:cTn id="1064" fill="hold">
                      <p:stCondLst>
                        <p:cond delay="0"/>
                      </p:stCondLst>
                      <p:childTnLst>
                        <p:par>
                          <p:cTn id="1065" fill="hold">
                            <p:stCondLst>
                              <p:cond delay="0"/>
                            </p:stCondLst>
                            <p:childTnLst>
                              <p:par>
                                <p:cTn id="10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7" dur="250" autoRev="1" fill="remove"/>
                                        <p:tgtEl>
                                          <p:spTgt spid="224"/>
                                        </p:tgtEl>
                                        <p:attrNameLst>
                                          <p:attrName>style.color</p:attrName>
                                        </p:attrNameLst>
                                      </p:cBhvr>
                                      <p:to>
                                        <a:srgbClr val="FF3399"/>
                                      </p:to>
                                    </p:animClr>
                                    <p:animClr clrSpc="rgb" dir="cw">
                                      <p:cBhvr>
                                        <p:cTn id="1068" dur="250" autoRev="1" fill="remove"/>
                                        <p:tgtEl>
                                          <p:spTgt spid="224"/>
                                        </p:tgtEl>
                                        <p:attrNameLst>
                                          <p:attrName>fillcolor</p:attrName>
                                        </p:attrNameLst>
                                      </p:cBhvr>
                                      <p:to>
                                        <a:srgbClr val="FF3399"/>
                                      </p:to>
                                    </p:animClr>
                                    <p:set>
                                      <p:cBhvr>
                                        <p:cTn id="1069" dur="250" autoRev="1" fill="remove"/>
                                        <p:tgtEl>
                                          <p:spTgt spid="224"/>
                                        </p:tgtEl>
                                        <p:attrNameLst>
                                          <p:attrName>fill.type</p:attrName>
                                        </p:attrNameLst>
                                      </p:cBhvr>
                                      <p:to>
                                        <p:strVal val="solid"/>
                                      </p:to>
                                    </p:set>
                                    <p:set>
                                      <p:cBhvr>
                                        <p:cTn id="1070" dur="250" autoRev="1" fill="remove"/>
                                        <p:tgtEl>
                                          <p:spTgt spid="224"/>
                                        </p:tgtEl>
                                        <p:attrNameLst>
                                          <p:attrName>fill.on</p:attrName>
                                        </p:attrNameLst>
                                      </p:cBhvr>
                                      <p:to>
                                        <p:strVal val="true"/>
                                      </p:to>
                                    </p:set>
                                  </p:childTnLst>
                                  <p:subTnLst>
                                    <p:audio>
                                      <p:cMediaNode>
                                        <p:cTn display="0" masterRel="sameClick">
                                          <p:stCondLst>
                                            <p:cond evt="begin" delay="0">
                                              <p:tn val="10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4"/>
                  </p:tgtEl>
                </p:cond>
              </p:nextCondLst>
            </p:seq>
            <p:seq concurrent="1" nextAc="seek">
              <p:cTn id="1071" restart="whenNotActive" fill="hold" evtFilter="cancelBubble" nodeType="interactiveSeq">
                <p:stCondLst>
                  <p:cond evt="onClick" delay="0">
                    <p:tgtEl>
                      <p:spTgt spid="225"/>
                    </p:tgtEl>
                  </p:cond>
                </p:stCondLst>
                <p:endSync evt="end" delay="0">
                  <p:rtn val="all"/>
                </p:endSync>
                <p:childTnLst>
                  <p:par>
                    <p:cTn id="1072" fill="hold">
                      <p:stCondLst>
                        <p:cond delay="0"/>
                      </p:stCondLst>
                      <p:childTnLst>
                        <p:par>
                          <p:cTn id="1073" fill="hold">
                            <p:stCondLst>
                              <p:cond delay="0"/>
                            </p:stCondLst>
                            <p:childTnLst>
                              <p:par>
                                <p:cTn id="10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75" dur="250" autoRev="1" fill="remove"/>
                                        <p:tgtEl>
                                          <p:spTgt spid="225"/>
                                        </p:tgtEl>
                                        <p:attrNameLst>
                                          <p:attrName>style.color</p:attrName>
                                        </p:attrNameLst>
                                      </p:cBhvr>
                                      <p:to>
                                        <a:srgbClr val="FF3399"/>
                                      </p:to>
                                    </p:animClr>
                                    <p:animClr clrSpc="rgb" dir="cw">
                                      <p:cBhvr>
                                        <p:cTn id="1076" dur="250" autoRev="1" fill="remove"/>
                                        <p:tgtEl>
                                          <p:spTgt spid="225"/>
                                        </p:tgtEl>
                                        <p:attrNameLst>
                                          <p:attrName>fillcolor</p:attrName>
                                        </p:attrNameLst>
                                      </p:cBhvr>
                                      <p:to>
                                        <a:srgbClr val="FF3399"/>
                                      </p:to>
                                    </p:animClr>
                                    <p:set>
                                      <p:cBhvr>
                                        <p:cTn id="1077" dur="250" autoRev="1" fill="remove"/>
                                        <p:tgtEl>
                                          <p:spTgt spid="225"/>
                                        </p:tgtEl>
                                        <p:attrNameLst>
                                          <p:attrName>fill.type</p:attrName>
                                        </p:attrNameLst>
                                      </p:cBhvr>
                                      <p:to>
                                        <p:strVal val="solid"/>
                                      </p:to>
                                    </p:set>
                                    <p:set>
                                      <p:cBhvr>
                                        <p:cTn id="1078" dur="250" autoRev="1" fill="remove"/>
                                        <p:tgtEl>
                                          <p:spTgt spid="225"/>
                                        </p:tgtEl>
                                        <p:attrNameLst>
                                          <p:attrName>fill.on</p:attrName>
                                        </p:attrNameLst>
                                      </p:cBhvr>
                                      <p:to>
                                        <p:strVal val="true"/>
                                      </p:to>
                                    </p:set>
                                  </p:childTnLst>
                                  <p:subTnLst>
                                    <p:audio>
                                      <p:cMediaNode>
                                        <p:cTn display="0" masterRel="sameClick">
                                          <p:stCondLst>
                                            <p:cond evt="begin" delay="0">
                                              <p:tn val="10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5"/>
                  </p:tgtEl>
                </p:cond>
              </p:nextCondLst>
            </p:seq>
            <p:seq concurrent="1" nextAc="seek">
              <p:cTn id="1079" restart="whenNotActive" fill="hold" evtFilter="cancelBubble" nodeType="interactiveSeq">
                <p:stCondLst>
                  <p:cond evt="onClick" delay="0">
                    <p:tgtEl>
                      <p:spTgt spid="226"/>
                    </p:tgtEl>
                  </p:cond>
                </p:stCondLst>
                <p:endSync evt="end" delay="0">
                  <p:rtn val="all"/>
                </p:endSync>
                <p:childTnLst>
                  <p:par>
                    <p:cTn id="1080" fill="hold">
                      <p:stCondLst>
                        <p:cond delay="0"/>
                      </p:stCondLst>
                      <p:childTnLst>
                        <p:par>
                          <p:cTn id="1081" fill="hold">
                            <p:stCondLst>
                              <p:cond delay="0"/>
                            </p:stCondLst>
                            <p:childTnLst>
                              <p:par>
                                <p:cTn id="10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83" dur="250" autoRev="1" fill="remove"/>
                                        <p:tgtEl>
                                          <p:spTgt spid="226"/>
                                        </p:tgtEl>
                                        <p:attrNameLst>
                                          <p:attrName>style.color</p:attrName>
                                        </p:attrNameLst>
                                      </p:cBhvr>
                                      <p:to>
                                        <a:srgbClr val="FF3399"/>
                                      </p:to>
                                    </p:animClr>
                                    <p:animClr clrSpc="rgb" dir="cw">
                                      <p:cBhvr>
                                        <p:cTn id="1084" dur="250" autoRev="1" fill="remove"/>
                                        <p:tgtEl>
                                          <p:spTgt spid="226"/>
                                        </p:tgtEl>
                                        <p:attrNameLst>
                                          <p:attrName>fillcolor</p:attrName>
                                        </p:attrNameLst>
                                      </p:cBhvr>
                                      <p:to>
                                        <a:srgbClr val="FF3399"/>
                                      </p:to>
                                    </p:animClr>
                                    <p:set>
                                      <p:cBhvr>
                                        <p:cTn id="1085" dur="250" autoRev="1" fill="remove"/>
                                        <p:tgtEl>
                                          <p:spTgt spid="226"/>
                                        </p:tgtEl>
                                        <p:attrNameLst>
                                          <p:attrName>fill.type</p:attrName>
                                        </p:attrNameLst>
                                      </p:cBhvr>
                                      <p:to>
                                        <p:strVal val="solid"/>
                                      </p:to>
                                    </p:set>
                                    <p:set>
                                      <p:cBhvr>
                                        <p:cTn id="1086" dur="250" autoRev="1" fill="remove"/>
                                        <p:tgtEl>
                                          <p:spTgt spid="226"/>
                                        </p:tgtEl>
                                        <p:attrNameLst>
                                          <p:attrName>fill.on</p:attrName>
                                        </p:attrNameLst>
                                      </p:cBhvr>
                                      <p:to>
                                        <p:strVal val="true"/>
                                      </p:to>
                                    </p:set>
                                  </p:childTnLst>
                                  <p:subTnLst>
                                    <p:audio>
                                      <p:cMediaNode>
                                        <p:cTn display="0" masterRel="sameClick">
                                          <p:stCondLst>
                                            <p:cond evt="begin" delay="0">
                                              <p:tn val="10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6"/>
                  </p:tgtEl>
                </p:cond>
              </p:nextCondLst>
            </p:seq>
            <p:seq concurrent="1" nextAc="seek">
              <p:cTn id="1087" restart="whenNotActive" fill="hold" evtFilter="cancelBubble" nodeType="interactiveSeq">
                <p:stCondLst>
                  <p:cond evt="onClick" delay="0">
                    <p:tgtEl>
                      <p:spTgt spid="227"/>
                    </p:tgtEl>
                  </p:cond>
                </p:stCondLst>
                <p:endSync evt="end" delay="0">
                  <p:rtn val="all"/>
                </p:endSync>
                <p:childTnLst>
                  <p:par>
                    <p:cTn id="1088" fill="hold">
                      <p:stCondLst>
                        <p:cond delay="0"/>
                      </p:stCondLst>
                      <p:childTnLst>
                        <p:par>
                          <p:cTn id="1089" fill="hold">
                            <p:stCondLst>
                              <p:cond delay="0"/>
                            </p:stCondLst>
                            <p:childTnLst>
                              <p:par>
                                <p:cTn id="10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1" dur="250" autoRev="1" fill="remove"/>
                                        <p:tgtEl>
                                          <p:spTgt spid="227"/>
                                        </p:tgtEl>
                                        <p:attrNameLst>
                                          <p:attrName>style.color</p:attrName>
                                        </p:attrNameLst>
                                      </p:cBhvr>
                                      <p:to>
                                        <a:srgbClr val="FF3399"/>
                                      </p:to>
                                    </p:animClr>
                                    <p:animClr clrSpc="rgb" dir="cw">
                                      <p:cBhvr>
                                        <p:cTn id="1092" dur="250" autoRev="1" fill="remove"/>
                                        <p:tgtEl>
                                          <p:spTgt spid="227"/>
                                        </p:tgtEl>
                                        <p:attrNameLst>
                                          <p:attrName>fillcolor</p:attrName>
                                        </p:attrNameLst>
                                      </p:cBhvr>
                                      <p:to>
                                        <a:srgbClr val="FF3399"/>
                                      </p:to>
                                    </p:animClr>
                                    <p:set>
                                      <p:cBhvr>
                                        <p:cTn id="1093" dur="250" autoRev="1" fill="remove"/>
                                        <p:tgtEl>
                                          <p:spTgt spid="227"/>
                                        </p:tgtEl>
                                        <p:attrNameLst>
                                          <p:attrName>fill.type</p:attrName>
                                        </p:attrNameLst>
                                      </p:cBhvr>
                                      <p:to>
                                        <p:strVal val="solid"/>
                                      </p:to>
                                    </p:set>
                                    <p:set>
                                      <p:cBhvr>
                                        <p:cTn id="1094" dur="250" autoRev="1" fill="remove"/>
                                        <p:tgtEl>
                                          <p:spTgt spid="227"/>
                                        </p:tgtEl>
                                        <p:attrNameLst>
                                          <p:attrName>fill.on</p:attrName>
                                        </p:attrNameLst>
                                      </p:cBhvr>
                                      <p:to>
                                        <p:strVal val="true"/>
                                      </p:to>
                                    </p:set>
                                  </p:childTnLst>
                                  <p:subTnLst>
                                    <p:audio>
                                      <p:cMediaNode>
                                        <p:cTn display="0" masterRel="sameClick">
                                          <p:stCondLst>
                                            <p:cond evt="begin" delay="0">
                                              <p:tn val="109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7"/>
                  </p:tgtEl>
                </p:cond>
              </p:nextCondLst>
            </p:seq>
            <p:seq concurrent="1" nextAc="seek">
              <p:cTn id="1095" restart="whenNotActive" fill="hold" evtFilter="cancelBubble" nodeType="interactiveSeq">
                <p:stCondLst>
                  <p:cond evt="onClick" delay="0">
                    <p:tgtEl>
                      <p:spTgt spid="228"/>
                    </p:tgtEl>
                  </p:cond>
                </p:stCondLst>
                <p:endSync evt="end" delay="0">
                  <p:rtn val="all"/>
                </p:endSync>
                <p:childTnLst>
                  <p:par>
                    <p:cTn id="1096" fill="hold">
                      <p:stCondLst>
                        <p:cond delay="0"/>
                      </p:stCondLst>
                      <p:childTnLst>
                        <p:par>
                          <p:cTn id="1097" fill="hold">
                            <p:stCondLst>
                              <p:cond delay="0"/>
                            </p:stCondLst>
                            <p:childTnLst>
                              <p:par>
                                <p:cTn id="109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99" dur="250" autoRev="1" fill="remove"/>
                                        <p:tgtEl>
                                          <p:spTgt spid="228"/>
                                        </p:tgtEl>
                                        <p:attrNameLst>
                                          <p:attrName>style.color</p:attrName>
                                        </p:attrNameLst>
                                      </p:cBhvr>
                                      <p:to>
                                        <a:srgbClr val="FF3399"/>
                                      </p:to>
                                    </p:animClr>
                                    <p:animClr clrSpc="rgb" dir="cw">
                                      <p:cBhvr>
                                        <p:cTn id="1100" dur="250" autoRev="1" fill="remove"/>
                                        <p:tgtEl>
                                          <p:spTgt spid="228"/>
                                        </p:tgtEl>
                                        <p:attrNameLst>
                                          <p:attrName>fillcolor</p:attrName>
                                        </p:attrNameLst>
                                      </p:cBhvr>
                                      <p:to>
                                        <a:srgbClr val="FF3399"/>
                                      </p:to>
                                    </p:animClr>
                                    <p:set>
                                      <p:cBhvr>
                                        <p:cTn id="1101" dur="250" autoRev="1" fill="remove"/>
                                        <p:tgtEl>
                                          <p:spTgt spid="228"/>
                                        </p:tgtEl>
                                        <p:attrNameLst>
                                          <p:attrName>fill.type</p:attrName>
                                        </p:attrNameLst>
                                      </p:cBhvr>
                                      <p:to>
                                        <p:strVal val="solid"/>
                                      </p:to>
                                    </p:set>
                                    <p:set>
                                      <p:cBhvr>
                                        <p:cTn id="1102" dur="250" autoRev="1" fill="remove"/>
                                        <p:tgtEl>
                                          <p:spTgt spid="228"/>
                                        </p:tgtEl>
                                        <p:attrNameLst>
                                          <p:attrName>fill.on</p:attrName>
                                        </p:attrNameLst>
                                      </p:cBhvr>
                                      <p:to>
                                        <p:strVal val="true"/>
                                      </p:to>
                                    </p:set>
                                  </p:childTnLst>
                                  <p:subTnLst>
                                    <p:audio>
                                      <p:cMediaNode>
                                        <p:cTn display="0" masterRel="sameClick">
                                          <p:stCondLst>
                                            <p:cond evt="begin" delay="0">
                                              <p:tn val="109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8"/>
                  </p:tgtEl>
                </p:cond>
              </p:nextCondLst>
            </p:seq>
            <p:seq concurrent="1" nextAc="seek">
              <p:cTn id="1103" restart="whenNotActive" fill="hold" evtFilter="cancelBubble" nodeType="interactiveSeq">
                <p:stCondLst>
                  <p:cond evt="onClick" delay="0">
                    <p:tgtEl>
                      <p:spTgt spid="229"/>
                    </p:tgtEl>
                  </p:cond>
                </p:stCondLst>
                <p:endSync evt="end" delay="0">
                  <p:rtn val="all"/>
                </p:endSync>
                <p:childTnLst>
                  <p:par>
                    <p:cTn id="1104" fill="hold">
                      <p:stCondLst>
                        <p:cond delay="0"/>
                      </p:stCondLst>
                      <p:childTnLst>
                        <p:par>
                          <p:cTn id="1105" fill="hold">
                            <p:stCondLst>
                              <p:cond delay="0"/>
                            </p:stCondLst>
                            <p:childTnLst>
                              <p:par>
                                <p:cTn id="110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07" dur="250" autoRev="1" fill="remove"/>
                                        <p:tgtEl>
                                          <p:spTgt spid="229"/>
                                        </p:tgtEl>
                                        <p:attrNameLst>
                                          <p:attrName>style.color</p:attrName>
                                        </p:attrNameLst>
                                      </p:cBhvr>
                                      <p:to>
                                        <a:srgbClr val="FF3399"/>
                                      </p:to>
                                    </p:animClr>
                                    <p:animClr clrSpc="rgb" dir="cw">
                                      <p:cBhvr>
                                        <p:cTn id="1108" dur="250" autoRev="1" fill="remove"/>
                                        <p:tgtEl>
                                          <p:spTgt spid="229"/>
                                        </p:tgtEl>
                                        <p:attrNameLst>
                                          <p:attrName>fillcolor</p:attrName>
                                        </p:attrNameLst>
                                      </p:cBhvr>
                                      <p:to>
                                        <a:srgbClr val="FF3399"/>
                                      </p:to>
                                    </p:animClr>
                                    <p:set>
                                      <p:cBhvr>
                                        <p:cTn id="1109" dur="250" autoRev="1" fill="remove"/>
                                        <p:tgtEl>
                                          <p:spTgt spid="229"/>
                                        </p:tgtEl>
                                        <p:attrNameLst>
                                          <p:attrName>fill.type</p:attrName>
                                        </p:attrNameLst>
                                      </p:cBhvr>
                                      <p:to>
                                        <p:strVal val="solid"/>
                                      </p:to>
                                    </p:set>
                                    <p:set>
                                      <p:cBhvr>
                                        <p:cTn id="1110" dur="250" autoRev="1" fill="remove"/>
                                        <p:tgtEl>
                                          <p:spTgt spid="229"/>
                                        </p:tgtEl>
                                        <p:attrNameLst>
                                          <p:attrName>fill.on</p:attrName>
                                        </p:attrNameLst>
                                      </p:cBhvr>
                                      <p:to>
                                        <p:strVal val="true"/>
                                      </p:to>
                                    </p:set>
                                  </p:childTnLst>
                                  <p:subTnLst>
                                    <p:audio>
                                      <p:cMediaNode>
                                        <p:cTn display="0" masterRel="sameClick">
                                          <p:stCondLst>
                                            <p:cond evt="begin" delay="0">
                                              <p:tn val="110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29"/>
                  </p:tgtEl>
                </p:cond>
              </p:nextCondLst>
            </p:seq>
            <p:seq concurrent="1" nextAc="seek">
              <p:cTn id="1111" restart="whenNotActive" fill="hold" evtFilter="cancelBubble" nodeType="interactiveSeq">
                <p:stCondLst>
                  <p:cond evt="onClick" delay="0">
                    <p:tgtEl>
                      <p:spTgt spid="230"/>
                    </p:tgtEl>
                  </p:cond>
                </p:stCondLst>
                <p:endSync evt="end" delay="0">
                  <p:rtn val="all"/>
                </p:endSync>
                <p:childTnLst>
                  <p:par>
                    <p:cTn id="1112" fill="hold">
                      <p:stCondLst>
                        <p:cond delay="0"/>
                      </p:stCondLst>
                      <p:childTnLst>
                        <p:par>
                          <p:cTn id="1113" fill="hold">
                            <p:stCondLst>
                              <p:cond delay="0"/>
                            </p:stCondLst>
                            <p:childTnLst>
                              <p:par>
                                <p:cTn id="111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15" dur="250" autoRev="1" fill="remove"/>
                                        <p:tgtEl>
                                          <p:spTgt spid="230"/>
                                        </p:tgtEl>
                                        <p:attrNameLst>
                                          <p:attrName>style.color</p:attrName>
                                        </p:attrNameLst>
                                      </p:cBhvr>
                                      <p:to>
                                        <a:srgbClr val="FF3399"/>
                                      </p:to>
                                    </p:animClr>
                                    <p:animClr clrSpc="rgb" dir="cw">
                                      <p:cBhvr>
                                        <p:cTn id="1116" dur="250" autoRev="1" fill="remove"/>
                                        <p:tgtEl>
                                          <p:spTgt spid="230"/>
                                        </p:tgtEl>
                                        <p:attrNameLst>
                                          <p:attrName>fillcolor</p:attrName>
                                        </p:attrNameLst>
                                      </p:cBhvr>
                                      <p:to>
                                        <a:srgbClr val="FF3399"/>
                                      </p:to>
                                    </p:animClr>
                                    <p:set>
                                      <p:cBhvr>
                                        <p:cTn id="1117" dur="250" autoRev="1" fill="remove"/>
                                        <p:tgtEl>
                                          <p:spTgt spid="230"/>
                                        </p:tgtEl>
                                        <p:attrNameLst>
                                          <p:attrName>fill.type</p:attrName>
                                        </p:attrNameLst>
                                      </p:cBhvr>
                                      <p:to>
                                        <p:strVal val="solid"/>
                                      </p:to>
                                    </p:set>
                                    <p:set>
                                      <p:cBhvr>
                                        <p:cTn id="1118" dur="250" autoRev="1" fill="remove"/>
                                        <p:tgtEl>
                                          <p:spTgt spid="230"/>
                                        </p:tgtEl>
                                        <p:attrNameLst>
                                          <p:attrName>fill.on</p:attrName>
                                        </p:attrNameLst>
                                      </p:cBhvr>
                                      <p:to>
                                        <p:strVal val="true"/>
                                      </p:to>
                                    </p:set>
                                  </p:childTnLst>
                                  <p:subTnLst>
                                    <p:audio>
                                      <p:cMediaNode>
                                        <p:cTn display="0" masterRel="sameClick">
                                          <p:stCondLst>
                                            <p:cond evt="begin" delay="0">
                                              <p:tn val="111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0"/>
                  </p:tgtEl>
                </p:cond>
              </p:nextCondLst>
            </p:seq>
            <p:seq concurrent="1" nextAc="seek">
              <p:cTn id="1119" restart="whenNotActive" fill="hold" evtFilter="cancelBubble" nodeType="interactiveSeq">
                <p:stCondLst>
                  <p:cond evt="onClick" delay="0">
                    <p:tgtEl>
                      <p:spTgt spid="231"/>
                    </p:tgtEl>
                  </p:cond>
                </p:stCondLst>
                <p:endSync evt="end" delay="0">
                  <p:rtn val="all"/>
                </p:endSync>
                <p:childTnLst>
                  <p:par>
                    <p:cTn id="1120" fill="hold">
                      <p:stCondLst>
                        <p:cond delay="0"/>
                      </p:stCondLst>
                      <p:childTnLst>
                        <p:par>
                          <p:cTn id="1121" fill="hold">
                            <p:stCondLst>
                              <p:cond delay="0"/>
                            </p:stCondLst>
                            <p:childTnLst>
                              <p:par>
                                <p:cTn id="112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3" dur="250" autoRev="1" fill="remove"/>
                                        <p:tgtEl>
                                          <p:spTgt spid="231"/>
                                        </p:tgtEl>
                                        <p:attrNameLst>
                                          <p:attrName>style.color</p:attrName>
                                        </p:attrNameLst>
                                      </p:cBhvr>
                                      <p:to>
                                        <a:srgbClr val="FF3399"/>
                                      </p:to>
                                    </p:animClr>
                                    <p:animClr clrSpc="rgb" dir="cw">
                                      <p:cBhvr>
                                        <p:cTn id="1124" dur="250" autoRev="1" fill="remove"/>
                                        <p:tgtEl>
                                          <p:spTgt spid="231"/>
                                        </p:tgtEl>
                                        <p:attrNameLst>
                                          <p:attrName>fillcolor</p:attrName>
                                        </p:attrNameLst>
                                      </p:cBhvr>
                                      <p:to>
                                        <a:srgbClr val="FF3399"/>
                                      </p:to>
                                    </p:animClr>
                                    <p:set>
                                      <p:cBhvr>
                                        <p:cTn id="1125" dur="250" autoRev="1" fill="remove"/>
                                        <p:tgtEl>
                                          <p:spTgt spid="231"/>
                                        </p:tgtEl>
                                        <p:attrNameLst>
                                          <p:attrName>fill.type</p:attrName>
                                        </p:attrNameLst>
                                      </p:cBhvr>
                                      <p:to>
                                        <p:strVal val="solid"/>
                                      </p:to>
                                    </p:set>
                                    <p:set>
                                      <p:cBhvr>
                                        <p:cTn id="1126" dur="250" autoRev="1" fill="remove"/>
                                        <p:tgtEl>
                                          <p:spTgt spid="231"/>
                                        </p:tgtEl>
                                        <p:attrNameLst>
                                          <p:attrName>fill.on</p:attrName>
                                        </p:attrNameLst>
                                      </p:cBhvr>
                                      <p:to>
                                        <p:strVal val="true"/>
                                      </p:to>
                                    </p:set>
                                  </p:childTnLst>
                                  <p:subTnLst>
                                    <p:audio>
                                      <p:cMediaNode>
                                        <p:cTn display="0" masterRel="sameClick">
                                          <p:stCondLst>
                                            <p:cond evt="begin" delay="0">
                                              <p:tn val="112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1"/>
                  </p:tgtEl>
                </p:cond>
              </p:nextCondLst>
            </p:seq>
            <p:seq concurrent="1" nextAc="seek">
              <p:cTn id="1127" restart="whenNotActive" fill="hold" evtFilter="cancelBubble" nodeType="interactiveSeq">
                <p:stCondLst>
                  <p:cond evt="onClick" delay="0">
                    <p:tgtEl>
                      <p:spTgt spid="232"/>
                    </p:tgtEl>
                  </p:cond>
                </p:stCondLst>
                <p:endSync evt="end" delay="0">
                  <p:rtn val="all"/>
                </p:endSync>
                <p:childTnLst>
                  <p:par>
                    <p:cTn id="1128" fill="hold">
                      <p:stCondLst>
                        <p:cond delay="0"/>
                      </p:stCondLst>
                      <p:childTnLst>
                        <p:par>
                          <p:cTn id="1129" fill="hold">
                            <p:stCondLst>
                              <p:cond delay="0"/>
                            </p:stCondLst>
                            <p:childTnLst>
                              <p:par>
                                <p:cTn id="113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1" dur="250" autoRev="1" fill="remove"/>
                                        <p:tgtEl>
                                          <p:spTgt spid="232"/>
                                        </p:tgtEl>
                                        <p:attrNameLst>
                                          <p:attrName>style.color</p:attrName>
                                        </p:attrNameLst>
                                      </p:cBhvr>
                                      <p:to>
                                        <a:srgbClr val="FF3399"/>
                                      </p:to>
                                    </p:animClr>
                                    <p:animClr clrSpc="rgb" dir="cw">
                                      <p:cBhvr>
                                        <p:cTn id="1132" dur="250" autoRev="1" fill="remove"/>
                                        <p:tgtEl>
                                          <p:spTgt spid="232"/>
                                        </p:tgtEl>
                                        <p:attrNameLst>
                                          <p:attrName>fillcolor</p:attrName>
                                        </p:attrNameLst>
                                      </p:cBhvr>
                                      <p:to>
                                        <a:srgbClr val="FF3399"/>
                                      </p:to>
                                    </p:animClr>
                                    <p:set>
                                      <p:cBhvr>
                                        <p:cTn id="1133" dur="250" autoRev="1" fill="remove"/>
                                        <p:tgtEl>
                                          <p:spTgt spid="232"/>
                                        </p:tgtEl>
                                        <p:attrNameLst>
                                          <p:attrName>fill.type</p:attrName>
                                        </p:attrNameLst>
                                      </p:cBhvr>
                                      <p:to>
                                        <p:strVal val="solid"/>
                                      </p:to>
                                    </p:set>
                                    <p:set>
                                      <p:cBhvr>
                                        <p:cTn id="1134" dur="250" autoRev="1" fill="remove"/>
                                        <p:tgtEl>
                                          <p:spTgt spid="232"/>
                                        </p:tgtEl>
                                        <p:attrNameLst>
                                          <p:attrName>fill.on</p:attrName>
                                        </p:attrNameLst>
                                      </p:cBhvr>
                                      <p:to>
                                        <p:strVal val="true"/>
                                      </p:to>
                                    </p:set>
                                  </p:childTnLst>
                                  <p:subTnLst>
                                    <p:audio>
                                      <p:cMediaNode>
                                        <p:cTn display="0" masterRel="sameClick">
                                          <p:stCondLst>
                                            <p:cond evt="begin" delay="0">
                                              <p:tn val="113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2"/>
                  </p:tgtEl>
                </p:cond>
              </p:nextCondLst>
            </p:seq>
            <p:seq concurrent="1" nextAc="seek">
              <p:cTn id="1135" restart="whenNotActive" fill="hold" evtFilter="cancelBubble" nodeType="interactiveSeq">
                <p:stCondLst>
                  <p:cond evt="onClick" delay="0">
                    <p:tgtEl>
                      <p:spTgt spid="233"/>
                    </p:tgtEl>
                  </p:cond>
                </p:stCondLst>
                <p:endSync evt="end" delay="0">
                  <p:rtn val="all"/>
                </p:endSync>
                <p:childTnLst>
                  <p:par>
                    <p:cTn id="1136" fill="hold">
                      <p:stCondLst>
                        <p:cond delay="0"/>
                      </p:stCondLst>
                      <p:childTnLst>
                        <p:par>
                          <p:cTn id="1137" fill="hold">
                            <p:stCondLst>
                              <p:cond delay="0"/>
                            </p:stCondLst>
                            <p:childTnLst>
                              <p:par>
                                <p:cTn id="113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39" dur="250" autoRev="1" fill="remove"/>
                                        <p:tgtEl>
                                          <p:spTgt spid="233"/>
                                        </p:tgtEl>
                                        <p:attrNameLst>
                                          <p:attrName>style.color</p:attrName>
                                        </p:attrNameLst>
                                      </p:cBhvr>
                                      <p:to>
                                        <a:srgbClr val="FF3399"/>
                                      </p:to>
                                    </p:animClr>
                                    <p:animClr clrSpc="rgb" dir="cw">
                                      <p:cBhvr>
                                        <p:cTn id="1140" dur="250" autoRev="1" fill="remove"/>
                                        <p:tgtEl>
                                          <p:spTgt spid="233"/>
                                        </p:tgtEl>
                                        <p:attrNameLst>
                                          <p:attrName>fillcolor</p:attrName>
                                        </p:attrNameLst>
                                      </p:cBhvr>
                                      <p:to>
                                        <a:srgbClr val="FF3399"/>
                                      </p:to>
                                    </p:animClr>
                                    <p:set>
                                      <p:cBhvr>
                                        <p:cTn id="1141" dur="250" autoRev="1" fill="remove"/>
                                        <p:tgtEl>
                                          <p:spTgt spid="233"/>
                                        </p:tgtEl>
                                        <p:attrNameLst>
                                          <p:attrName>fill.type</p:attrName>
                                        </p:attrNameLst>
                                      </p:cBhvr>
                                      <p:to>
                                        <p:strVal val="solid"/>
                                      </p:to>
                                    </p:set>
                                    <p:set>
                                      <p:cBhvr>
                                        <p:cTn id="1142" dur="250" autoRev="1" fill="remove"/>
                                        <p:tgtEl>
                                          <p:spTgt spid="233"/>
                                        </p:tgtEl>
                                        <p:attrNameLst>
                                          <p:attrName>fill.on</p:attrName>
                                        </p:attrNameLst>
                                      </p:cBhvr>
                                      <p:to>
                                        <p:strVal val="true"/>
                                      </p:to>
                                    </p:set>
                                  </p:childTnLst>
                                  <p:subTnLst>
                                    <p:audio>
                                      <p:cMediaNode>
                                        <p:cTn display="0" masterRel="sameClick">
                                          <p:stCondLst>
                                            <p:cond evt="begin" delay="0">
                                              <p:tn val="113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3"/>
                  </p:tgtEl>
                </p:cond>
              </p:nextCondLst>
            </p:seq>
            <p:seq concurrent="1" nextAc="seek">
              <p:cTn id="1143" restart="whenNotActive" fill="hold" evtFilter="cancelBubble" nodeType="interactiveSeq">
                <p:stCondLst>
                  <p:cond evt="onClick" delay="0">
                    <p:tgtEl>
                      <p:spTgt spid="234"/>
                    </p:tgtEl>
                  </p:cond>
                </p:stCondLst>
                <p:endSync evt="end" delay="0">
                  <p:rtn val="all"/>
                </p:endSync>
                <p:childTnLst>
                  <p:par>
                    <p:cTn id="1144" fill="hold">
                      <p:stCondLst>
                        <p:cond delay="0"/>
                      </p:stCondLst>
                      <p:childTnLst>
                        <p:par>
                          <p:cTn id="1145" fill="hold">
                            <p:stCondLst>
                              <p:cond delay="0"/>
                            </p:stCondLst>
                            <p:childTnLst>
                              <p:par>
                                <p:cTn id="11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47" dur="250" autoRev="1" fill="remove"/>
                                        <p:tgtEl>
                                          <p:spTgt spid="234"/>
                                        </p:tgtEl>
                                        <p:attrNameLst>
                                          <p:attrName>style.color</p:attrName>
                                        </p:attrNameLst>
                                      </p:cBhvr>
                                      <p:to>
                                        <a:srgbClr val="FF3399"/>
                                      </p:to>
                                    </p:animClr>
                                    <p:animClr clrSpc="rgb" dir="cw">
                                      <p:cBhvr>
                                        <p:cTn id="1148" dur="250" autoRev="1" fill="remove"/>
                                        <p:tgtEl>
                                          <p:spTgt spid="234"/>
                                        </p:tgtEl>
                                        <p:attrNameLst>
                                          <p:attrName>fillcolor</p:attrName>
                                        </p:attrNameLst>
                                      </p:cBhvr>
                                      <p:to>
                                        <a:srgbClr val="FF3399"/>
                                      </p:to>
                                    </p:animClr>
                                    <p:set>
                                      <p:cBhvr>
                                        <p:cTn id="1149" dur="250" autoRev="1" fill="remove"/>
                                        <p:tgtEl>
                                          <p:spTgt spid="234"/>
                                        </p:tgtEl>
                                        <p:attrNameLst>
                                          <p:attrName>fill.type</p:attrName>
                                        </p:attrNameLst>
                                      </p:cBhvr>
                                      <p:to>
                                        <p:strVal val="solid"/>
                                      </p:to>
                                    </p:set>
                                    <p:set>
                                      <p:cBhvr>
                                        <p:cTn id="1150" dur="250" autoRev="1" fill="remove"/>
                                        <p:tgtEl>
                                          <p:spTgt spid="234"/>
                                        </p:tgtEl>
                                        <p:attrNameLst>
                                          <p:attrName>fill.on</p:attrName>
                                        </p:attrNameLst>
                                      </p:cBhvr>
                                      <p:to>
                                        <p:strVal val="true"/>
                                      </p:to>
                                    </p:set>
                                  </p:childTnLst>
                                  <p:subTnLst>
                                    <p:audio>
                                      <p:cMediaNode>
                                        <p:cTn display="0" masterRel="sameClick">
                                          <p:stCondLst>
                                            <p:cond evt="begin" delay="0">
                                              <p:tn val="114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4"/>
                  </p:tgtEl>
                </p:cond>
              </p:nextCondLst>
            </p:seq>
            <p:seq concurrent="1" nextAc="seek">
              <p:cTn id="1151" restart="whenNotActive" fill="hold" evtFilter="cancelBubble" nodeType="interactiveSeq">
                <p:stCondLst>
                  <p:cond evt="onClick" delay="0">
                    <p:tgtEl>
                      <p:spTgt spid="235"/>
                    </p:tgtEl>
                  </p:cond>
                </p:stCondLst>
                <p:endSync evt="end" delay="0">
                  <p:rtn val="all"/>
                </p:endSync>
                <p:childTnLst>
                  <p:par>
                    <p:cTn id="1152" fill="hold">
                      <p:stCondLst>
                        <p:cond delay="0"/>
                      </p:stCondLst>
                      <p:childTnLst>
                        <p:par>
                          <p:cTn id="1153" fill="hold">
                            <p:stCondLst>
                              <p:cond delay="0"/>
                            </p:stCondLst>
                            <p:childTnLst>
                              <p:par>
                                <p:cTn id="115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55" dur="250" autoRev="1" fill="remove"/>
                                        <p:tgtEl>
                                          <p:spTgt spid="235"/>
                                        </p:tgtEl>
                                        <p:attrNameLst>
                                          <p:attrName>style.color</p:attrName>
                                        </p:attrNameLst>
                                      </p:cBhvr>
                                      <p:to>
                                        <a:srgbClr val="FF3399"/>
                                      </p:to>
                                    </p:animClr>
                                    <p:animClr clrSpc="rgb" dir="cw">
                                      <p:cBhvr>
                                        <p:cTn id="1156" dur="250" autoRev="1" fill="remove"/>
                                        <p:tgtEl>
                                          <p:spTgt spid="235"/>
                                        </p:tgtEl>
                                        <p:attrNameLst>
                                          <p:attrName>fillcolor</p:attrName>
                                        </p:attrNameLst>
                                      </p:cBhvr>
                                      <p:to>
                                        <a:srgbClr val="FF3399"/>
                                      </p:to>
                                    </p:animClr>
                                    <p:set>
                                      <p:cBhvr>
                                        <p:cTn id="1157" dur="250" autoRev="1" fill="remove"/>
                                        <p:tgtEl>
                                          <p:spTgt spid="235"/>
                                        </p:tgtEl>
                                        <p:attrNameLst>
                                          <p:attrName>fill.type</p:attrName>
                                        </p:attrNameLst>
                                      </p:cBhvr>
                                      <p:to>
                                        <p:strVal val="solid"/>
                                      </p:to>
                                    </p:set>
                                    <p:set>
                                      <p:cBhvr>
                                        <p:cTn id="1158" dur="250" autoRev="1" fill="remove"/>
                                        <p:tgtEl>
                                          <p:spTgt spid="235"/>
                                        </p:tgtEl>
                                        <p:attrNameLst>
                                          <p:attrName>fill.on</p:attrName>
                                        </p:attrNameLst>
                                      </p:cBhvr>
                                      <p:to>
                                        <p:strVal val="true"/>
                                      </p:to>
                                    </p:set>
                                  </p:childTnLst>
                                  <p:subTnLst>
                                    <p:audio>
                                      <p:cMediaNode>
                                        <p:cTn display="0" masterRel="sameClick">
                                          <p:stCondLst>
                                            <p:cond evt="begin" delay="0">
                                              <p:tn val="115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5"/>
                  </p:tgtEl>
                </p:cond>
              </p:nextCondLst>
            </p:seq>
            <p:seq concurrent="1" nextAc="seek">
              <p:cTn id="1159" restart="whenNotActive" fill="hold" evtFilter="cancelBubble" nodeType="interactiveSeq">
                <p:stCondLst>
                  <p:cond evt="onClick" delay="0">
                    <p:tgtEl>
                      <p:spTgt spid="236"/>
                    </p:tgtEl>
                  </p:cond>
                </p:stCondLst>
                <p:endSync evt="end" delay="0">
                  <p:rtn val="all"/>
                </p:endSync>
                <p:childTnLst>
                  <p:par>
                    <p:cTn id="1160" fill="hold">
                      <p:stCondLst>
                        <p:cond delay="0"/>
                      </p:stCondLst>
                      <p:childTnLst>
                        <p:par>
                          <p:cTn id="1161" fill="hold">
                            <p:stCondLst>
                              <p:cond delay="0"/>
                            </p:stCondLst>
                            <p:childTnLst>
                              <p:par>
                                <p:cTn id="116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63" dur="250" autoRev="1" fill="remove"/>
                                        <p:tgtEl>
                                          <p:spTgt spid="236"/>
                                        </p:tgtEl>
                                        <p:attrNameLst>
                                          <p:attrName>style.color</p:attrName>
                                        </p:attrNameLst>
                                      </p:cBhvr>
                                      <p:to>
                                        <a:srgbClr val="FF3399"/>
                                      </p:to>
                                    </p:animClr>
                                    <p:animClr clrSpc="rgb" dir="cw">
                                      <p:cBhvr>
                                        <p:cTn id="1164" dur="250" autoRev="1" fill="remove"/>
                                        <p:tgtEl>
                                          <p:spTgt spid="236"/>
                                        </p:tgtEl>
                                        <p:attrNameLst>
                                          <p:attrName>fillcolor</p:attrName>
                                        </p:attrNameLst>
                                      </p:cBhvr>
                                      <p:to>
                                        <a:srgbClr val="FF3399"/>
                                      </p:to>
                                    </p:animClr>
                                    <p:set>
                                      <p:cBhvr>
                                        <p:cTn id="1165" dur="250" autoRev="1" fill="remove"/>
                                        <p:tgtEl>
                                          <p:spTgt spid="236"/>
                                        </p:tgtEl>
                                        <p:attrNameLst>
                                          <p:attrName>fill.type</p:attrName>
                                        </p:attrNameLst>
                                      </p:cBhvr>
                                      <p:to>
                                        <p:strVal val="solid"/>
                                      </p:to>
                                    </p:set>
                                    <p:set>
                                      <p:cBhvr>
                                        <p:cTn id="1166" dur="250" autoRev="1" fill="remove"/>
                                        <p:tgtEl>
                                          <p:spTgt spid="236"/>
                                        </p:tgtEl>
                                        <p:attrNameLst>
                                          <p:attrName>fill.on</p:attrName>
                                        </p:attrNameLst>
                                      </p:cBhvr>
                                      <p:to>
                                        <p:strVal val="true"/>
                                      </p:to>
                                    </p:set>
                                  </p:childTnLst>
                                  <p:subTnLst>
                                    <p:audio>
                                      <p:cMediaNode>
                                        <p:cTn display="0" masterRel="sameClick">
                                          <p:stCondLst>
                                            <p:cond evt="begin" delay="0">
                                              <p:tn val="116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6"/>
                  </p:tgtEl>
                </p:cond>
              </p:nextCondLst>
            </p:seq>
            <p:seq concurrent="1" nextAc="seek">
              <p:cTn id="1167" restart="whenNotActive" fill="hold" evtFilter="cancelBubble" nodeType="interactiveSeq">
                <p:stCondLst>
                  <p:cond evt="onClick" delay="0">
                    <p:tgtEl>
                      <p:spTgt spid="237"/>
                    </p:tgtEl>
                  </p:cond>
                </p:stCondLst>
                <p:endSync evt="end" delay="0">
                  <p:rtn val="all"/>
                </p:endSync>
                <p:childTnLst>
                  <p:par>
                    <p:cTn id="1168" fill="hold">
                      <p:stCondLst>
                        <p:cond delay="0"/>
                      </p:stCondLst>
                      <p:childTnLst>
                        <p:par>
                          <p:cTn id="1169" fill="hold">
                            <p:stCondLst>
                              <p:cond delay="0"/>
                            </p:stCondLst>
                            <p:childTnLst>
                              <p:par>
                                <p:cTn id="117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1" dur="250" autoRev="1" fill="remove"/>
                                        <p:tgtEl>
                                          <p:spTgt spid="237"/>
                                        </p:tgtEl>
                                        <p:attrNameLst>
                                          <p:attrName>style.color</p:attrName>
                                        </p:attrNameLst>
                                      </p:cBhvr>
                                      <p:to>
                                        <a:srgbClr val="FF3399"/>
                                      </p:to>
                                    </p:animClr>
                                    <p:animClr clrSpc="rgb" dir="cw">
                                      <p:cBhvr>
                                        <p:cTn id="1172" dur="250" autoRev="1" fill="remove"/>
                                        <p:tgtEl>
                                          <p:spTgt spid="237"/>
                                        </p:tgtEl>
                                        <p:attrNameLst>
                                          <p:attrName>fillcolor</p:attrName>
                                        </p:attrNameLst>
                                      </p:cBhvr>
                                      <p:to>
                                        <a:srgbClr val="FF3399"/>
                                      </p:to>
                                    </p:animClr>
                                    <p:set>
                                      <p:cBhvr>
                                        <p:cTn id="1173" dur="250" autoRev="1" fill="remove"/>
                                        <p:tgtEl>
                                          <p:spTgt spid="237"/>
                                        </p:tgtEl>
                                        <p:attrNameLst>
                                          <p:attrName>fill.type</p:attrName>
                                        </p:attrNameLst>
                                      </p:cBhvr>
                                      <p:to>
                                        <p:strVal val="solid"/>
                                      </p:to>
                                    </p:set>
                                    <p:set>
                                      <p:cBhvr>
                                        <p:cTn id="1174" dur="250" autoRev="1" fill="remove"/>
                                        <p:tgtEl>
                                          <p:spTgt spid="237"/>
                                        </p:tgtEl>
                                        <p:attrNameLst>
                                          <p:attrName>fill.on</p:attrName>
                                        </p:attrNameLst>
                                      </p:cBhvr>
                                      <p:to>
                                        <p:strVal val="true"/>
                                      </p:to>
                                    </p:set>
                                  </p:childTnLst>
                                  <p:subTnLst>
                                    <p:audio>
                                      <p:cMediaNode>
                                        <p:cTn display="0" masterRel="sameClick">
                                          <p:stCondLst>
                                            <p:cond evt="begin" delay="0">
                                              <p:tn val="117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7"/>
                  </p:tgtEl>
                </p:cond>
              </p:nextCondLst>
            </p:seq>
            <p:seq concurrent="1" nextAc="seek">
              <p:cTn id="1175" restart="whenNotActive" fill="hold" evtFilter="cancelBubble" nodeType="interactiveSeq">
                <p:stCondLst>
                  <p:cond evt="onClick" delay="0">
                    <p:tgtEl>
                      <p:spTgt spid="238"/>
                    </p:tgtEl>
                  </p:cond>
                </p:stCondLst>
                <p:endSync evt="end" delay="0">
                  <p:rtn val="all"/>
                </p:endSync>
                <p:childTnLst>
                  <p:par>
                    <p:cTn id="1176" fill="hold">
                      <p:stCondLst>
                        <p:cond delay="0"/>
                      </p:stCondLst>
                      <p:childTnLst>
                        <p:par>
                          <p:cTn id="1177" fill="hold">
                            <p:stCondLst>
                              <p:cond delay="0"/>
                            </p:stCondLst>
                            <p:childTnLst>
                              <p:par>
                                <p:cTn id="117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79" dur="250" autoRev="1" fill="remove"/>
                                        <p:tgtEl>
                                          <p:spTgt spid="238"/>
                                        </p:tgtEl>
                                        <p:attrNameLst>
                                          <p:attrName>style.color</p:attrName>
                                        </p:attrNameLst>
                                      </p:cBhvr>
                                      <p:to>
                                        <a:srgbClr val="FF3399"/>
                                      </p:to>
                                    </p:animClr>
                                    <p:animClr clrSpc="rgb" dir="cw">
                                      <p:cBhvr>
                                        <p:cTn id="1180" dur="250" autoRev="1" fill="remove"/>
                                        <p:tgtEl>
                                          <p:spTgt spid="238"/>
                                        </p:tgtEl>
                                        <p:attrNameLst>
                                          <p:attrName>fillcolor</p:attrName>
                                        </p:attrNameLst>
                                      </p:cBhvr>
                                      <p:to>
                                        <a:srgbClr val="FF3399"/>
                                      </p:to>
                                    </p:animClr>
                                    <p:set>
                                      <p:cBhvr>
                                        <p:cTn id="1181" dur="250" autoRev="1" fill="remove"/>
                                        <p:tgtEl>
                                          <p:spTgt spid="238"/>
                                        </p:tgtEl>
                                        <p:attrNameLst>
                                          <p:attrName>fill.type</p:attrName>
                                        </p:attrNameLst>
                                      </p:cBhvr>
                                      <p:to>
                                        <p:strVal val="solid"/>
                                      </p:to>
                                    </p:set>
                                    <p:set>
                                      <p:cBhvr>
                                        <p:cTn id="1182" dur="250" autoRev="1" fill="remove"/>
                                        <p:tgtEl>
                                          <p:spTgt spid="238"/>
                                        </p:tgtEl>
                                        <p:attrNameLst>
                                          <p:attrName>fill.on</p:attrName>
                                        </p:attrNameLst>
                                      </p:cBhvr>
                                      <p:to>
                                        <p:strVal val="true"/>
                                      </p:to>
                                    </p:set>
                                  </p:childTnLst>
                                  <p:subTnLst>
                                    <p:audio>
                                      <p:cMediaNode>
                                        <p:cTn display="0" masterRel="sameClick">
                                          <p:stCondLst>
                                            <p:cond evt="begin" delay="0">
                                              <p:tn val="117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8"/>
                  </p:tgtEl>
                </p:cond>
              </p:nextCondLst>
            </p:seq>
            <p:seq concurrent="1" nextAc="seek">
              <p:cTn id="1183" restart="whenNotActive" fill="hold" evtFilter="cancelBubble" nodeType="interactiveSeq">
                <p:stCondLst>
                  <p:cond evt="onClick" delay="0">
                    <p:tgtEl>
                      <p:spTgt spid="239"/>
                    </p:tgtEl>
                  </p:cond>
                </p:stCondLst>
                <p:endSync evt="end" delay="0">
                  <p:rtn val="all"/>
                </p:endSync>
                <p:childTnLst>
                  <p:par>
                    <p:cTn id="1184" fill="hold">
                      <p:stCondLst>
                        <p:cond delay="0"/>
                      </p:stCondLst>
                      <p:childTnLst>
                        <p:par>
                          <p:cTn id="1185" fill="hold">
                            <p:stCondLst>
                              <p:cond delay="0"/>
                            </p:stCondLst>
                            <p:childTnLst>
                              <p:par>
                                <p:cTn id="118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87" dur="250" autoRev="1" fill="remove"/>
                                        <p:tgtEl>
                                          <p:spTgt spid="239"/>
                                        </p:tgtEl>
                                        <p:attrNameLst>
                                          <p:attrName>style.color</p:attrName>
                                        </p:attrNameLst>
                                      </p:cBhvr>
                                      <p:to>
                                        <a:srgbClr val="FF3399"/>
                                      </p:to>
                                    </p:animClr>
                                    <p:animClr clrSpc="rgb" dir="cw">
                                      <p:cBhvr>
                                        <p:cTn id="1188" dur="250" autoRev="1" fill="remove"/>
                                        <p:tgtEl>
                                          <p:spTgt spid="239"/>
                                        </p:tgtEl>
                                        <p:attrNameLst>
                                          <p:attrName>fillcolor</p:attrName>
                                        </p:attrNameLst>
                                      </p:cBhvr>
                                      <p:to>
                                        <a:srgbClr val="FF3399"/>
                                      </p:to>
                                    </p:animClr>
                                    <p:set>
                                      <p:cBhvr>
                                        <p:cTn id="1189" dur="250" autoRev="1" fill="remove"/>
                                        <p:tgtEl>
                                          <p:spTgt spid="239"/>
                                        </p:tgtEl>
                                        <p:attrNameLst>
                                          <p:attrName>fill.type</p:attrName>
                                        </p:attrNameLst>
                                      </p:cBhvr>
                                      <p:to>
                                        <p:strVal val="solid"/>
                                      </p:to>
                                    </p:set>
                                    <p:set>
                                      <p:cBhvr>
                                        <p:cTn id="1190" dur="250" autoRev="1" fill="remove"/>
                                        <p:tgtEl>
                                          <p:spTgt spid="239"/>
                                        </p:tgtEl>
                                        <p:attrNameLst>
                                          <p:attrName>fill.on</p:attrName>
                                        </p:attrNameLst>
                                      </p:cBhvr>
                                      <p:to>
                                        <p:strVal val="true"/>
                                      </p:to>
                                    </p:set>
                                  </p:childTnLst>
                                  <p:subTnLst>
                                    <p:audio>
                                      <p:cMediaNode>
                                        <p:cTn display="0" masterRel="sameClick">
                                          <p:stCondLst>
                                            <p:cond evt="begin" delay="0">
                                              <p:tn val="118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39"/>
                  </p:tgtEl>
                </p:cond>
              </p:nextCondLst>
            </p:seq>
            <p:seq concurrent="1" nextAc="seek">
              <p:cTn id="1191" restart="whenNotActive" fill="hold" evtFilter="cancelBubble" nodeType="interactiveSeq">
                <p:stCondLst>
                  <p:cond evt="onClick" delay="0">
                    <p:tgtEl>
                      <p:spTgt spid="240"/>
                    </p:tgtEl>
                  </p:cond>
                </p:stCondLst>
                <p:endSync evt="end" delay="0">
                  <p:rtn val="all"/>
                </p:endSync>
                <p:childTnLst>
                  <p:par>
                    <p:cTn id="1192" fill="hold">
                      <p:stCondLst>
                        <p:cond delay="0"/>
                      </p:stCondLst>
                      <p:childTnLst>
                        <p:par>
                          <p:cTn id="1193" fill="hold">
                            <p:stCondLst>
                              <p:cond delay="0"/>
                            </p:stCondLst>
                            <p:childTnLst>
                              <p:par>
                                <p:cTn id="119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95" dur="250" autoRev="1" fill="remove"/>
                                        <p:tgtEl>
                                          <p:spTgt spid="240"/>
                                        </p:tgtEl>
                                        <p:attrNameLst>
                                          <p:attrName>style.color</p:attrName>
                                        </p:attrNameLst>
                                      </p:cBhvr>
                                      <p:to>
                                        <a:srgbClr val="FF3399"/>
                                      </p:to>
                                    </p:animClr>
                                    <p:animClr clrSpc="rgb" dir="cw">
                                      <p:cBhvr>
                                        <p:cTn id="1196" dur="250" autoRev="1" fill="remove"/>
                                        <p:tgtEl>
                                          <p:spTgt spid="240"/>
                                        </p:tgtEl>
                                        <p:attrNameLst>
                                          <p:attrName>fillcolor</p:attrName>
                                        </p:attrNameLst>
                                      </p:cBhvr>
                                      <p:to>
                                        <a:srgbClr val="FF3399"/>
                                      </p:to>
                                    </p:animClr>
                                    <p:set>
                                      <p:cBhvr>
                                        <p:cTn id="1197" dur="250" autoRev="1" fill="remove"/>
                                        <p:tgtEl>
                                          <p:spTgt spid="240"/>
                                        </p:tgtEl>
                                        <p:attrNameLst>
                                          <p:attrName>fill.type</p:attrName>
                                        </p:attrNameLst>
                                      </p:cBhvr>
                                      <p:to>
                                        <p:strVal val="solid"/>
                                      </p:to>
                                    </p:set>
                                    <p:set>
                                      <p:cBhvr>
                                        <p:cTn id="1198" dur="250" autoRev="1" fill="remove"/>
                                        <p:tgtEl>
                                          <p:spTgt spid="240"/>
                                        </p:tgtEl>
                                        <p:attrNameLst>
                                          <p:attrName>fill.on</p:attrName>
                                        </p:attrNameLst>
                                      </p:cBhvr>
                                      <p:to>
                                        <p:strVal val="true"/>
                                      </p:to>
                                    </p:set>
                                  </p:childTnLst>
                                  <p:subTnLst>
                                    <p:audio>
                                      <p:cMediaNode>
                                        <p:cTn display="0" masterRel="sameClick">
                                          <p:stCondLst>
                                            <p:cond evt="begin" delay="0">
                                              <p:tn val="119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0"/>
                  </p:tgtEl>
                </p:cond>
              </p:nextCondLst>
            </p:seq>
            <p:seq concurrent="1" nextAc="seek">
              <p:cTn id="1199" restart="whenNotActive" fill="hold" evtFilter="cancelBubble" nodeType="interactiveSeq">
                <p:stCondLst>
                  <p:cond evt="onClick" delay="0">
                    <p:tgtEl>
                      <p:spTgt spid="241"/>
                    </p:tgtEl>
                  </p:cond>
                </p:stCondLst>
                <p:endSync evt="end" delay="0">
                  <p:rtn val="all"/>
                </p:endSync>
                <p:childTnLst>
                  <p:par>
                    <p:cTn id="1200" fill="hold">
                      <p:stCondLst>
                        <p:cond delay="0"/>
                      </p:stCondLst>
                      <p:childTnLst>
                        <p:par>
                          <p:cTn id="1201" fill="hold">
                            <p:stCondLst>
                              <p:cond delay="0"/>
                            </p:stCondLst>
                            <p:childTnLst>
                              <p:par>
                                <p:cTn id="120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03" dur="250" autoRev="1" fill="remove"/>
                                        <p:tgtEl>
                                          <p:spTgt spid="241"/>
                                        </p:tgtEl>
                                        <p:attrNameLst>
                                          <p:attrName>style.color</p:attrName>
                                        </p:attrNameLst>
                                      </p:cBhvr>
                                      <p:to>
                                        <a:srgbClr val="FF3399"/>
                                      </p:to>
                                    </p:animClr>
                                    <p:animClr clrSpc="rgb" dir="cw">
                                      <p:cBhvr>
                                        <p:cTn id="1204" dur="250" autoRev="1" fill="remove"/>
                                        <p:tgtEl>
                                          <p:spTgt spid="241"/>
                                        </p:tgtEl>
                                        <p:attrNameLst>
                                          <p:attrName>fillcolor</p:attrName>
                                        </p:attrNameLst>
                                      </p:cBhvr>
                                      <p:to>
                                        <a:srgbClr val="FF3399"/>
                                      </p:to>
                                    </p:animClr>
                                    <p:set>
                                      <p:cBhvr>
                                        <p:cTn id="1205" dur="250" autoRev="1" fill="remove"/>
                                        <p:tgtEl>
                                          <p:spTgt spid="241"/>
                                        </p:tgtEl>
                                        <p:attrNameLst>
                                          <p:attrName>fill.type</p:attrName>
                                        </p:attrNameLst>
                                      </p:cBhvr>
                                      <p:to>
                                        <p:strVal val="solid"/>
                                      </p:to>
                                    </p:set>
                                    <p:set>
                                      <p:cBhvr>
                                        <p:cTn id="1206" dur="250" autoRev="1" fill="remove"/>
                                        <p:tgtEl>
                                          <p:spTgt spid="241"/>
                                        </p:tgtEl>
                                        <p:attrNameLst>
                                          <p:attrName>fill.on</p:attrName>
                                        </p:attrNameLst>
                                      </p:cBhvr>
                                      <p:to>
                                        <p:strVal val="true"/>
                                      </p:to>
                                    </p:set>
                                  </p:childTnLst>
                                  <p:subTnLst>
                                    <p:audio>
                                      <p:cMediaNode>
                                        <p:cTn display="0" masterRel="sameClick">
                                          <p:stCondLst>
                                            <p:cond evt="begin" delay="0">
                                              <p:tn val="120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1"/>
                  </p:tgtEl>
                </p:cond>
              </p:nextCondLst>
            </p:seq>
            <p:seq concurrent="1" nextAc="seek">
              <p:cTn id="1207" restart="whenNotActive" fill="hold" evtFilter="cancelBubble" nodeType="interactiveSeq">
                <p:stCondLst>
                  <p:cond evt="onClick" delay="0">
                    <p:tgtEl>
                      <p:spTgt spid="242"/>
                    </p:tgtEl>
                  </p:cond>
                </p:stCondLst>
                <p:endSync evt="end" delay="0">
                  <p:rtn val="all"/>
                </p:endSync>
                <p:childTnLst>
                  <p:par>
                    <p:cTn id="1208" fill="hold">
                      <p:stCondLst>
                        <p:cond delay="0"/>
                      </p:stCondLst>
                      <p:childTnLst>
                        <p:par>
                          <p:cTn id="1209" fill="hold">
                            <p:stCondLst>
                              <p:cond delay="0"/>
                            </p:stCondLst>
                            <p:childTnLst>
                              <p:par>
                                <p:cTn id="121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1" dur="250" autoRev="1" fill="remove"/>
                                        <p:tgtEl>
                                          <p:spTgt spid="242"/>
                                        </p:tgtEl>
                                        <p:attrNameLst>
                                          <p:attrName>style.color</p:attrName>
                                        </p:attrNameLst>
                                      </p:cBhvr>
                                      <p:to>
                                        <a:srgbClr val="FF3399"/>
                                      </p:to>
                                    </p:animClr>
                                    <p:animClr clrSpc="rgb" dir="cw">
                                      <p:cBhvr>
                                        <p:cTn id="1212" dur="250" autoRev="1" fill="remove"/>
                                        <p:tgtEl>
                                          <p:spTgt spid="242"/>
                                        </p:tgtEl>
                                        <p:attrNameLst>
                                          <p:attrName>fillcolor</p:attrName>
                                        </p:attrNameLst>
                                      </p:cBhvr>
                                      <p:to>
                                        <a:srgbClr val="FF3399"/>
                                      </p:to>
                                    </p:animClr>
                                    <p:set>
                                      <p:cBhvr>
                                        <p:cTn id="1213" dur="250" autoRev="1" fill="remove"/>
                                        <p:tgtEl>
                                          <p:spTgt spid="242"/>
                                        </p:tgtEl>
                                        <p:attrNameLst>
                                          <p:attrName>fill.type</p:attrName>
                                        </p:attrNameLst>
                                      </p:cBhvr>
                                      <p:to>
                                        <p:strVal val="solid"/>
                                      </p:to>
                                    </p:set>
                                    <p:set>
                                      <p:cBhvr>
                                        <p:cTn id="1214" dur="250" autoRev="1" fill="remove"/>
                                        <p:tgtEl>
                                          <p:spTgt spid="242"/>
                                        </p:tgtEl>
                                        <p:attrNameLst>
                                          <p:attrName>fill.on</p:attrName>
                                        </p:attrNameLst>
                                      </p:cBhvr>
                                      <p:to>
                                        <p:strVal val="true"/>
                                      </p:to>
                                    </p:set>
                                  </p:childTnLst>
                                  <p:subTnLst>
                                    <p:audio>
                                      <p:cMediaNode>
                                        <p:cTn display="0" masterRel="sameClick">
                                          <p:stCondLst>
                                            <p:cond evt="begin" delay="0">
                                              <p:tn val="121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2"/>
                  </p:tgtEl>
                </p:cond>
              </p:nextCondLst>
            </p:seq>
            <p:seq concurrent="1" nextAc="seek">
              <p:cTn id="1215" restart="whenNotActive" fill="hold" evtFilter="cancelBubble" nodeType="interactiveSeq">
                <p:stCondLst>
                  <p:cond evt="onClick" delay="0">
                    <p:tgtEl>
                      <p:spTgt spid="243"/>
                    </p:tgtEl>
                  </p:cond>
                </p:stCondLst>
                <p:endSync evt="end" delay="0">
                  <p:rtn val="all"/>
                </p:endSync>
                <p:childTnLst>
                  <p:par>
                    <p:cTn id="1216" fill="hold">
                      <p:stCondLst>
                        <p:cond delay="0"/>
                      </p:stCondLst>
                      <p:childTnLst>
                        <p:par>
                          <p:cTn id="1217" fill="hold">
                            <p:stCondLst>
                              <p:cond delay="0"/>
                            </p:stCondLst>
                            <p:childTnLst>
                              <p:par>
                                <p:cTn id="121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19" dur="250" autoRev="1" fill="remove"/>
                                        <p:tgtEl>
                                          <p:spTgt spid="243"/>
                                        </p:tgtEl>
                                        <p:attrNameLst>
                                          <p:attrName>style.color</p:attrName>
                                        </p:attrNameLst>
                                      </p:cBhvr>
                                      <p:to>
                                        <a:srgbClr val="FF3399"/>
                                      </p:to>
                                    </p:animClr>
                                    <p:animClr clrSpc="rgb" dir="cw">
                                      <p:cBhvr>
                                        <p:cTn id="1220" dur="250" autoRev="1" fill="remove"/>
                                        <p:tgtEl>
                                          <p:spTgt spid="243"/>
                                        </p:tgtEl>
                                        <p:attrNameLst>
                                          <p:attrName>fillcolor</p:attrName>
                                        </p:attrNameLst>
                                      </p:cBhvr>
                                      <p:to>
                                        <a:srgbClr val="FF3399"/>
                                      </p:to>
                                    </p:animClr>
                                    <p:set>
                                      <p:cBhvr>
                                        <p:cTn id="1221" dur="250" autoRev="1" fill="remove"/>
                                        <p:tgtEl>
                                          <p:spTgt spid="243"/>
                                        </p:tgtEl>
                                        <p:attrNameLst>
                                          <p:attrName>fill.type</p:attrName>
                                        </p:attrNameLst>
                                      </p:cBhvr>
                                      <p:to>
                                        <p:strVal val="solid"/>
                                      </p:to>
                                    </p:set>
                                    <p:set>
                                      <p:cBhvr>
                                        <p:cTn id="1222" dur="250" autoRev="1" fill="remove"/>
                                        <p:tgtEl>
                                          <p:spTgt spid="243"/>
                                        </p:tgtEl>
                                        <p:attrNameLst>
                                          <p:attrName>fill.on</p:attrName>
                                        </p:attrNameLst>
                                      </p:cBhvr>
                                      <p:to>
                                        <p:strVal val="true"/>
                                      </p:to>
                                    </p:set>
                                  </p:childTnLst>
                                  <p:subTnLst>
                                    <p:audio>
                                      <p:cMediaNode>
                                        <p:cTn display="0" masterRel="sameClick">
                                          <p:stCondLst>
                                            <p:cond evt="begin" delay="0">
                                              <p:tn val="121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3"/>
                  </p:tgtEl>
                </p:cond>
              </p:nextCondLst>
            </p:seq>
            <p:seq concurrent="1" nextAc="seek">
              <p:cTn id="1223" restart="whenNotActive" fill="hold" evtFilter="cancelBubble" nodeType="interactiveSeq">
                <p:stCondLst>
                  <p:cond evt="onClick" delay="0">
                    <p:tgtEl>
                      <p:spTgt spid="244"/>
                    </p:tgtEl>
                  </p:cond>
                </p:stCondLst>
                <p:endSync evt="end" delay="0">
                  <p:rtn val="all"/>
                </p:endSync>
                <p:childTnLst>
                  <p:par>
                    <p:cTn id="1224" fill="hold">
                      <p:stCondLst>
                        <p:cond delay="0"/>
                      </p:stCondLst>
                      <p:childTnLst>
                        <p:par>
                          <p:cTn id="1225" fill="hold">
                            <p:stCondLst>
                              <p:cond delay="0"/>
                            </p:stCondLst>
                            <p:childTnLst>
                              <p:par>
                                <p:cTn id="12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27" dur="250" autoRev="1" fill="remove"/>
                                        <p:tgtEl>
                                          <p:spTgt spid="244"/>
                                        </p:tgtEl>
                                        <p:attrNameLst>
                                          <p:attrName>style.color</p:attrName>
                                        </p:attrNameLst>
                                      </p:cBhvr>
                                      <p:to>
                                        <a:srgbClr val="FF3399"/>
                                      </p:to>
                                    </p:animClr>
                                    <p:animClr clrSpc="rgb" dir="cw">
                                      <p:cBhvr>
                                        <p:cTn id="1228" dur="250" autoRev="1" fill="remove"/>
                                        <p:tgtEl>
                                          <p:spTgt spid="244"/>
                                        </p:tgtEl>
                                        <p:attrNameLst>
                                          <p:attrName>fillcolor</p:attrName>
                                        </p:attrNameLst>
                                      </p:cBhvr>
                                      <p:to>
                                        <a:srgbClr val="FF3399"/>
                                      </p:to>
                                    </p:animClr>
                                    <p:set>
                                      <p:cBhvr>
                                        <p:cTn id="1229" dur="250" autoRev="1" fill="remove"/>
                                        <p:tgtEl>
                                          <p:spTgt spid="244"/>
                                        </p:tgtEl>
                                        <p:attrNameLst>
                                          <p:attrName>fill.type</p:attrName>
                                        </p:attrNameLst>
                                      </p:cBhvr>
                                      <p:to>
                                        <p:strVal val="solid"/>
                                      </p:to>
                                    </p:set>
                                    <p:set>
                                      <p:cBhvr>
                                        <p:cTn id="1230" dur="250" autoRev="1" fill="remove"/>
                                        <p:tgtEl>
                                          <p:spTgt spid="244"/>
                                        </p:tgtEl>
                                        <p:attrNameLst>
                                          <p:attrName>fill.on</p:attrName>
                                        </p:attrNameLst>
                                      </p:cBhvr>
                                      <p:to>
                                        <p:strVal val="true"/>
                                      </p:to>
                                    </p:set>
                                  </p:childTnLst>
                                  <p:subTnLst>
                                    <p:audio>
                                      <p:cMediaNode>
                                        <p:cTn display="0" masterRel="sameClick">
                                          <p:stCondLst>
                                            <p:cond evt="begin" delay="0">
                                              <p:tn val="122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4"/>
                  </p:tgtEl>
                </p:cond>
              </p:nextCondLst>
            </p:seq>
            <p:seq concurrent="1" nextAc="seek">
              <p:cTn id="1231" restart="whenNotActive" fill="hold" evtFilter="cancelBubble" nodeType="interactiveSeq">
                <p:stCondLst>
                  <p:cond evt="onClick" delay="0">
                    <p:tgtEl>
                      <p:spTgt spid="245"/>
                    </p:tgtEl>
                  </p:cond>
                </p:stCondLst>
                <p:endSync evt="end" delay="0">
                  <p:rtn val="all"/>
                </p:endSync>
                <p:childTnLst>
                  <p:par>
                    <p:cTn id="1232" fill="hold">
                      <p:stCondLst>
                        <p:cond delay="0"/>
                      </p:stCondLst>
                      <p:childTnLst>
                        <p:par>
                          <p:cTn id="1233" fill="hold">
                            <p:stCondLst>
                              <p:cond delay="0"/>
                            </p:stCondLst>
                            <p:childTnLst>
                              <p:par>
                                <p:cTn id="123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35" dur="250" autoRev="1" fill="remove"/>
                                        <p:tgtEl>
                                          <p:spTgt spid="245"/>
                                        </p:tgtEl>
                                        <p:attrNameLst>
                                          <p:attrName>style.color</p:attrName>
                                        </p:attrNameLst>
                                      </p:cBhvr>
                                      <p:to>
                                        <a:srgbClr val="FF3399"/>
                                      </p:to>
                                    </p:animClr>
                                    <p:animClr clrSpc="rgb" dir="cw">
                                      <p:cBhvr>
                                        <p:cTn id="1236" dur="250" autoRev="1" fill="remove"/>
                                        <p:tgtEl>
                                          <p:spTgt spid="245"/>
                                        </p:tgtEl>
                                        <p:attrNameLst>
                                          <p:attrName>fillcolor</p:attrName>
                                        </p:attrNameLst>
                                      </p:cBhvr>
                                      <p:to>
                                        <a:srgbClr val="FF3399"/>
                                      </p:to>
                                    </p:animClr>
                                    <p:set>
                                      <p:cBhvr>
                                        <p:cTn id="1237" dur="250" autoRev="1" fill="remove"/>
                                        <p:tgtEl>
                                          <p:spTgt spid="245"/>
                                        </p:tgtEl>
                                        <p:attrNameLst>
                                          <p:attrName>fill.type</p:attrName>
                                        </p:attrNameLst>
                                      </p:cBhvr>
                                      <p:to>
                                        <p:strVal val="solid"/>
                                      </p:to>
                                    </p:set>
                                    <p:set>
                                      <p:cBhvr>
                                        <p:cTn id="1238" dur="250" autoRev="1" fill="remove"/>
                                        <p:tgtEl>
                                          <p:spTgt spid="245"/>
                                        </p:tgtEl>
                                        <p:attrNameLst>
                                          <p:attrName>fill.on</p:attrName>
                                        </p:attrNameLst>
                                      </p:cBhvr>
                                      <p:to>
                                        <p:strVal val="true"/>
                                      </p:to>
                                    </p:set>
                                  </p:childTnLst>
                                  <p:subTnLst>
                                    <p:audio>
                                      <p:cMediaNode>
                                        <p:cTn display="0" masterRel="sameClick">
                                          <p:stCondLst>
                                            <p:cond evt="begin" delay="0">
                                              <p:tn val="123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5"/>
                  </p:tgtEl>
                </p:cond>
              </p:nextCondLst>
            </p:seq>
            <p:seq concurrent="1" nextAc="seek">
              <p:cTn id="1239" restart="whenNotActive" fill="hold" evtFilter="cancelBubble" nodeType="interactiveSeq">
                <p:stCondLst>
                  <p:cond evt="onClick" delay="0">
                    <p:tgtEl>
                      <p:spTgt spid="246"/>
                    </p:tgtEl>
                  </p:cond>
                </p:stCondLst>
                <p:endSync evt="end" delay="0">
                  <p:rtn val="all"/>
                </p:endSync>
                <p:childTnLst>
                  <p:par>
                    <p:cTn id="1240" fill="hold">
                      <p:stCondLst>
                        <p:cond delay="0"/>
                      </p:stCondLst>
                      <p:childTnLst>
                        <p:par>
                          <p:cTn id="1241" fill="hold">
                            <p:stCondLst>
                              <p:cond delay="0"/>
                            </p:stCondLst>
                            <p:childTnLst>
                              <p:par>
                                <p:cTn id="12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43" dur="250" autoRev="1" fill="remove"/>
                                        <p:tgtEl>
                                          <p:spTgt spid="246"/>
                                        </p:tgtEl>
                                        <p:attrNameLst>
                                          <p:attrName>style.color</p:attrName>
                                        </p:attrNameLst>
                                      </p:cBhvr>
                                      <p:to>
                                        <a:srgbClr val="FF3399"/>
                                      </p:to>
                                    </p:animClr>
                                    <p:animClr clrSpc="rgb" dir="cw">
                                      <p:cBhvr>
                                        <p:cTn id="1244" dur="250" autoRev="1" fill="remove"/>
                                        <p:tgtEl>
                                          <p:spTgt spid="246"/>
                                        </p:tgtEl>
                                        <p:attrNameLst>
                                          <p:attrName>fillcolor</p:attrName>
                                        </p:attrNameLst>
                                      </p:cBhvr>
                                      <p:to>
                                        <a:srgbClr val="FF3399"/>
                                      </p:to>
                                    </p:animClr>
                                    <p:set>
                                      <p:cBhvr>
                                        <p:cTn id="1245" dur="250" autoRev="1" fill="remove"/>
                                        <p:tgtEl>
                                          <p:spTgt spid="246"/>
                                        </p:tgtEl>
                                        <p:attrNameLst>
                                          <p:attrName>fill.type</p:attrName>
                                        </p:attrNameLst>
                                      </p:cBhvr>
                                      <p:to>
                                        <p:strVal val="solid"/>
                                      </p:to>
                                    </p:set>
                                    <p:set>
                                      <p:cBhvr>
                                        <p:cTn id="1246" dur="250" autoRev="1" fill="remove"/>
                                        <p:tgtEl>
                                          <p:spTgt spid="246"/>
                                        </p:tgtEl>
                                        <p:attrNameLst>
                                          <p:attrName>fill.on</p:attrName>
                                        </p:attrNameLst>
                                      </p:cBhvr>
                                      <p:to>
                                        <p:strVal val="true"/>
                                      </p:to>
                                    </p:set>
                                  </p:childTnLst>
                                  <p:subTnLst>
                                    <p:audio>
                                      <p:cMediaNode>
                                        <p:cTn display="0" masterRel="sameClick">
                                          <p:stCondLst>
                                            <p:cond evt="begin" delay="0">
                                              <p:tn val="124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6"/>
                  </p:tgtEl>
                </p:cond>
              </p:nextCondLst>
            </p:seq>
            <p:seq concurrent="1" nextAc="seek">
              <p:cTn id="1247" restart="whenNotActive" fill="hold" evtFilter="cancelBubble" nodeType="interactiveSeq">
                <p:stCondLst>
                  <p:cond evt="onClick" delay="0">
                    <p:tgtEl>
                      <p:spTgt spid="247"/>
                    </p:tgtEl>
                  </p:cond>
                </p:stCondLst>
                <p:endSync evt="end" delay="0">
                  <p:rtn val="all"/>
                </p:endSync>
                <p:childTnLst>
                  <p:par>
                    <p:cTn id="1248" fill="hold">
                      <p:stCondLst>
                        <p:cond delay="0"/>
                      </p:stCondLst>
                      <p:childTnLst>
                        <p:par>
                          <p:cTn id="1249" fill="hold">
                            <p:stCondLst>
                              <p:cond delay="0"/>
                            </p:stCondLst>
                            <p:childTnLst>
                              <p:par>
                                <p:cTn id="125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1" dur="250" autoRev="1" fill="remove"/>
                                        <p:tgtEl>
                                          <p:spTgt spid="247"/>
                                        </p:tgtEl>
                                        <p:attrNameLst>
                                          <p:attrName>style.color</p:attrName>
                                        </p:attrNameLst>
                                      </p:cBhvr>
                                      <p:to>
                                        <a:srgbClr val="FF3399"/>
                                      </p:to>
                                    </p:animClr>
                                    <p:animClr clrSpc="rgb" dir="cw">
                                      <p:cBhvr>
                                        <p:cTn id="1252" dur="250" autoRev="1" fill="remove"/>
                                        <p:tgtEl>
                                          <p:spTgt spid="247"/>
                                        </p:tgtEl>
                                        <p:attrNameLst>
                                          <p:attrName>fillcolor</p:attrName>
                                        </p:attrNameLst>
                                      </p:cBhvr>
                                      <p:to>
                                        <a:srgbClr val="FF3399"/>
                                      </p:to>
                                    </p:animClr>
                                    <p:set>
                                      <p:cBhvr>
                                        <p:cTn id="1253" dur="250" autoRev="1" fill="remove"/>
                                        <p:tgtEl>
                                          <p:spTgt spid="247"/>
                                        </p:tgtEl>
                                        <p:attrNameLst>
                                          <p:attrName>fill.type</p:attrName>
                                        </p:attrNameLst>
                                      </p:cBhvr>
                                      <p:to>
                                        <p:strVal val="solid"/>
                                      </p:to>
                                    </p:set>
                                    <p:set>
                                      <p:cBhvr>
                                        <p:cTn id="1254" dur="250" autoRev="1" fill="remove"/>
                                        <p:tgtEl>
                                          <p:spTgt spid="247"/>
                                        </p:tgtEl>
                                        <p:attrNameLst>
                                          <p:attrName>fill.on</p:attrName>
                                        </p:attrNameLst>
                                      </p:cBhvr>
                                      <p:to>
                                        <p:strVal val="true"/>
                                      </p:to>
                                    </p:set>
                                  </p:childTnLst>
                                  <p:subTnLst>
                                    <p:audio>
                                      <p:cMediaNode>
                                        <p:cTn display="0" masterRel="sameClick">
                                          <p:stCondLst>
                                            <p:cond evt="begin" delay="0">
                                              <p:tn val="1250"/>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7"/>
                  </p:tgtEl>
                </p:cond>
              </p:nextCondLst>
            </p:seq>
            <p:seq concurrent="1" nextAc="seek">
              <p:cTn id="1255" restart="whenNotActive" fill="hold" evtFilter="cancelBubble" nodeType="interactiveSeq">
                <p:stCondLst>
                  <p:cond evt="onClick" delay="0">
                    <p:tgtEl>
                      <p:spTgt spid="248"/>
                    </p:tgtEl>
                  </p:cond>
                </p:stCondLst>
                <p:endSync evt="end" delay="0">
                  <p:rtn val="all"/>
                </p:endSync>
                <p:childTnLst>
                  <p:par>
                    <p:cTn id="1256" fill="hold">
                      <p:stCondLst>
                        <p:cond delay="0"/>
                      </p:stCondLst>
                      <p:childTnLst>
                        <p:par>
                          <p:cTn id="1257" fill="hold">
                            <p:stCondLst>
                              <p:cond delay="0"/>
                            </p:stCondLst>
                            <p:childTnLst>
                              <p:par>
                                <p:cTn id="125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59" dur="250" autoRev="1" fill="remove"/>
                                        <p:tgtEl>
                                          <p:spTgt spid="248"/>
                                        </p:tgtEl>
                                        <p:attrNameLst>
                                          <p:attrName>style.color</p:attrName>
                                        </p:attrNameLst>
                                      </p:cBhvr>
                                      <p:to>
                                        <a:srgbClr val="FF3399"/>
                                      </p:to>
                                    </p:animClr>
                                    <p:animClr clrSpc="rgb" dir="cw">
                                      <p:cBhvr>
                                        <p:cTn id="1260" dur="250" autoRev="1" fill="remove"/>
                                        <p:tgtEl>
                                          <p:spTgt spid="248"/>
                                        </p:tgtEl>
                                        <p:attrNameLst>
                                          <p:attrName>fillcolor</p:attrName>
                                        </p:attrNameLst>
                                      </p:cBhvr>
                                      <p:to>
                                        <a:srgbClr val="FF3399"/>
                                      </p:to>
                                    </p:animClr>
                                    <p:set>
                                      <p:cBhvr>
                                        <p:cTn id="1261" dur="250" autoRev="1" fill="remove"/>
                                        <p:tgtEl>
                                          <p:spTgt spid="248"/>
                                        </p:tgtEl>
                                        <p:attrNameLst>
                                          <p:attrName>fill.type</p:attrName>
                                        </p:attrNameLst>
                                      </p:cBhvr>
                                      <p:to>
                                        <p:strVal val="solid"/>
                                      </p:to>
                                    </p:set>
                                    <p:set>
                                      <p:cBhvr>
                                        <p:cTn id="1262" dur="250" autoRev="1" fill="remove"/>
                                        <p:tgtEl>
                                          <p:spTgt spid="248"/>
                                        </p:tgtEl>
                                        <p:attrNameLst>
                                          <p:attrName>fill.on</p:attrName>
                                        </p:attrNameLst>
                                      </p:cBhvr>
                                      <p:to>
                                        <p:strVal val="true"/>
                                      </p:to>
                                    </p:set>
                                  </p:childTnLst>
                                  <p:subTnLst>
                                    <p:audio>
                                      <p:cMediaNode>
                                        <p:cTn display="0" masterRel="sameClick">
                                          <p:stCondLst>
                                            <p:cond evt="begin" delay="0">
                                              <p:tn val="1258"/>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8"/>
                  </p:tgtEl>
                </p:cond>
              </p:nextCondLst>
            </p:seq>
            <p:seq concurrent="1" nextAc="seek">
              <p:cTn id="1263" restart="whenNotActive" fill="hold" evtFilter="cancelBubble" nodeType="interactiveSeq">
                <p:stCondLst>
                  <p:cond evt="onClick" delay="0">
                    <p:tgtEl>
                      <p:spTgt spid="249"/>
                    </p:tgtEl>
                  </p:cond>
                </p:stCondLst>
                <p:endSync evt="end" delay="0">
                  <p:rtn val="all"/>
                </p:endSync>
                <p:childTnLst>
                  <p:par>
                    <p:cTn id="1264" fill="hold">
                      <p:stCondLst>
                        <p:cond delay="0"/>
                      </p:stCondLst>
                      <p:childTnLst>
                        <p:par>
                          <p:cTn id="1265" fill="hold">
                            <p:stCondLst>
                              <p:cond delay="0"/>
                            </p:stCondLst>
                            <p:childTnLst>
                              <p:par>
                                <p:cTn id="126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7" dur="250" autoRev="1" fill="remove"/>
                                        <p:tgtEl>
                                          <p:spTgt spid="249"/>
                                        </p:tgtEl>
                                        <p:attrNameLst>
                                          <p:attrName>style.color</p:attrName>
                                        </p:attrNameLst>
                                      </p:cBhvr>
                                      <p:to>
                                        <a:srgbClr val="FF3399"/>
                                      </p:to>
                                    </p:animClr>
                                    <p:animClr clrSpc="rgb" dir="cw">
                                      <p:cBhvr>
                                        <p:cTn id="1268" dur="250" autoRev="1" fill="remove"/>
                                        <p:tgtEl>
                                          <p:spTgt spid="249"/>
                                        </p:tgtEl>
                                        <p:attrNameLst>
                                          <p:attrName>fillcolor</p:attrName>
                                        </p:attrNameLst>
                                      </p:cBhvr>
                                      <p:to>
                                        <a:srgbClr val="FF3399"/>
                                      </p:to>
                                    </p:animClr>
                                    <p:set>
                                      <p:cBhvr>
                                        <p:cTn id="1269" dur="250" autoRev="1" fill="remove"/>
                                        <p:tgtEl>
                                          <p:spTgt spid="249"/>
                                        </p:tgtEl>
                                        <p:attrNameLst>
                                          <p:attrName>fill.type</p:attrName>
                                        </p:attrNameLst>
                                      </p:cBhvr>
                                      <p:to>
                                        <p:strVal val="solid"/>
                                      </p:to>
                                    </p:set>
                                    <p:set>
                                      <p:cBhvr>
                                        <p:cTn id="1270" dur="250" autoRev="1" fill="remove"/>
                                        <p:tgtEl>
                                          <p:spTgt spid="249"/>
                                        </p:tgtEl>
                                        <p:attrNameLst>
                                          <p:attrName>fill.on</p:attrName>
                                        </p:attrNameLst>
                                      </p:cBhvr>
                                      <p:to>
                                        <p:strVal val="true"/>
                                      </p:to>
                                    </p:set>
                                  </p:childTnLst>
                                  <p:subTnLst>
                                    <p:audio>
                                      <p:cMediaNode>
                                        <p:cTn display="0" masterRel="sameClick">
                                          <p:stCondLst>
                                            <p:cond evt="begin" delay="0">
                                              <p:tn val="1266"/>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49"/>
                  </p:tgtEl>
                </p:cond>
              </p:nextCondLst>
            </p:seq>
            <p:seq concurrent="1" nextAc="seek">
              <p:cTn id="1271" restart="whenNotActive" fill="hold" evtFilter="cancelBubble" nodeType="interactiveSeq">
                <p:stCondLst>
                  <p:cond evt="onClick" delay="0">
                    <p:tgtEl>
                      <p:spTgt spid="250"/>
                    </p:tgtEl>
                  </p:cond>
                </p:stCondLst>
                <p:endSync evt="end" delay="0">
                  <p:rtn val="all"/>
                </p:endSync>
                <p:childTnLst>
                  <p:par>
                    <p:cTn id="1272" fill="hold">
                      <p:stCondLst>
                        <p:cond delay="0"/>
                      </p:stCondLst>
                      <p:childTnLst>
                        <p:par>
                          <p:cTn id="1273" fill="hold">
                            <p:stCondLst>
                              <p:cond delay="0"/>
                            </p:stCondLst>
                            <p:childTnLst>
                              <p:par>
                                <p:cTn id="127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5" dur="250" autoRev="1" fill="remove"/>
                                        <p:tgtEl>
                                          <p:spTgt spid="250"/>
                                        </p:tgtEl>
                                        <p:attrNameLst>
                                          <p:attrName>style.color</p:attrName>
                                        </p:attrNameLst>
                                      </p:cBhvr>
                                      <p:to>
                                        <a:srgbClr val="FF3399"/>
                                      </p:to>
                                    </p:animClr>
                                    <p:animClr clrSpc="rgb" dir="cw">
                                      <p:cBhvr>
                                        <p:cTn id="1276" dur="250" autoRev="1" fill="remove"/>
                                        <p:tgtEl>
                                          <p:spTgt spid="250"/>
                                        </p:tgtEl>
                                        <p:attrNameLst>
                                          <p:attrName>fillcolor</p:attrName>
                                        </p:attrNameLst>
                                      </p:cBhvr>
                                      <p:to>
                                        <a:srgbClr val="FF3399"/>
                                      </p:to>
                                    </p:animClr>
                                    <p:set>
                                      <p:cBhvr>
                                        <p:cTn id="1277" dur="250" autoRev="1" fill="remove"/>
                                        <p:tgtEl>
                                          <p:spTgt spid="250"/>
                                        </p:tgtEl>
                                        <p:attrNameLst>
                                          <p:attrName>fill.type</p:attrName>
                                        </p:attrNameLst>
                                      </p:cBhvr>
                                      <p:to>
                                        <p:strVal val="solid"/>
                                      </p:to>
                                    </p:set>
                                    <p:set>
                                      <p:cBhvr>
                                        <p:cTn id="1278" dur="250" autoRev="1" fill="remove"/>
                                        <p:tgtEl>
                                          <p:spTgt spid="250"/>
                                        </p:tgtEl>
                                        <p:attrNameLst>
                                          <p:attrName>fill.on</p:attrName>
                                        </p:attrNameLst>
                                      </p:cBhvr>
                                      <p:to>
                                        <p:strVal val="true"/>
                                      </p:to>
                                    </p:set>
                                  </p:childTnLst>
                                  <p:subTnLst>
                                    <p:audio>
                                      <p:cMediaNode>
                                        <p:cTn display="0" masterRel="sameClick">
                                          <p:stCondLst>
                                            <p:cond evt="begin" delay="0">
                                              <p:tn val="1274"/>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50"/>
                  </p:tgtEl>
                </p:cond>
              </p:nextCondLst>
            </p:seq>
            <p:seq concurrent="1" nextAc="seek">
              <p:cTn id="1279" restart="whenNotActive" fill="hold" evtFilter="cancelBubble" nodeType="interactiveSeq">
                <p:stCondLst>
                  <p:cond evt="onClick" delay="0">
                    <p:tgtEl>
                      <p:spTgt spid="251"/>
                    </p:tgtEl>
                  </p:cond>
                </p:stCondLst>
                <p:endSync evt="end" delay="0">
                  <p:rtn val="all"/>
                </p:endSync>
                <p:childTnLst>
                  <p:par>
                    <p:cTn id="1280" fill="hold">
                      <p:stCondLst>
                        <p:cond delay="0"/>
                      </p:stCondLst>
                      <p:childTnLst>
                        <p:par>
                          <p:cTn id="1281" fill="hold">
                            <p:stCondLst>
                              <p:cond delay="0"/>
                            </p:stCondLst>
                            <p:childTnLst>
                              <p:par>
                                <p:cTn id="128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83" dur="250" autoRev="1" fill="remove"/>
                                        <p:tgtEl>
                                          <p:spTgt spid="251"/>
                                        </p:tgtEl>
                                        <p:attrNameLst>
                                          <p:attrName>style.color</p:attrName>
                                        </p:attrNameLst>
                                      </p:cBhvr>
                                      <p:to>
                                        <a:srgbClr val="FF3399"/>
                                      </p:to>
                                    </p:animClr>
                                    <p:animClr clrSpc="rgb" dir="cw">
                                      <p:cBhvr>
                                        <p:cTn id="1284" dur="250" autoRev="1" fill="remove"/>
                                        <p:tgtEl>
                                          <p:spTgt spid="251"/>
                                        </p:tgtEl>
                                        <p:attrNameLst>
                                          <p:attrName>fillcolor</p:attrName>
                                        </p:attrNameLst>
                                      </p:cBhvr>
                                      <p:to>
                                        <a:srgbClr val="FF3399"/>
                                      </p:to>
                                    </p:animClr>
                                    <p:set>
                                      <p:cBhvr>
                                        <p:cTn id="1285" dur="250" autoRev="1" fill="remove"/>
                                        <p:tgtEl>
                                          <p:spTgt spid="251"/>
                                        </p:tgtEl>
                                        <p:attrNameLst>
                                          <p:attrName>fill.type</p:attrName>
                                        </p:attrNameLst>
                                      </p:cBhvr>
                                      <p:to>
                                        <p:strVal val="solid"/>
                                      </p:to>
                                    </p:set>
                                    <p:set>
                                      <p:cBhvr>
                                        <p:cTn id="1286" dur="250" autoRev="1" fill="remove"/>
                                        <p:tgtEl>
                                          <p:spTgt spid="251"/>
                                        </p:tgtEl>
                                        <p:attrNameLst>
                                          <p:attrName>fill.on</p:attrName>
                                        </p:attrNameLst>
                                      </p:cBhvr>
                                      <p:to>
                                        <p:strVal val="true"/>
                                      </p:to>
                                    </p:set>
                                  </p:childTnLst>
                                  <p:subTnLst>
                                    <p:audio>
                                      <p:cMediaNode>
                                        <p:cTn display="0" masterRel="sameClick">
                                          <p:stCondLst>
                                            <p:cond evt="begin" delay="0">
                                              <p:tn val="1282"/>
                                            </p:cond>
                                          </p:stCondLst>
                                          <p:endCondLst>
                                            <p:cond evt="onStopAudio" delay="0">
                                              <p:tgtEl>
                                                <p:sldTgt/>
                                              </p:tgtEl>
                                            </p:cond>
                                          </p:endCondLst>
                                        </p:cTn>
                                        <p:tgtEl>
                                          <p:sndTgt r:embed="rId3" name="laser.wav"/>
                                        </p:tgtEl>
                                      </p:cMediaNode>
                                    </p:audio>
                                  </p:subTnLst>
                                </p:cTn>
                              </p:par>
                            </p:childTnLst>
                          </p:cTn>
                        </p:par>
                      </p:childTnLst>
                    </p:cTn>
                  </p:par>
                </p:childTnLst>
              </p:cTn>
              <p:nextCondLst>
                <p:cond evt="onClick" delay="0">
                  <p:tgtEl>
                    <p:spTgt spid="251"/>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92" grpId="0" animBg="1"/>
      <p:bldP spid="9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41E32-78C9-4834-9323-52C91C15D443}"/>
              </a:ext>
            </a:extLst>
          </p:cNvPr>
          <p:cNvSpPr>
            <a:spLocks noGrp="1"/>
          </p:cNvSpPr>
          <p:nvPr>
            <p:ph type="title"/>
          </p:nvPr>
        </p:nvSpPr>
        <p:spPr/>
        <p:txBody>
          <a:bodyPr/>
          <a:lstStyle/>
          <a:p>
            <a:r>
              <a:rPr lang="zh-CN" altLang="en-US" dirty="0"/>
              <a:t>如果觉得帮助到了你，邀请赞助冬瓜哥：</a:t>
            </a:r>
          </a:p>
        </p:txBody>
      </p:sp>
      <p:pic>
        <p:nvPicPr>
          <p:cNvPr id="5" name="图片 4">
            <a:extLst>
              <a:ext uri="{FF2B5EF4-FFF2-40B4-BE49-F238E27FC236}">
                <a16:creationId xmlns:a16="http://schemas.microsoft.com/office/drawing/2014/main" id="{FB9E10BC-A5EF-4D73-8578-0B25628EF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897" y="1990719"/>
            <a:ext cx="2973572" cy="4080017"/>
          </a:xfrm>
          <a:prstGeom prst="rect">
            <a:avLst/>
          </a:prstGeom>
        </p:spPr>
      </p:pic>
      <p:pic>
        <p:nvPicPr>
          <p:cNvPr id="8" name="图片 7">
            <a:extLst>
              <a:ext uri="{FF2B5EF4-FFF2-40B4-BE49-F238E27FC236}">
                <a16:creationId xmlns:a16="http://schemas.microsoft.com/office/drawing/2014/main" id="{E17D9CE5-0782-4A8D-A1DB-424D7BD13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779" y="1594882"/>
            <a:ext cx="2754592" cy="4284921"/>
          </a:xfrm>
          <a:prstGeom prst="rect">
            <a:avLst/>
          </a:prstGeom>
        </p:spPr>
      </p:pic>
    </p:spTree>
    <p:extLst>
      <p:ext uri="{BB962C8B-B14F-4D97-AF65-F5344CB8AC3E}">
        <p14:creationId xmlns:p14="http://schemas.microsoft.com/office/powerpoint/2010/main" val="38883760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组合 124">
            <a:extLst>
              <a:ext uri="{FF2B5EF4-FFF2-40B4-BE49-F238E27FC236}">
                <a16:creationId xmlns:a16="http://schemas.microsoft.com/office/drawing/2014/main" id="{55322A52-5B4D-4564-BF60-99D930F620FD}"/>
              </a:ext>
            </a:extLst>
          </p:cNvPr>
          <p:cNvGrpSpPr/>
          <p:nvPr/>
        </p:nvGrpSpPr>
        <p:grpSpPr>
          <a:xfrm>
            <a:off x="88900" y="1745248"/>
            <a:ext cx="12103100" cy="6848064"/>
            <a:chOff x="88900" y="43448"/>
            <a:chExt cx="12103100" cy="6848064"/>
          </a:xfrm>
        </p:grpSpPr>
        <p:cxnSp>
          <p:nvCxnSpPr>
            <p:cNvPr id="5" name="直接连接符 4">
              <a:extLst>
                <a:ext uri="{FF2B5EF4-FFF2-40B4-BE49-F238E27FC236}">
                  <a16:creationId xmlns:a16="http://schemas.microsoft.com/office/drawing/2014/main" id="{BBDE7C57-346C-478D-AEF9-FD7350F31A02}"/>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2BD8D64-A6F6-43A5-9797-D0BD377C2BB5}"/>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1C1970E-1861-4CF3-963F-CFD8637CAB4F}"/>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6D4AED-7402-4010-A9D6-C371A30B3824}"/>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2644AB5-8973-432C-95ED-8D238C08C9C3}"/>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10EBD41-107D-4E29-8015-BEE2297CA4B2}"/>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0173671-7FC4-4C60-B4E7-065D66CDDF0C}"/>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FDA0A01-D2D1-418C-96F2-7EF2F7D2F749}"/>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4B9D0AB-97FD-4692-B001-47E39F383BA9}"/>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9CC9B80-022B-4CC7-8F9A-2DDD3CF45EBB}"/>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F85CAE-1488-49ED-A550-5391755FD726}"/>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64C4F9B-8A6C-4882-BE55-52FDA03AECB6}"/>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6364659-6C7A-44E3-827F-F765180115EA}"/>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C6979B0-4276-4938-8766-7B1FE8F5AD46}"/>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9B7B121-E93B-48CB-A5A0-A9A924A59D3E}"/>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1BB9BE3-4253-4C52-B92C-E5DE5A4C5FDC}"/>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4CD90B3-3EDF-401D-850D-D25F7709D7E0}"/>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56BFBC8-2C98-4027-9A0F-5F8297435461}"/>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CB645C4-F018-4BC3-8A58-5E2681075CEB}"/>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8BCF79C-265B-43DE-BA43-08B7798E21FA}"/>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7524B87-3445-4E63-9DF3-29968790035E}"/>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799429E-6C71-4644-A32D-682DC9F69DC6}"/>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B1CC1F0-021C-4474-BCCC-671FDF05C904}"/>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4DF0512-867A-4375-ACD0-73E309A79619}"/>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56FB7F5-88A7-4E42-8BF1-8C675E4A91DD}"/>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0C68976-B471-4DE1-8B64-BEB9DC2DFE20}"/>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1721331-BD73-433C-8A9E-67E882AE4D5C}"/>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051C943-10E8-4E2D-ACF1-3CAE7BCDF728}"/>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40B12DA-B6A1-477E-BE0E-0EEF0D9FF207}"/>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7738578-11AE-4206-A662-035E39DCDF20}"/>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E6DEFE5-A399-45B8-BA26-C3AE2162C689}"/>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9034B69-17B3-492B-AA3D-81919A883F98}"/>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2CFE213-E036-45B7-AF2D-2C8F9905DA8B}"/>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A3250BA-603E-4A35-BAE0-11C9F29AE402}"/>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6ED14BC-A2E6-47E8-A09F-054F73CD8B4D}"/>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177B87D-8C62-404E-A05B-7A3FB517A6B8}"/>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6493143-2356-4B78-8238-C156514C1603}"/>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A8BE3AC-3074-46E7-AB89-7701C89EB994}"/>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B089AF0-79D9-47A3-B750-A46E61595026}"/>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FAE0FAD-D9AB-4107-8DC9-BD5576F2285F}"/>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C9BD08B-FB1B-47C7-828B-3D58FF63139E}"/>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BACF824-C08D-4E4A-8D56-F526141187CD}"/>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3BCDAED-DE49-4537-ABF8-29BA9CF6419C}"/>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656A0E-A055-4959-B53F-FC87C5242743}"/>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39800F5-2F96-4DD9-BA81-0170C2D5251C}"/>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3ED66D9-7372-4B7A-8A71-1E44F2899FD4}"/>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42A0FA0-7A64-4454-96A4-57F1B8434ABF}"/>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CA61C71-ADEB-4D17-B41F-1E1BED52A443}"/>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C6C9F7E-3B96-4C7E-820D-F773CC5CC4E4}"/>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AFE2D66-E5BE-4E52-A864-4055BADB27AA}"/>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6CD19ADF-0011-4397-B718-8229E9E6E8F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C58C4B8-1E7F-43F2-BB51-A94E157C3D06}"/>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E79C570-9983-44BB-A411-A9809736665B}"/>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766941F-4F93-49A3-9949-04D812839D2D}"/>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8EB6F89-040C-44AC-8261-4F75EDF9543F}"/>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5964E6F-611B-49C7-9B03-F5FBBC6E7B5C}"/>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9226575-FCF4-49B9-8F64-FFBD459C3C74}"/>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AA3848F-6234-4846-A2CF-EAFAA521E658}"/>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C1B4AEB-0BA0-41AB-B509-1B31838E9C45}"/>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9993DF2D-6DA3-4B83-9BD2-AA0781447E77}"/>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DACEF76-C5EC-46DF-983D-8E024D4150D5}"/>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21F385D6-2691-4F2E-B9D4-4A815FB9019B}"/>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CD72F70-3412-4E92-8EE7-EF8B78971EE3}"/>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C370DA1-9AC9-48A5-957B-F60EE188EB5D}"/>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A2AC0FD-920E-4B79-A459-E48978F6290E}"/>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8ED5249-8DD3-4960-BFD8-F44FFF105C97}"/>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4838757-BA35-404C-9A15-8AE9F7A3E7C4}"/>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58F3A82-3432-4238-B147-6EE03ACB85C9}"/>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9CAC819-3DCC-4EFE-B193-94FD01143772}"/>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530BA056-9EAE-4507-AC46-56F86F460096}"/>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64F4E724-892C-48C6-948E-A3FE00603028}"/>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739AEDE-08FC-4913-839A-5139A6C5E6B5}"/>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A40A4F5-1004-4FD6-8C20-A2D237014C3F}"/>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371F365-1F40-4D81-8537-CEB4D2F6FAC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8D98934-E750-4D50-BDC3-C232C280D776}"/>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1519025-BB83-4429-AA77-B091755A7F4C}"/>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06FE6DF-60F8-4417-A1BA-9E93F747F1BD}"/>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D0994334-D12B-4953-B5AD-251531912ED7}"/>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622D97FB-FCA7-4FFE-A841-1D33FC3505C2}"/>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1EE5954-7B75-4765-BFC7-C8BE0DE403F1}"/>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F57511E7-5538-40F6-8D6E-D9BD0592507B}"/>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3C0F4444-427C-42FF-B6A0-AB15531C9E91}"/>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E640686-CED8-4732-B94D-D26D241ECA84}"/>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3D49222F-1B03-46F2-A72D-EFCAF10AF158}"/>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4FB5CCA-FE54-48E8-9715-D947C7BE6B04}"/>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0856CAF-CAE3-4AEF-8009-3DB15C1A3239}"/>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93927918-6484-46CE-8C35-7CB49834A985}"/>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CDF49451-3077-4ED5-8B28-CEBEA256E5DE}"/>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5FC9C90-4F28-45DF-81D0-1A7D2C2B8C4B}"/>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6C0C553-5DE0-4DCC-B208-1A537A1572D3}"/>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7DFBFE4-9A39-48B1-BC0D-0A166E66A94A}"/>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259B294-FBD3-4158-A4AD-F0B8CC77ED13}"/>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CD7D67C1-0D1A-4BCC-AB37-3CAB96C5B77D}"/>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65809EF-66C6-4738-BF39-6E8D7C17A054}"/>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4E05069-3117-4BEF-A7CB-B94936008A7E}"/>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7909924-554E-4E93-9401-549E88716220}"/>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8C14C7C-F7C3-4C29-B75C-DA71AA766A0D}"/>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A039097-481D-4620-B642-FBC64E5D7A9C}"/>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CDFE9BB-E07E-47BE-B883-C343E08E6E81}"/>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9FC8BEF-E34B-47B6-AB3B-EA3360AB8E1C}"/>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8E3102F5-8519-456B-8C9B-650C67E02BE3}"/>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D1591E8-0EBB-47CD-908D-64D6BBA1EF29}"/>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550D48A-A51D-4FE0-9901-8CCF74C0D6DA}"/>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F06BBF06-029D-406D-AF4A-1306E6D4D369}"/>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0787EAB5-F71E-4A6B-B347-44B3AC7C1CBE}"/>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4E273331-4305-426A-933B-6DC9B1B222E5}"/>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07E1BC4-F64C-44E3-B2B7-794E6FD4E6F7}"/>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03AE8510-B8F3-4103-9273-199BAFD6596B}"/>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1918C0C4-522D-4223-A229-42682282D0BB}"/>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2DAF7A59-62F6-4A0B-80BD-B23A812B803F}"/>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935A648-A008-4F17-AA2F-C308015DDD72}"/>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CAB1FF27-72F9-4B0C-AB76-0ABE4036BA5D}"/>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F4269E7F-23C3-4F40-ACF2-DC37860459B0}"/>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7344036-EB5F-4344-971C-F3F71D139C05}"/>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54E64FAF-10B3-4B07-8662-67EA897A1189}"/>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EE027D-8271-4EDE-B289-D34D868C7529}"/>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2FA3390B-FCF1-401A-9B1A-BF68F40C4D56}"/>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526D5942-A495-457A-9FA3-FCD1064FAC25}"/>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0E2BCCBF-5B6E-4B55-8E78-E048F7DBE7FA}"/>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1053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329FC879-FB60-45C8-9806-DA35A044A1F6}"/>
              </a:ext>
            </a:extLst>
          </p:cNvPr>
          <p:cNvGrpSpPr/>
          <p:nvPr/>
        </p:nvGrpSpPr>
        <p:grpSpPr>
          <a:xfrm>
            <a:off x="23688" y="18406"/>
            <a:ext cx="12168312" cy="6871986"/>
            <a:chOff x="23688" y="18406"/>
            <a:chExt cx="12168312" cy="6871986"/>
          </a:xfrm>
        </p:grpSpPr>
        <p:grpSp>
          <p:nvGrpSpPr>
            <p:cNvPr id="4" name="组合 3">
              <a:extLst>
                <a:ext uri="{FF2B5EF4-FFF2-40B4-BE49-F238E27FC236}">
                  <a16:creationId xmlns:a16="http://schemas.microsoft.com/office/drawing/2014/main" id="{00030176-55E6-4D55-95CE-7ED7E7FB1D0F}"/>
                </a:ext>
              </a:extLst>
            </p:cNvPr>
            <p:cNvGrpSpPr/>
            <p:nvPr/>
          </p:nvGrpSpPr>
          <p:grpSpPr>
            <a:xfrm>
              <a:off x="23688" y="18406"/>
              <a:ext cx="12168311" cy="429952"/>
              <a:chOff x="23689" y="18406"/>
              <a:chExt cx="12038656" cy="429952"/>
            </a:xfrm>
          </p:grpSpPr>
          <p:pic>
            <p:nvPicPr>
              <p:cNvPr id="1026" name="Picture 2" descr="https://ss0.bdstatic.com/70cFuHSh_Q1YnxGkpoWK1HF6hhy/it/u=3358837936,2095364236&amp;fm=26&amp;gp=0.jpg">
                <a:extLst>
                  <a:ext uri="{FF2B5EF4-FFF2-40B4-BE49-F238E27FC236}">
                    <a16:creationId xmlns:a16="http://schemas.microsoft.com/office/drawing/2014/main" id="{A73974B5-6F04-4185-93C4-46F78B03F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0.bdstatic.com/70cFuHSh_Q1YnxGkpoWK1HF6hhy/it/u=3358837936,2095364236&amp;fm=26&amp;gp=0.jpg">
                <a:extLst>
                  <a:ext uri="{FF2B5EF4-FFF2-40B4-BE49-F238E27FC236}">
                    <a16:creationId xmlns:a16="http://schemas.microsoft.com/office/drawing/2014/main" id="{29BF40EC-351D-4B25-B31A-6AAE04B42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s0.bdstatic.com/70cFuHSh_Q1YnxGkpoWK1HF6hhy/it/u=3358837936,2095364236&amp;fm=26&amp;gp=0.jpg">
                <a:extLst>
                  <a:ext uri="{FF2B5EF4-FFF2-40B4-BE49-F238E27FC236}">
                    <a16:creationId xmlns:a16="http://schemas.microsoft.com/office/drawing/2014/main" id="{33A52173-0703-4E19-9D68-6A925C4E8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s0.bdstatic.com/70cFuHSh_Q1YnxGkpoWK1HF6hhy/it/u=3358837936,2095364236&amp;fm=26&amp;gp=0.jpg">
                <a:extLst>
                  <a:ext uri="{FF2B5EF4-FFF2-40B4-BE49-F238E27FC236}">
                    <a16:creationId xmlns:a16="http://schemas.microsoft.com/office/drawing/2014/main" id="{0CC6E7B3-34EE-419A-A174-689304FA1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0.bdstatic.com/70cFuHSh_Q1YnxGkpoWK1HF6hhy/it/u=3358837936,2095364236&amp;fm=26&amp;gp=0.jpg">
                <a:extLst>
                  <a:ext uri="{FF2B5EF4-FFF2-40B4-BE49-F238E27FC236}">
                    <a16:creationId xmlns:a16="http://schemas.microsoft.com/office/drawing/2014/main" id="{F8236681-F530-4221-B847-C1482987A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s0.bdstatic.com/70cFuHSh_Q1YnxGkpoWK1HF6hhy/it/u=3358837936,2095364236&amp;fm=26&amp;gp=0.jpg">
                <a:extLst>
                  <a:ext uri="{FF2B5EF4-FFF2-40B4-BE49-F238E27FC236}">
                    <a16:creationId xmlns:a16="http://schemas.microsoft.com/office/drawing/2014/main" id="{3F46DC65-B24C-406E-A149-4102ED2FB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s0.bdstatic.com/70cFuHSh_Q1YnxGkpoWK1HF6hhy/it/u=3358837936,2095364236&amp;fm=26&amp;gp=0.jpg">
                <a:extLst>
                  <a:ext uri="{FF2B5EF4-FFF2-40B4-BE49-F238E27FC236}">
                    <a16:creationId xmlns:a16="http://schemas.microsoft.com/office/drawing/2014/main" id="{4177C72E-28F1-445C-9CE2-4570DC05C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s0.bdstatic.com/70cFuHSh_Q1YnxGkpoWK1HF6hhy/it/u=3358837936,2095364236&amp;fm=26&amp;gp=0.jpg">
                <a:extLst>
                  <a:ext uri="{FF2B5EF4-FFF2-40B4-BE49-F238E27FC236}">
                    <a16:creationId xmlns:a16="http://schemas.microsoft.com/office/drawing/2014/main" id="{CBD17DCD-02B7-40C6-A384-96C95E789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s0.bdstatic.com/70cFuHSh_Q1YnxGkpoWK1HF6hhy/it/u=3358837936,2095364236&amp;fm=26&amp;gp=0.jpg">
                <a:extLst>
                  <a:ext uri="{FF2B5EF4-FFF2-40B4-BE49-F238E27FC236}">
                    <a16:creationId xmlns:a16="http://schemas.microsoft.com/office/drawing/2014/main" id="{0B7381FA-9302-46B0-AED4-9CAD6DAB9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s0.bdstatic.com/70cFuHSh_Q1YnxGkpoWK1HF6hhy/it/u=3358837936,2095364236&amp;fm=26&amp;gp=0.jpg">
                <a:extLst>
                  <a:ext uri="{FF2B5EF4-FFF2-40B4-BE49-F238E27FC236}">
                    <a16:creationId xmlns:a16="http://schemas.microsoft.com/office/drawing/2014/main" id="{EF1C6D62-FB9B-4FF8-A209-FC654E048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s0.bdstatic.com/70cFuHSh_Q1YnxGkpoWK1HF6hhy/it/u=3358837936,2095364236&amp;fm=26&amp;gp=0.jpg">
                <a:extLst>
                  <a:ext uri="{FF2B5EF4-FFF2-40B4-BE49-F238E27FC236}">
                    <a16:creationId xmlns:a16="http://schemas.microsoft.com/office/drawing/2014/main" id="{2B7051F2-2908-4AC5-8B92-2A23A727B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s0.bdstatic.com/70cFuHSh_Q1YnxGkpoWK1HF6hhy/it/u=3358837936,2095364236&amp;fm=26&amp;gp=0.jpg">
                <a:extLst>
                  <a:ext uri="{FF2B5EF4-FFF2-40B4-BE49-F238E27FC236}">
                    <a16:creationId xmlns:a16="http://schemas.microsoft.com/office/drawing/2014/main" id="{0988D42A-CA54-4257-8E34-399AA0F15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s0.bdstatic.com/70cFuHSh_Q1YnxGkpoWK1HF6hhy/it/u=3358837936,2095364236&amp;fm=26&amp;gp=0.jpg">
                <a:extLst>
                  <a:ext uri="{FF2B5EF4-FFF2-40B4-BE49-F238E27FC236}">
                    <a16:creationId xmlns:a16="http://schemas.microsoft.com/office/drawing/2014/main" id="{E632429D-6F5B-4BBC-BCD8-BE3DDC8C1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s0.bdstatic.com/70cFuHSh_Q1YnxGkpoWK1HF6hhy/it/u=3358837936,2095364236&amp;fm=26&amp;gp=0.jpg">
                <a:extLst>
                  <a:ext uri="{FF2B5EF4-FFF2-40B4-BE49-F238E27FC236}">
                    <a16:creationId xmlns:a16="http://schemas.microsoft.com/office/drawing/2014/main" id="{97024D61-10F4-41A5-B9C2-ED230399B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ss0.bdstatic.com/70cFuHSh_Q1YnxGkpoWK1HF6hhy/it/u=3358837936,2095364236&amp;fm=26&amp;gp=0.jpg">
                <a:extLst>
                  <a:ext uri="{FF2B5EF4-FFF2-40B4-BE49-F238E27FC236}">
                    <a16:creationId xmlns:a16="http://schemas.microsoft.com/office/drawing/2014/main" id="{BF9504D2-512E-42DC-8901-E177BE1A5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ss0.bdstatic.com/70cFuHSh_Q1YnxGkpoWK1HF6hhy/it/u=3358837936,2095364236&amp;fm=26&amp;gp=0.jpg">
                <a:extLst>
                  <a:ext uri="{FF2B5EF4-FFF2-40B4-BE49-F238E27FC236}">
                    <a16:creationId xmlns:a16="http://schemas.microsoft.com/office/drawing/2014/main" id="{8DCC52ED-7758-419D-9AF5-18B9ECF7D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s0.bdstatic.com/70cFuHSh_Q1YnxGkpoWK1HF6hhy/it/u=3358837936,2095364236&amp;fm=26&amp;gp=0.jpg">
                <a:extLst>
                  <a:ext uri="{FF2B5EF4-FFF2-40B4-BE49-F238E27FC236}">
                    <a16:creationId xmlns:a16="http://schemas.microsoft.com/office/drawing/2014/main" id="{7200103C-A380-4BC4-BC24-66980875D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s0.bdstatic.com/70cFuHSh_Q1YnxGkpoWK1HF6hhy/it/u=3358837936,2095364236&amp;fm=26&amp;gp=0.jpg">
                <a:extLst>
                  <a:ext uri="{FF2B5EF4-FFF2-40B4-BE49-F238E27FC236}">
                    <a16:creationId xmlns:a16="http://schemas.microsoft.com/office/drawing/2014/main" id="{06ACBB5F-7DCE-4B7C-98D3-243980CD9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s0.bdstatic.com/70cFuHSh_Q1YnxGkpoWK1HF6hhy/it/u=3358837936,2095364236&amp;fm=26&amp;gp=0.jpg">
                <a:extLst>
                  <a:ext uri="{FF2B5EF4-FFF2-40B4-BE49-F238E27FC236}">
                    <a16:creationId xmlns:a16="http://schemas.microsoft.com/office/drawing/2014/main" id="{E8188F04-FFD2-43C9-A93C-51D531F87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s0.bdstatic.com/70cFuHSh_Q1YnxGkpoWK1HF6hhy/it/u=3358837936,2095364236&amp;fm=26&amp;gp=0.jpg">
                <a:extLst>
                  <a:ext uri="{FF2B5EF4-FFF2-40B4-BE49-F238E27FC236}">
                    <a16:creationId xmlns:a16="http://schemas.microsoft.com/office/drawing/2014/main" id="{E84C8868-636C-47A9-B3E1-92DFAFF36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s0.bdstatic.com/70cFuHSh_Q1YnxGkpoWK1HF6hhy/it/u=3358837936,2095364236&amp;fm=26&amp;gp=0.jpg">
                <a:extLst>
                  <a:ext uri="{FF2B5EF4-FFF2-40B4-BE49-F238E27FC236}">
                    <a16:creationId xmlns:a16="http://schemas.microsoft.com/office/drawing/2014/main" id="{AF1306B2-4EA7-4553-BCA1-C629D5DF1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ss0.bdstatic.com/70cFuHSh_Q1YnxGkpoWK1HF6hhy/it/u=3358837936,2095364236&amp;fm=26&amp;gp=0.jpg">
                <a:extLst>
                  <a:ext uri="{FF2B5EF4-FFF2-40B4-BE49-F238E27FC236}">
                    <a16:creationId xmlns:a16="http://schemas.microsoft.com/office/drawing/2014/main" id="{E3745E48-0767-4D71-BBEE-FC84E8D21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ss0.bdstatic.com/70cFuHSh_Q1YnxGkpoWK1HF6hhy/it/u=3358837936,2095364236&amp;fm=26&amp;gp=0.jpg">
                <a:extLst>
                  <a:ext uri="{FF2B5EF4-FFF2-40B4-BE49-F238E27FC236}">
                    <a16:creationId xmlns:a16="http://schemas.microsoft.com/office/drawing/2014/main" id="{B38669D1-5521-4629-9A41-2CA0E00A1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ss0.bdstatic.com/70cFuHSh_Q1YnxGkpoWK1HF6hhy/it/u=3358837936,2095364236&amp;fm=26&amp;gp=0.jpg">
                <a:extLst>
                  <a:ext uri="{FF2B5EF4-FFF2-40B4-BE49-F238E27FC236}">
                    <a16:creationId xmlns:a16="http://schemas.microsoft.com/office/drawing/2014/main" id="{13019825-CB71-44AE-879D-5F4E37819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s0.bdstatic.com/70cFuHSh_Q1YnxGkpoWK1HF6hhy/it/u=3358837936,2095364236&amp;fm=26&amp;gp=0.jpg">
                <a:extLst>
                  <a:ext uri="{FF2B5EF4-FFF2-40B4-BE49-F238E27FC236}">
                    <a16:creationId xmlns:a16="http://schemas.microsoft.com/office/drawing/2014/main" id="{3F590E01-AF72-43A4-B501-12A19D95B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ss0.bdstatic.com/70cFuHSh_Q1YnxGkpoWK1HF6hhy/it/u=3358837936,2095364236&amp;fm=26&amp;gp=0.jpg">
                <a:extLst>
                  <a:ext uri="{FF2B5EF4-FFF2-40B4-BE49-F238E27FC236}">
                    <a16:creationId xmlns:a16="http://schemas.microsoft.com/office/drawing/2014/main" id="{08FCDDDB-EFCE-4A84-9C20-7692E2572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s0.bdstatic.com/70cFuHSh_Q1YnxGkpoWK1HF6hhy/it/u=3358837936,2095364236&amp;fm=26&amp;gp=0.jpg">
                <a:extLst>
                  <a:ext uri="{FF2B5EF4-FFF2-40B4-BE49-F238E27FC236}">
                    <a16:creationId xmlns:a16="http://schemas.microsoft.com/office/drawing/2014/main" id="{E6516673-0EE2-4D61-8680-381C6A23E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s0.bdstatic.com/70cFuHSh_Q1YnxGkpoWK1HF6hhy/it/u=3358837936,2095364236&amp;fm=26&amp;gp=0.jpg">
                <a:extLst>
                  <a:ext uri="{FF2B5EF4-FFF2-40B4-BE49-F238E27FC236}">
                    <a16:creationId xmlns:a16="http://schemas.microsoft.com/office/drawing/2014/main" id="{77C25A83-8C0C-4590-9B2B-675C25BC0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组合 32">
              <a:extLst>
                <a:ext uri="{FF2B5EF4-FFF2-40B4-BE49-F238E27FC236}">
                  <a16:creationId xmlns:a16="http://schemas.microsoft.com/office/drawing/2014/main" id="{7B65B0CB-6705-481A-98EA-2D3C61280835}"/>
                </a:ext>
              </a:extLst>
            </p:cNvPr>
            <p:cNvGrpSpPr/>
            <p:nvPr/>
          </p:nvGrpSpPr>
          <p:grpSpPr>
            <a:xfrm>
              <a:off x="23689" y="450206"/>
              <a:ext cx="12168311" cy="429952"/>
              <a:chOff x="23689" y="18406"/>
              <a:chExt cx="12038656" cy="429952"/>
            </a:xfrm>
          </p:grpSpPr>
          <p:pic>
            <p:nvPicPr>
              <p:cNvPr id="34" name="Picture 2" descr="https://ss0.bdstatic.com/70cFuHSh_Q1YnxGkpoWK1HF6hhy/it/u=3358837936,2095364236&amp;fm=26&amp;gp=0.jpg">
                <a:extLst>
                  <a:ext uri="{FF2B5EF4-FFF2-40B4-BE49-F238E27FC236}">
                    <a16:creationId xmlns:a16="http://schemas.microsoft.com/office/drawing/2014/main" id="{12FACE6D-823B-4124-B280-6A380224C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s0.bdstatic.com/70cFuHSh_Q1YnxGkpoWK1HF6hhy/it/u=3358837936,2095364236&amp;fm=26&amp;gp=0.jpg">
                <a:extLst>
                  <a:ext uri="{FF2B5EF4-FFF2-40B4-BE49-F238E27FC236}">
                    <a16:creationId xmlns:a16="http://schemas.microsoft.com/office/drawing/2014/main" id="{49FA9E2F-5C24-4C76-A4BF-5ED41C447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s0.bdstatic.com/70cFuHSh_Q1YnxGkpoWK1HF6hhy/it/u=3358837936,2095364236&amp;fm=26&amp;gp=0.jpg">
                <a:extLst>
                  <a:ext uri="{FF2B5EF4-FFF2-40B4-BE49-F238E27FC236}">
                    <a16:creationId xmlns:a16="http://schemas.microsoft.com/office/drawing/2014/main" id="{1B47D898-0648-43D3-B823-DCAF32092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s0.bdstatic.com/70cFuHSh_Q1YnxGkpoWK1HF6hhy/it/u=3358837936,2095364236&amp;fm=26&amp;gp=0.jpg">
                <a:extLst>
                  <a:ext uri="{FF2B5EF4-FFF2-40B4-BE49-F238E27FC236}">
                    <a16:creationId xmlns:a16="http://schemas.microsoft.com/office/drawing/2014/main" id="{79C45919-7E89-452C-B7B4-526D78D0B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s0.bdstatic.com/70cFuHSh_Q1YnxGkpoWK1HF6hhy/it/u=3358837936,2095364236&amp;fm=26&amp;gp=0.jpg">
                <a:extLst>
                  <a:ext uri="{FF2B5EF4-FFF2-40B4-BE49-F238E27FC236}">
                    <a16:creationId xmlns:a16="http://schemas.microsoft.com/office/drawing/2014/main" id="{FD34FC3A-178C-4CE5-AADD-0DE68D501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s0.bdstatic.com/70cFuHSh_Q1YnxGkpoWK1HF6hhy/it/u=3358837936,2095364236&amp;fm=26&amp;gp=0.jpg">
                <a:extLst>
                  <a:ext uri="{FF2B5EF4-FFF2-40B4-BE49-F238E27FC236}">
                    <a16:creationId xmlns:a16="http://schemas.microsoft.com/office/drawing/2014/main" id="{70FEDDBF-A0B1-411A-B74D-D78C33158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s0.bdstatic.com/70cFuHSh_Q1YnxGkpoWK1HF6hhy/it/u=3358837936,2095364236&amp;fm=26&amp;gp=0.jpg">
                <a:extLst>
                  <a:ext uri="{FF2B5EF4-FFF2-40B4-BE49-F238E27FC236}">
                    <a16:creationId xmlns:a16="http://schemas.microsoft.com/office/drawing/2014/main" id="{C1FC528D-A80A-4ECC-AD13-37E50D7C2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s0.bdstatic.com/70cFuHSh_Q1YnxGkpoWK1HF6hhy/it/u=3358837936,2095364236&amp;fm=26&amp;gp=0.jpg">
                <a:extLst>
                  <a:ext uri="{FF2B5EF4-FFF2-40B4-BE49-F238E27FC236}">
                    <a16:creationId xmlns:a16="http://schemas.microsoft.com/office/drawing/2014/main" id="{DC788648-1965-47C9-80D6-0E93EDB4F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ss0.bdstatic.com/70cFuHSh_Q1YnxGkpoWK1HF6hhy/it/u=3358837936,2095364236&amp;fm=26&amp;gp=0.jpg">
                <a:extLst>
                  <a:ext uri="{FF2B5EF4-FFF2-40B4-BE49-F238E27FC236}">
                    <a16:creationId xmlns:a16="http://schemas.microsoft.com/office/drawing/2014/main" id="{3B6AE9CE-1D7B-419F-9176-8F33B5D11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s0.bdstatic.com/70cFuHSh_Q1YnxGkpoWK1HF6hhy/it/u=3358837936,2095364236&amp;fm=26&amp;gp=0.jpg">
                <a:extLst>
                  <a:ext uri="{FF2B5EF4-FFF2-40B4-BE49-F238E27FC236}">
                    <a16:creationId xmlns:a16="http://schemas.microsoft.com/office/drawing/2014/main" id="{96E81020-65A6-4A8C-88CF-128A94118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ss0.bdstatic.com/70cFuHSh_Q1YnxGkpoWK1HF6hhy/it/u=3358837936,2095364236&amp;fm=26&amp;gp=0.jpg">
                <a:extLst>
                  <a:ext uri="{FF2B5EF4-FFF2-40B4-BE49-F238E27FC236}">
                    <a16:creationId xmlns:a16="http://schemas.microsoft.com/office/drawing/2014/main" id="{3AA23345-A14A-4FBD-881C-E5C14440B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ss0.bdstatic.com/70cFuHSh_Q1YnxGkpoWK1HF6hhy/it/u=3358837936,2095364236&amp;fm=26&amp;gp=0.jpg">
                <a:extLst>
                  <a:ext uri="{FF2B5EF4-FFF2-40B4-BE49-F238E27FC236}">
                    <a16:creationId xmlns:a16="http://schemas.microsoft.com/office/drawing/2014/main" id="{51B1E5F7-AE34-42CC-8818-3E836F491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ss0.bdstatic.com/70cFuHSh_Q1YnxGkpoWK1HF6hhy/it/u=3358837936,2095364236&amp;fm=26&amp;gp=0.jpg">
                <a:extLst>
                  <a:ext uri="{FF2B5EF4-FFF2-40B4-BE49-F238E27FC236}">
                    <a16:creationId xmlns:a16="http://schemas.microsoft.com/office/drawing/2014/main" id="{777658C0-2BF6-4E2B-B3FA-22A2AB252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s0.bdstatic.com/70cFuHSh_Q1YnxGkpoWK1HF6hhy/it/u=3358837936,2095364236&amp;fm=26&amp;gp=0.jpg">
                <a:extLst>
                  <a:ext uri="{FF2B5EF4-FFF2-40B4-BE49-F238E27FC236}">
                    <a16:creationId xmlns:a16="http://schemas.microsoft.com/office/drawing/2014/main" id="{9DADC440-19F8-422F-BEC6-DAEB2AEE5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ss0.bdstatic.com/70cFuHSh_Q1YnxGkpoWK1HF6hhy/it/u=3358837936,2095364236&amp;fm=26&amp;gp=0.jpg">
                <a:extLst>
                  <a:ext uri="{FF2B5EF4-FFF2-40B4-BE49-F238E27FC236}">
                    <a16:creationId xmlns:a16="http://schemas.microsoft.com/office/drawing/2014/main" id="{59AF6898-F95D-4212-ADDA-E9DB02318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ss0.bdstatic.com/70cFuHSh_Q1YnxGkpoWK1HF6hhy/it/u=3358837936,2095364236&amp;fm=26&amp;gp=0.jpg">
                <a:extLst>
                  <a:ext uri="{FF2B5EF4-FFF2-40B4-BE49-F238E27FC236}">
                    <a16:creationId xmlns:a16="http://schemas.microsoft.com/office/drawing/2014/main" id="{C76531FB-561E-4F40-9C89-E68DFD484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ss0.bdstatic.com/70cFuHSh_Q1YnxGkpoWK1HF6hhy/it/u=3358837936,2095364236&amp;fm=26&amp;gp=0.jpg">
                <a:extLst>
                  <a:ext uri="{FF2B5EF4-FFF2-40B4-BE49-F238E27FC236}">
                    <a16:creationId xmlns:a16="http://schemas.microsoft.com/office/drawing/2014/main" id="{14457D26-E63A-45B1-90A2-ED25A0C2B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ss0.bdstatic.com/70cFuHSh_Q1YnxGkpoWK1HF6hhy/it/u=3358837936,2095364236&amp;fm=26&amp;gp=0.jpg">
                <a:extLst>
                  <a:ext uri="{FF2B5EF4-FFF2-40B4-BE49-F238E27FC236}">
                    <a16:creationId xmlns:a16="http://schemas.microsoft.com/office/drawing/2014/main" id="{C9E6F735-DE0A-4B6E-AEF8-582218F0B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s://ss0.bdstatic.com/70cFuHSh_Q1YnxGkpoWK1HF6hhy/it/u=3358837936,2095364236&amp;fm=26&amp;gp=0.jpg">
                <a:extLst>
                  <a:ext uri="{FF2B5EF4-FFF2-40B4-BE49-F238E27FC236}">
                    <a16:creationId xmlns:a16="http://schemas.microsoft.com/office/drawing/2014/main" id="{63DFA302-2EF0-4478-8B95-2D4FC467F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s0.bdstatic.com/70cFuHSh_Q1YnxGkpoWK1HF6hhy/it/u=3358837936,2095364236&amp;fm=26&amp;gp=0.jpg">
                <a:extLst>
                  <a:ext uri="{FF2B5EF4-FFF2-40B4-BE49-F238E27FC236}">
                    <a16:creationId xmlns:a16="http://schemas.microsoft.com/office/drawing/2014/main" id="{E4E39C0E-B08D-4E56-84F4-50C20F5E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ss0.bdstatic.com/70cFuHSh_Q1YnxGkpoWK1HF6hhy/it/u=3358837936,2095364236&amp;fm=26&amp;gp=0.jpg">
                <a:extLst>
                  <a:ext uri="{FF2B5EF4-FFF2-40B4-BE49-F238E27FC236}">
                    <a16:creationId xmlns:a16="http://schemas.microsoft.com/office/drawing/2014/main" id="{90200DF5-9D80-44DB-B1FB-64DD778E5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s://ss0.bdstatic.com/70cFuHSh_Q1YnxGkpoWK1HF6hhy/it/u=3358837936,2095364236&amp;fm=26&amp;gp=0.jpg">
                <a:extLst>
                  <a:ext uri="{FF2B5EF4-FFF2-40B4-BE49-F238E27FC236}">
                    <a16:creationId xmlns:a16="http://schemas.microsoft.com/office/drawing/2014/main" id="{6B7614E4-63A0-487C-8105-F2E8B8410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s://ss0.bdstatic.com/70cFuHSh_Q1YnxGkpoWK1HF6hhy/it/u=3358837936,2095364236&amp;fm=26&amp;gp=0.jpg">
                <a:extLst>
                  <a:ext uri="{FF2B5EF4-FFF2-40B4-BE49-F238E27FC236}">
                    <a16:creationId xmlns:a16="http://schemas.microsoft.com/office/drawing/2014/main" id="{3B439A2E-D9DA-40E5-9C5A-2F16C50F4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s://ss0.bdstatic.com/70cFuHSh_Q1YnxGkpoWK1HF6hhy/it/u=3358837936,2095364236&amp;fm=26&amp;gp=0.jpg">
                <a:extLst>
                  <a:ext uri="{FF2B5EF4-FFF2-40B4-BE49-F238E27FC236}">
                    <a16:creationId xmlns:a16="http://schemas.microsoft.com/office/drawing/2014/main" id="{402DB0C9-4657-4D38-A6F1-D2AEB5C38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ss0.bdstatic.com/70cFuHSh_Q1YnxGkpoWK1HF6hhy/it/u=3358837936,2095364236&amp;fm=26&amp;gp=0.jpg">
                <a:extLst>
                  <a:ext uri="{FF2B5EF4-FFF2-40B4-BE49-F238E27FC236}">
                    <a16:creationId xmlns:a16="http://schemas.microsoft.com/office/drawing/2014/main" id="{5B835B12-C161-4BA3-8596-AC9F97405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tps://ss0.bdstatic.com/70cFuHSh_Q1YnxGkpoWK1HF6hhy/it/u=3358837936,2095364236&amp;fm=26&amp;gp=0.jpg">
                <a:extLst>
                  <a:ext uri="{FF2B5EF4-FFF2-40B4-BE49-F238E27FC236}">
                    <a16:creationId xmlns:a16="http://schemas.microsoft.com/office/drawing/2014/main" id="{3CAC6502-1130-472D-A9BE-6E85DCDEA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tps://ss0.bdstatic.com/70cFuHSh_Q1YnxGkpoWK1HF6hhy/it/u=3358837936,2095364236&amp;fm=26&amp;gp=0.jpg">
                <a:extLst>
                  <a:ext uri="{FF2B5EF4-FFF2-40B4-BE49-F238E27FC236}">
                    <a16:creationId xmlns:a16="http://schemas.microsoft.com/office/drawing/2014/main" id="{72B6204F-1767-49F2-9EDD-C3576E316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s0.bdstatic.com/70cFuHSh_Q1YnxGkpoWK1HF6hhy/it/u=3358837936,2095364236&amp;fm=26&amp;gp=0.jpg">
                <a:extLst>
                  <a:ext uri="{FF2B5EF4-FFF2-40B4-BE49-F238E27FC236}">
                    <a16:creationId xmlns:a16="http://schemas.microsoft.com/office/drawing/2014/main" id="{8CD3BD24-FB1C-45AC-BB10-EFD2F2E21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组合 61">
              <a:extLst>
                <a:ext uri="{FF2B5EF4-FFF2-40B4-BE49-F238E27FC236}">
                  <a16:creationId xmlns:a16="http://schemas.microsoft.com/office/drawing/2014/main" id="{705D1E8E-5366-4C3E-82D8-11C4AD991280}"/>
                </a:ext>
              </a:extLst>
            </p:cNvPr>
            <p:cNvGrpSpPr/>
            <p:nvPr/>
          </p:nvGrpSpPr>
          <p:grpSpPr>
            <a:xfrm>
              <a:off x="23688" y="875054"/>
              <a:ext cx="12168311" cy="429952"/>
              <a:chOff x="23689" y="18406"/>
              <a:chExt cx="12038656" cy="429952"/>
            </a:xfrm>
          </p:grpSpPr>
          <p:pic>
            <p:nvPicPr>
              <p:cNvPr id="63" name="Picture 2" descr="https://ss0.bdstatic.com/70cFuHSh_Q1YnxGkpoWK1HF6hhy/it/u=3358837936,2095364236&amp;fm=26&amp;gp=0.jpg">
                <a:extLst>
                  <a:ext uri="{FF2B5EF4-FFF2-40B4-BE49-F238E27FC236}">
                    <a16:creationId xmlns:a16="http://schemas.microsoft.com/office/drawing/2014/main" id="{1C666472-FCE0-4BA8-9DFF-453E3AE1F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ss0.bdstatic.com/70cFuHSh_Q1YnxGkpoWK1HF6hhy/it/u=3358837936,2095364236&amp;fm=26&amp;gp=0.jpg">
                <a:extLst>
                  <a:ext uri="{FF2B5EF4-FFF2-40B4-BE49-F238E27FC236}">
                    <a16:creationId xmlns:a16="http://schemas.microsoft.com/office/drawing/2014/main" id="{6A02527D-4C74-4D3A-8862-D109F1D97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tps://ss0.bdstatic.com/70cFuHSh_Q1YnxGkpoWK1HF6hhy/it/u=3358837936,2095364236&amp;fm=26&amp;gp=0.jpg">
                <a:extLst>
                  <a:ext uri="{FF2B5EF4-FFF2-40B4-BE49-F238E27FC236}">
                    <a16:creationId xmlns:a16="http://schemas.microsoft.com/office/drawing/2014/main" id="{28AF28E1-377F-4CFE-A50C-29749CE86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s://ss0.bdstatic.com/70cFuHSh_Q1YnxGkpoWK1HF6hhy/it/u=3358837936,2095364236&amp;fm=26&amp;gp=0.jpg">
                <a:extLst>
                  <a:ext uri="{FF2B5EF4-FFF2-40B4-BE49-F238E27FC236}">
                    <a16:creationId xmlns:a16="http://schemas.microsoft.com/office/drawing/2014/main" id="{681B577F-E0C4-4B84-98A7-737FB2FE5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s://ss0.bdstatic.com/70cFuHSh_Q1YnxGkpoWK1HF6hhy/it/u=3358837936,2095364236&amp;fm=26&amp;gp=0.jpg">
                <a:extLst>
                  <a:ext uri="{FF2B5EF4-FFF2-40B4-BE49-F238E27FC236}">
                    <a16:creationId xmlns:a16="http://schemas.microsoft.com/office/drawing/2014/main" id="{7DAF15CF-F765-4AF1-88C8-9FBD6CF6D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s://ss0.bdstatic.com/70cFuHSh_Q1YnxGkpoWK1HF6hhy/it/u=3358837936,2095364236&amp;fm=26&amp;gp=0.jpg">
                <a:extLst>
                  <a:ext uri="{FF2B5EF4-FFF2-40B4-BE49-F238E27FC236}">
                    <a16:creationId xmlns:a16="http://schemas.microsoft.com/office/drawing/2014/main" id="{3AC670CF-E79F-49C8-89E1-69DFB803C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s://ss0.bdstatic.com/70cFuHSh_Q1YnxGkpoWK1HF6hhy/it/u=3358837936,2095364236&amp;fm=26&amp;gp=0.jpg">
                <a:extLst>
                  <a:ext uri="{FF2B5EF4-FFF2-40B4-BE49-F238E27FC236}">
                    <a16:creationId xmlns:a16="http://schemas.microsoft.com/office/drawing/2014/main" id="{A90E4E5A-AFAC-47F4-AECD-512BD265F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s://ss0.bdstatic.com/70cFuHSh_Q1YnxGkpoWK1HF6hhy/it/u=3358837936,2095364236&amp;fm=26&amp;gp=0.jpg">
                <a:extLst>
                  <a:ext uri="{FF2B5EF4-FFF2-40B4-BE49-F238E27FC236}">
                    <a16:creationId xmlns:a16="http://schemas.microsoft.com/office/drawing/2014/main" id="{426C348D-43CD-4398-9789-B33474388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https://ss0.bdstatic.com/70cFuHSh_Q1YnxGkpoWK1HF6hhy/it/u=3358837936,2095364236&amp;fm=26&amp;gp=0.jpg">
                <a:extLst>
                  <a:ext uri="{FF2B5EF4-FFF2-40B4-BE49-F238E27FC236}">
                    <a16:creationId xmlns:a16="http://schemas.microsoft.com/office/drawing/2014/main" id="{D80C51DD-4B6E-4FEB-A3E0-F543AAF6D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ss0.bdstatic.com/70cFuHSh_Q1YnxGkpoWK1HF6hhy/it/u=3358837936,2095364236&amp;fm=26&amp;gp=0.jpg">
                <a:extLst>
                  <a:ext uri="{FF2B5EF4-FFF2-40B4-BE49-F238E27FC236}">
                    <a16:creationId xmlns:a16="http://schemas.microsoft.com/office/drawing/2014/main" id="{0450AC45-23E6-4C93-A437-479799900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ss0.bdstatic.com/70cFuHSh_Q1YnxGkpoWK1HF6hhy/it/u=3358837936,2095364236&amp;fm=26&amp;gp=0.jpg">
                <a:extLst>
                  <a:ext uri="{FF2B5EF4-FFF2-40B4-BE49-F238E27FC236}">
                    <a16:creationId xmlns:a16="http://schemas.microsoft.com/office/drawing/2014/main" id="{7A8811C5-F175-4169-B27F-F977108A3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ss0.bdstatic.com/70cFuHSh_Q1YnxGkpoWK1HF6hhy/it/u=3358837936,2095364236&amp;fm=26&amp;gp=0.jpg">
                <a:extLst>
                  <a:ext uri="{FF2B5EF4-FFF2-40B4-BE49-F238E27FC236}">
                    <a16:creationId xmlns:a16="http://schemas.microsoft.com/office/drawing/2014/main" id="{D4215711-2CD7-402D-8F5A-16943A387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ss0.bdstatic.com/70cFuHSh_Q1YnxGkpoWK1HF6hhy/it/u=3358837936,2095364236&amp;fm=26&amp;gp=0.jpg">
                <a:extLst>
                  <a:ext uri="{FF2B5EF4-FFF2-40B4-BE49-F238E27FC236}">
                    <a16:creationId xmlns:a16="http://schemas.microsoft.com/office/drawing/2014/main" id="{003E7882-625D-468B-A533-21995FF00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ss0.bdstatic.com/70cFuHSh_Q1YnxGkpoWK1HF6hhy/it/u=3358837936,2095364236&amp;fm=26&amp;gp=0.jpg">
                <a:extLst>
                  <a:ext uri="{FF2B5EF4-FFF2-40B4-BE49-F238E27FC236}">
                    <a16:creationId xmlns:a16="http://schemas.microsoft.com/office/drawing/2014/main" id="{F526FB75-D171-45EA-BB87-67BCE50E4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ss0.bdstatic.com/70cFuHSh_Q1YnxGkpoWK1HF6hhy/it/u=3358837936,2095364236&amp;fm=26&amp;gp=0.jpg">
                <a:extLst>
                  <a:ext uri="{FF2B5EF4-FFF2-40B4-BE49-F238E27FC236}">
                    <a16:creationId xmlns:a16="http://schemas.microsoft.com/office/drawing/2014/main" id="{DE1DCCF7-8B57-4320-96E4-499B6A2CF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s://ss0.bdstatic.com/70cFuHSh_Q1YnxGkpoWK1HF6hhy/it/u=3358837936,2095364236&amp;fm=26&amp;gp=0.jpg">
                <a:extLst>
                  <a:ext uri="{FF2B5EF4-FFF2-40B4-BE49-F238E27FC236}">
                    <a16:creationId xmlns:a16="http://schemas.microsoft.com/office/drawing/2014/main" id="{261BC5B6-1118-4261-8505-61CA180ED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tps://ss0.bdstatic.com/70cFuHSh_Q1YnxGkpoWK1HF6hhy/it/u=3358837936,2095364236&amp;fm=26&amp;gp=0.jpg">
                <a:extLst>
                  <a:ext uri="{FF2B5EF4-FFF2-40B4-BE49-F238E27FC236}">
                    <a16:creationId xmlns:a16="http://schemas.microsoft.com/office/drawing/2014/main" id="{C4BB6795-9B75-4957-92A4-433129CDE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tps://ss0.bdstatic.com/70cFuHSh_Q1YnxGkpoWK1HF6hhy/it/u=3358837936,2095364236&amp;fm=26&amp;gp=0.jpg">
                <a:extLst>
                  <a:ext uri="{FF2B5EF4-FFF2-40B4-BE49-F238E27FC236}">
                    <a16:creationId xmlns:a16="http://schemas.microsoft.com/office/drawing/2014/main" id="{46E7367A-B2C9-4838-857C-8FB555270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https://ss0.bdstatic.com/70cFuHSh_Q1YnxGkpoWK1HF6hhy/it/u=3358837936,2095364236&amp;fm=26&amp;gp=0.jpg">
                <a:extLst>
                  <a:ext uri="{FF2B5EF4-FFF2-40B4-BE49-F238E27FC236}">
                    <a16:creationId xmlns:a16="http://schemas.microsoft.com/office/drawing/2014/main" id="{7231A02B-3AC0-4013-AF95-445E034E6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https://ss0.bdstatic.com/70cFuHSh_Q1YnxGkpoWK1HF6hhy/it/u=3358837936,2095364236&amp;fm=26&amp;gp=0.jpg">
                <a:extLst>
                  <a:ext uri="{FF2B5EF4-FFF2-40B4-BE49-F238E27FC236}">
                    <a16:creationId xmlns:a16="http://schemas.microsoft.com/office/drawing/2014/main" id="{E51971B6-A173-4D0C-A97B-2587072CE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s://ss0.bdstatic.com/70cFuHSh_Q1YnxGkpoWK1HF6hhy/it/u=3358837936,2095364236&amp;fm=26&amp;gp=0.jpg">
                <a:extLst>
                  <a:ext uri="{FF2B5EF4-FFF2-40B4-BE49-F238E27FC236}">
                    <a16:creationId xmlns:a16="http://schemas.microsoft.com/office/drawing/2014/main" id="{42F7EFF8-8248-454D-B889-1C38A9D28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https://ss0.bdstatic.com/70cFuHSh_Q1YnxGkpoWK1HF6hhy/it/u=3358837936,2095364236&amp;fm=26&amp;gp=0.jpg">
                <a:extLst>
                  <a:ext uri="{FF2B5EF4-FFF2-40B4-BE49-F238E27FC236}">
                    <a16:creationId xmlns:a16="http://schemas.microsoft.com/office/drawing/2014/main" id="{F947AEF7-50E7-4325-9F18-499B66500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s://ss0.bdstatic.com/70cFuHSh_Q1YnxGkpoWK1HF6hhy/it/u=3358837936,2095364236&amp;fm=26&amp;gp=0.jpg">
                <a:extLst>
                  <a:ext uri="{FF2B5EF4-FFF2-40B4-BE49-F238E27FC236}">
                    <a16:creationId xmlns:a16="http://schemas.microsoft.com/office/drawing/2014/main" id="{68DD3D5F-BABC-4F9F-9011-BCEB7542C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s://ss0.bdstatic.com/70cFuHSh_Q1YnxGkpoWK1HF6hhy/it/u=3358837936,2095364236&amp;fm=26&amp;gp=0.jpg">
                <a:extLst>
                  <a:ext uri="{FF2B5EF4-FFF2-40B4-BE49-F238E27FC236}">
                    <a16:creationId xmlns:a16="http://schemas.microsoft.com/office/drawing/2014/main" id="{3E384B96-3FC5-4642-90BC-BA3024FE4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https://ss0.bdstatic.com/70cFuHSh_Q1YnxGkpoWK1HF6hhy/it/u=3358837936,2095364236&amp;fm=26&amp;gp=0.jpg">
                <a:extLst>
                  <a:ext uri="{FF2B5EF4-FFF2-40B4-BE49-F238E27FC236}">
                    <a16:creationId xmlns:a16="http://schemas.microsoft.com/office/drawing/2014/main" id="{2B162BC4-B158-4009-B65A-65F780F68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ttps://ss0.bdstatic.com/70cFuHSh_Q1YnxGkpoWK1HF6hhy/it/u=3358837936,2095364236&amp;fm=26&amp;gp=0.jpg">
                <a:extLst>
                  <a:ext uri="{FF2B5EF4-FFF2-40B4-BE49-F238E27FC236}">
                    <a16:creationId xmlns:a16="http://schemas.microsoft.com/office/drawing/2014/main" id="{6F3BDD49-B106-4C5E-807D-90532DF98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s://ss0.bdstatic.com/70cFuHSh_Q1YnxGkpoWK1HF6hhy/it/u=3358837936,2095364236&amp;fm=26&amp;gp=0.jpg">
                <a:extLst>
                  <a:ext uri="{FF2B5EF4-FFF2-40B4-BE49-F238E27FC236}">
                    <a16:creationId xmlns:a16="http://schemas.microsoft.com/office/drawing/2014/main" id="{08E66578-440F-4EA2-A099-49F40515F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https://ss0.bdstatic.com/70cFuHSh_Q1YnxGkpoWK1HF6hhy/it/u=3358837936,2095364236&amp;fm=26&amp;gp=0.jpg">
                <a:extLst>
                  <a:ext uri="{FF2B5EF4-FFF2-40B4-BE49-F238E27FC236}">
                    <a16:creationId xmlns:a16="http://schemas.microsoft.com/office/drawing/2014/main" id="{F24B3608-396B-4557-993C-699A378F4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组合 90">
              <a:extLst>
                <a:ext uri="{FF2B5EF4-FFF2-40B4-BE49-F238E27FC236}">
                  <a16:creationId xmlns:a16="http://schemas.microsoft.com/office/drawing/2014/main" id="{AA3D5D8F-5C28-4DDD-8BCB-F82AAD492844}"/>
                </a:ext>
              </a:extLst>
            </p:cNvPr>
            <p:cNvGrpSpPr/>
            <p:nvPr/>
          </p:nvGrpSpPr>
          <p:grpSpPr>
            <a:xfrm>
              <a:off x="23689" y="1306854"/>
              <a:ext cx="12168311" cy="429952"/>
              <a:chOff x="23689" y="18406"/>
              <a:chExt cx="12038656" cy="429952"/>
            </a:xfrm>
          </p:grpSpPr>
          <p:pic>
            <p:nvPicPr>
              <p:cNvPr id="92" name="Picture 2" descr="https://ss0.bdstatic.com/70cFuHSh_Q1YnxGkpoWK1HF6hhy/it/u=3358837936,2095364236&amp;fm=26&amp;gp=0.jpg">
                <a:extLst>
                  <a:ext uri="{FF2B5EF4-FFF2-40B4-BE49-F238E27FC236}">
                    <a16:creationId xmlns:a16="http://schemas.microsoft.com/office/drawing/2014/main" id="{B2F65362-6909-4D8B-A9B7-F42CC5BAF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tps://ss0.bdstatic.com/70cFuHSh_Q1YnxGkpoWK1HF6hhy/it/u=3358837936,2095364236&amp;fm=26&amp;gp=0.jpg">
                <a:extLst>
                  <a:ext uri="{FF2B5EF4-FFF2-40B4-BE49-F238E27FC236}">
                    <a16:creationId xmlns:a16="http://schemas.microsoft.com/office/drawing/2014/main" id="{AD11AC2E-9143-466A-ABFF-7FE67A8C0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s://ss0.bdstatic.com/70cFuHSh_Q1YnxGkpoWK1HF6hhy/it/u=3358837936,2095364236&amp;fm=26&amp;gp=0.jpg">
                <a:extLst>
                  <a:ext uri="{FF2B5EF4-FFF2-40B4-BE49-F238E27FC236}">
                    <a16:creationId xmlns:a16="http://schemas.microsoft.com/office/drawing/2014/main" id="{7885AC0A-7AB7-4199-B852-8A95A97D3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s://ss0.bdstatic.com/70cFuHSh_Q1YnxGkpoWK1HF6hhy/it/u=3358837936,2095364236&amp;fm=26&amp;gp=0.jpg">
                <a:extLst>
                  <a:ext uri="{FF2B5EF4-FFF2-40B4-BE49-F238E27FC236}">
                    <a16:creationId xmlns:a16="http://schemas.microsoft.com/office/drawing/2014/main" id="{42EA2705-450E-4BC6-9CE6-1AAC19A09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https://ss0.bdstatic.com/70cFuHSh_Q1YnxGkpoWK1HF6hhy/it/u=3358837936,2095364236&amp;fm=26&amp;gp=0.jpg">
                <a:extLst>
                  <a:ext uri="{FF2B5EF4-FFF2-40B4-BE49-F238E27FC236}">
                    <a16:creationId xmlns:a16="http://schemas.microsoft.com/office/drawing/2014/main" id="{730DAE5F-8DF2-47E6-97E6-8ECB52A54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https://ss0.bdstatic.com/70cFuHSh_Q1YnxGkpoWK1HF6hhy/it/u=3358837936,2095364236&amp;fm=26&amp;gp=0.jpg">
                <a:extLst>
                  <a:ext uri="{FF2B5EF4-FFF2-40B4-BE49-F238E27FC236}">
                    <a16:creationId xmlns:a16="http://schemas.microsoft.com/office/drawing/2014/main" id="{8CE7FCF6-6F82-4C3E-9D14-8BF78E1BF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https://ss0.bdstatic.com/70cFuHSh_Q1YnxGkpoWK1HF6hhy/it/u=3358837936,2095364236&amp;fm=26&amp;gp=0.jpg">
                <a:extLst>
                  <a:ext uri="{FF2B5EF4-FFF2-40B4-BE49-F238E27FC236}">
                    <a16:creationId xmlns:a16="http://schemas.microsoft.com/office/drawing/2014/main" id="{C6E0EB49-8C9A-43F0-95FD-B9DC1FE7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https://ss0.bdstatic.com/70cFuHSh_Q1YnxGkpoWK1HF6hhy/it/u=3358837936,2095364236&amp;fm=26&amp;gp=0.jpg">
                <a:extLst>
                  <a:ext uri="{FF2B5EF4-FFF2-40B4-BE49-F238E27FC236}">
                    <a16:creationId xmlns:a16="http://schemas.microsoft.com/office/drawing/2014/main" id="{61690473-A900-483A-B86D-04E55396F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s://ss0.bdstatic.com/70cFuHSh_Q1YnxGkpoWK1HF6hhy/it/u=3358837936,2095364236&amp;fm=26&amp;gp=0.jpg">
                <a:extLst>
                  <a:ext uri="{FF2B5EF4-FFF2-40B4-BE49-F238E27FC236}">
                    <a16:creationId xmlns:a16="http://schemas.microsoft.com/office/drawing/2014/main" id="{53E11CD7-5BB7-42DC-875E-37A866F8C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ttps://ss0.bdstatic.com/70cFuHSh_Q1YnxGkpoWK1HF6hhy/it/u=3358837936,2095364236&amp;fm=26&amp;gp=0.jpg">
                <a:extLst>
                  <a:ext uri="{FF2B5EF4-FFF2-40B4-BE49-F238E27FC236}">
                    <a16:creationId xmlns:a16="http://schemas.microsoft.com/office/drawing/2014/main" id="{12D8E330-C6AC-4525-A72B-0409C833B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https://ss0.bdstatic.com/70cFuHSh_Q1YnxGkpoWK1HF6hhy/it/u=3358837936,2095364236&amp;fm=26&amp;gp=0.jpg">
                <a:extLst>
                  <a:ext uri="{FF2B5EF4-FFF2-40B4-BE49-F238E27FC236}">
                    <a16:creationId xmlns:a16="http://schemas.microsoft.com/office/drawing/2014/main" id="{60007397-E0EB-4630-A279-AC76FBE82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https://ss0.bdstatic.com/70cFuHSh_Q1YnxGkpoWK1HF6hhy/it/u=3358837936,2095364236&amp;fm=26&amp;gp=0.jpg">
                <a:extLst>
                  <a:ext uri="{FF2B5EF4-FFF2-40B4-BE49-F238E27FC236}">
                    <a16:creationId xmlns:a16="http://schemas.microsoft.com/office/drawing/2014/main" id="{44533C4A-BC80-4EDF-86F4-D8EA75AE2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https://ss0.bdstatic.com/70cFuHSh_Q1YnxGkpoWK1HF6hhy/it/u=3358837936,2095364236&amp;fm=26&amp;gp=0.jpg">
                <a:extLst>
                  <a:ext uri="{FF2B5EF4-FFF2-40B4-BE49-F238E27FC236}">
                    <a16:creationId xmlns:a16="http://schemas.microsoft.com/office/drawing/2014/main" id="{781A6930-6B0C-4D75-B7BF-8C7361302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https://ss0.bdstatic.com/70cFuHSh_Q1YnxGkpoWK1HF6hhy/it/u=3358837936,2095364236&amp;fm=26&amp;gp=0.jpg">
                <a:extLst>
                  <a:ext uri="{FF2B5EF4-FFF2-40B4-BE49-F238E27FC236}">
                    <a16:creationId xmlns:a16="http://schemas.microsoft.com/office/drawing/2014/main" id="{D8B12601-ABDC-4715-A212-3C399927F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https://ss0.bdstatic.com/70cFuHSh_Q1YnxGkpoWK1HF6hhy/it/u=3358837936,2095364236&amp;fm=26&amp;gp=0.jpg">
                <a:extLst>
                  <a:ext uri="{FF2B5EF4-FFF2-40B4-BE49-F238E27FC236}">
                    <a16:creationId xmlns:a16="http://schemas.microsoft.com/office/drawing/2014/main" id="{C63AC3DA-0E2A-42E4-AD90-A551C3DDD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https://ss0.bdstatic.com/70cFuHSh_Q1YnxGkpoWK1HF6hhy/it/u=3358837936,2095364236&amp;fm=26&amp;gp=0.jpg">
                <a:extLst>
                  <a:ext uri="{FF2B5EF4-FFF2-40B4-BE49-F238E27FC236}">
                    <a16:creationId xmlns:a16="http://schemas.microsoft.com/office/drawing/2014/main" id="{2C7E27F0-BF13-4E0D-B84A-7BBFE8935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https://ss0.bdstatic.com/70cFuHSh_Q1YnxGkpoWK1HF6hhy/it/u=3358837936,2095364236&amp;fm=26&amp;gp=0.jpg">
                <a:extLst>
                  <a:ext uri="{FF2B5EF4-FFF2-40B4-BE49-F238E27FC236}">
                    <a16:creationId xmlns:a16="http://schemas.microsoft.com/office/drawing/2014/main" id="{C36BB286-309F-4A7A-8149-0A8233F91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https://ss0.bdstatic.com/70cFuHSh_Q1YnxGkpoWK1HF6hhy/it/u=3358837936,2095364236&amp;fm=26&amp;gp=0.jpg">
                <a:extLst>
                  <a:ext uri="{FF2B5EF4-FFF2-40B4-BE49-F238E27FC236}">
                    <a16:creationId xmlns:a16="http://schemas.microsoft.com/office/drawing/2014/main" id="{96F135AB-9A53-4F39-9EF7-16AB6F557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https://ss0.bdstatic.com/70cFuHSh_Q1YnxGkpoWK1HF6hhy/it/u=3358837936,2095364236&amp;fm=26&amp;gp=0.jpg">
                <a:extLst>
                  <a:ext uri="{FF2B5EF4-FFF2-40B4-BE49-F238E27FC236}">
                    <a16:creationId xmlns:a16="http://schemas.microsoft.com/office/drawing/2014/main" id="{34E54C75-6D04-4CFA-8AEE-694801292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https://ss0.bdstatic.com/70cFuHSh_Q1YnxGkpoWK1HF6hhy/it/u=3358837936,2095364236&amp;fm=26&amp;gp=0.jpg">
                <a:extLst>
                  <a:ext uri="{FF2B5EF4-FFF2-40B4-BE49-F238E27FC236}">
                    <a16:creationId xmlns:a16="http://schemas.microsoft.com/office/drawing/2014/main" id="{B21A25E7-147C-4E9C-A12D-71ED01123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https://ss0.bdstatic.com/70cFuHSh_Q1YnxGkpoWK1HF6hhy/it/u=3358837936,2095364236&amp;fm=26&amp;gp=0.jpg">
                <a:extLst>
                  <a:ext uri="{FF2B5EF4-FFF2-40B4-BE49-F238E27FC236}">
                    <a16:creationId xmlns:a16="http://schemas.microsoft.com/office/drawing/2014/main" id="{0FEE1DEC-CE18-4834-BC58-3659F8295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https://ss0.bdstatic.com/70cFuHSh_Q1YnxGkpoWK1HF6hhy/it/u=3358837936,2095364236&amp;fm=26&amp;gp=0.jpg">
                <a:extLst>
                  <a:ext uri="{FF2B5EF4-FFF2-40B4-BE49-F238E27FC236}">
                    <a16:creationId xmlns:a16="http://schemas.microsoft.com/office/drawing/2014/main" id="{28E98B78-ED9D-459A-ABBD-7E9A61C91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https://ss0.bdstatic.com/70cFuHSh_Q1YnxGkpoWK1HF6hhy/it/u=3358837936,2095364236&amp;fm=26&amp;gp=0.jpg">
                <a:extLst>
                  <a:ext uri="{FF2B5EF4-FFF2-40B4-BE49-F238E27FC236}">
                    <a16:creationId xmlns:a16="http://schemas.microsoft.com/office/drawing/2014/main" id="{A6DB2B24-7872-4521-B1B2-469836759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https://ss0.bdstatic.com/70cFuHSh_Q1YnxGkpoWK1HF6hhy/it/u=3358837936,2095364236&amp;fm=26&amp;gp=0.jpg">
                <a:extLst>
                  <a:ext uri="{FF2B5EF4-FFF2-40B4-BE49-F238E27FC236}">
                    <a16:creationId xmlns:a16="http://schemas.microsoft.com/office/drawing/2014/main" id="{5C0B41DB-B23E-4743-97CF-CB49C0847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https://ss0.bdstatic.com/70cFuHSh_Q1YnxGkpoWK1HF6hhy/it/u=3358837936,2095364236&amp;fm=26&amp;gp=0.jpg">
                <a:extLst>
                  <a:ext uri="{FF2B5EF4-FFF2-40B4-BE49-F238E27FC236}">
                    <a16:creationId xmlns:a16="http://schemas.microsoft.com/office/drawing/2014/main" id="{A3F3077E-D8D2-4BCF-A7B7-FA937E5E5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https://ss0.bdstatic.com/70cFuHSh_Q1YnxGkpoWK1HF6hhy/it/u=3358837936,2095364236&amp;fm=26&amp;gp=0.jpg">
                <a:extLst>
                  <a:ext uri="{FF2B5EF4-FFF2-40B4-BE49-F238E27FC236}">
                    <a16:creationId xmlns:a16="http://schemas.microsoft.com/office/drawing/2014/main" id="{E44120FC-58E7-4DEC-8B15-4A75A4736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https://ss0.bdstatic.com/70cFuHSh_Q1YnxGkpoWK1HF6hhy/it/u=3358837936,2095364236&amp;fm=26&amp;gp=0.jpg">
                <a:extLst>
                  <a:ext uri="{FF2B5EF4-FFF2-40B4-BE49-F238E27FC236}">
                    <a16:creationId xmlns:a16="http://schemas.microsoft.com/office/drawing/2014/main" id="{39186E78-2174-48D4-A3B4-FA63A39F4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https://ss0.bdstatic.com/70cFuHSh_Q1YnxGkpoWK1HF6hhy/it/u=3358837936,2095364236&amp;fm=26&amp;gp=0.jpg">
                <a:extLst>
                  <a:ext uri="{FF2B5EF4-FFF2-40B4-BE49-F238E27FC236}">
                    <a16:creationId xmlns:a16="http://schemas.microsoft.com/office/drawing/2014/main" id="{60822083-BF60-4DB1-93C1-5CE8547DC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组合 119">
              <a:extLst>
                <a:ext uri="{FF2B5EF4-FFF2-40B4-BE49-F238E27FC236}">
                  <a16:creationId xmlns:a16="http://schemas.microsoft.com/office/drawing/2014/main" id="{7C902900-821B-40F6-8CC6-10C4B5EDE551}"/>
                </a:ext>
              </a:extLst>
            </p:cNvPr>
            <p:cNvGrpSpPr/>
            <p:nvPr/>
          </p:nvGrpSpPr>
          <p:grpSpPr>
            <a:xfrm>
              <a:off x="23688" y="1735998"/>
              <a:ext cx="12168311" cy="429952"/>
              <a:chOff x="23689" y="18406"/>
              <a:chExt cx="12038656" cy="429952"/>
            </a:xfrm>
          </p:grpSpPr>
          <p:pic>
            <p:nvPicPr>
              <p:cNvPr id="121" name="Picture 2" descr="https://ss0.bdstatic.com/70cFuHSh_Q1YnxGkpoWK1HF6hhy/it/u=3358837936,2095364236&amp;fm=26&amp;gp=0.jpg">
                <a:extLst>
                  <a:ext uri="{FF2B5EF4-FFF2-40B4-BE49-F238E27FC236}">
                    <a16:creationId xmlns:a16="http://schemas.microsoft.com/office/drawing/2014/main" id="{6CA8B8C6-56D9-428A-85E5-26EC09649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https://ss0.bdstatic.com/70cFuHSh_Q1YnxGkpoWK1HF6hhy/it/u=3358837936,2095364236&amp;fm=26&amp;gp=0.jpg">
                <a:extLst>
                  <a:ext uri="{FF2B5EF4-FFF2-40B4-BE49-F238E27FC236}">
                    <a16:creationId xmlns:a16="http://schemas.microsoft.com/office/drawing/2014/main" id="{6BA2E98D-1047-449C-91D8-8AD6A18C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https://ss0.bdstatic.com/70cFuHSh_Q1YnxGkpoWK1HF6hhy/it/u=3358837936,2095364236&amp;fm=26&amp;gp=0.jpg">
                <a:extLst>
                  <a:ext uri="{FF2B5EF4-FFF2-40B4-BE49-F238E27FC236}">
                    <a16:creationId xmlns:a16="http://schemas.microsoft.com/office/drawing/2014/main" id="{F9175D81-2496-4C64-A410-C5D1250D9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https://ss0.bdstatic.com/70cFuHSh_Q1YnxGkpoWK1HF6hhy/it/u=3358837936,2095364236&amp;fm=26&amp;gp=0.jpg">
                <a:extLst>
                  <a:ext uri="{FF2B5EF4-FFF2-40B4-BE49-F238E27FC236}">
                    <a16:creationId xmlns:a16="http://schemas.microsoft.com/office/drawing/2014/main" id="{D3C1DCF8-B4A2-4A2E-BA03-487004075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https://ss0.bdstatic.com/70cFuHSh_Q1YnxGkpoWK1HF6hhy/it/u=3358837936,2095364236&amp;fm=26&amp;gp=0.jpg">
                <a:extLst>
                  <a:ext uri="{FF2B5EF4-FFF2-40B4-BE49-F238E27FC236}">
                    <a16:creationId xmlns:a16="http://schemas.microsoft.com/office/drawing/2014/main" id="{4D2D60FD-759D-4A7D-B8CE-2220FAA08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https://ss0.bdstatic.com/70cFuHSh_Q1YnxGkpoWK1HF6hhy/it/u=3358837936,2095364236&amp;fm=26&amp;gp=0.jpg">
                <a:extLst>
                  <a:ext uri="{FF2B5EF4-FFF2-40B4-BE49-F238E27FC236}">
                    <a16:creationId xmlns:a16="http://schemas.microsoft.com/office/drawing/2014/main" id="{BE5B4388-BE4C-4AC0-99DC-915FE5030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https://ss0.bdstatic.com/70cFuHSh_Q1YnxGkpoWK1HF6hhy/it/u=3358837936,2095364236&amp;fm=26&amp;gp=0.jpg">
                <a:extLst>
                  <a:ext uri="{FF2B5EF4-FFF2-40B4-BE49-F238E27FC236}">
                    <a16:creationId xmlns:a16="http://schemas.microsoft.com/office/drawing/2014/main" id="{11411EB8-86D2-433C-A3EF-92B779F59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s://ss0.bdstatic.com/70cFuHSh_Q1YnxGkpoWK1HF6hhy/it/u=3358837936,2095364236&amp;fm=26&amp;gp=0.jpg">
                <a:extLst>
                  <a:ext uri="{FF2B5EF4-FFF2-40B4-BE49-F238E27FC236}">
                    <a16:creationId xmlns:a16="http://schemas.microsoft.com/office/drawing/2014/main" id="{6B0833BC-C666-434D-83C2-86057E0F8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https://ss0.bdstatic.com/70cFuHSh_Q1YnxGkpoWK1HF6hhy/it/u=3358837936,2095364236&amp;fm=26&amp;gp=0.jpg">
                <a:extLst>
                  <a:ext uri="{FF2B5EF4-FFF2-40B4-BE49-F238E27FC236}">
                    <a16:creationId xmlns:a16="http://schemas.microsoft.com/office/drawing/2014/main" id="{915B6602-4F24-4ADA-B421-D69A13008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https://ss0.bdstatic.com/70cFuHSh_Q1YnxGkpoWK1HF6hhy/it/u=3358837936,2095364236&amp;fm=26&amp;gp=0.jpg">
                <a:extLst>
                  <a:ext uri="{FF2B5EF4-FFF2-40B4-BE49-F238E27FC236}">
                    <a16:creationId xmlns:a16="http://schemas.microsoft.com/office/drawing/2014/main" id="{B3CFD0D9-8BC4-4E46-B8C5-EDF0E3442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https://ss0.bdstatic.com/70cFuHSh_Q1YnxGkpoWK1HF6hhy/it/u=3358837936,2095364236&amp;fm=26&amp;gp=0.jpg">
                <a:extLst>
                  <a:ext uri="{FF2B5EF4-FFF2-40B4-BE49-F238E27FC236}">
                    <a16:creationId xmlns:a16="http://schemas.microsoft.com/office/drawing/2014/main" id="{C54467B8-21CF-4889-BB51-320A4F1DB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https://ss0.bdstatic.com/70cFuHSh_Q1YnxGkpoWK1HF6hhy/it/u=3358837936,2095364236&amp;fm=26&amp;gp=0.jpg">
                <a:extLst>
                  <a:ext uri="{FF2B5EF4-FFF2-40B4-BE49-F238E27FC236}">
                    <a16:creationId xmlns:a16="http://schemas.microsoft.com/office/drawing/2014/main" id="{36AD50B8-C052-4F64-9763-453AD6CAD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https://ss0.bdstatic.com/70cFuHSh_Q1YnxGkpoWK1HF6hhy/it/u=3358837936,2095364236&amp;fm=26&amp;gp=0.jpg">
                <a:extLst>
                  <a:ext uri="{FF2B5EF4-FFF2-40B4-BE49-F238E27FC236}">
                    <a16:creationId xmlns:a16="http://schemas.microsoft.com/office/drawing/2014/main" id="{A4A78414-13DE-4C88-AD24-D658ADD22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https://ss0.bdstatic.com/70cFuHSh_Q1YnxGkpoWK1HF6hhy/it/u=3358837936,2095364236&amp;fm=26&amp;gp=0.jpg">
                <a:extLst>
                  <a:ext uri="{FF2B5EF4-FFF2-40B4-BE49-F238E27FC236}">
                    <a16:creationId xmlns:a16="http://schemas.microsoft.com/office/drawing/2014/main" id="{B3926D4D-38CD-4F7A-BB81-54D049C0B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https://ss0.bdstatic.com/70cFuHSh_Q1YnxGkpoWK1HF6hhy/it/u=3358837936,2095364236&amp;fm=26&amp;gp=0.jpg">
                <a:extLst>
                  <a:ext uri="{FF2B5EF4-FFF2-40B4-BE49-F238E27FC236}">
                    <a16:creationId xmlns:a16="http://schemas.microsoft.com/office/drawing/2014/main" id="{00E2118D-711B-4EFC-897C-E70E68990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https://ss0.bdstatic.com/70cFuHSh_Q1YnxGkpoWK1HF6hhy/it/u=3358837936,2095364236&amp;fm=26&amp;gp=0.jpg">
                <a:extLst>
                  <a:ext uri="{FF2B5EF4-FFF2-40B4-BE49-F238E27FC236}">
                    <a16:creationId xmlns:a16="http://schemas.microsoft.com/office/drawing/2014/main" id="{22D09CC9-F28A-4A5C-9DE0-1BA18F84E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https://ss0.bdstatic.com/70cFuHSh_Q1YnxGkpoWK1HF6hhy/it/u=3358837936,2095364236&amp;fm=26&amp;gp=0.jpg">
                <a:extLst>
                  <a:ext uri="{FF2B5EF4-FFF2-40B4-BE49-F238E27FC236}">
                    <a16:creationId xmlns:a16="http://schemas.microsoft.com/office/drawing/2014/main" id="{B1535713-6217-4230-9809-6FABED69C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https://ss0.bdstatic.com/70cFuHSh_Q1YnxGkpoWK1HF6hhy/it/u=3358837936,2095364236&amp;fm=26&amp;gp=0.jpg">
                <a:extLst>
                  <a:ext uri="{FF2B5EF4-FFF2-40B4-BE49-F238E27FC236}">
                    <a16:creationId xmlns:a16="http://schemas.microsoft.com/office/drawing/2014/main" id="{DC8C5EB9-4AE3-408A-95AD-B44BED3E5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ss0.bdstatic.com/70cFuHSh_Q1YnxGkpoWK1HF6hhy/it/u=3358837936,2095364236&amp;fm=26&amp;gp=0.jpg">
                <a:extLst>
                  <a:ext uri="{FF2B5EF4-FFF2-40B4-BE49-F238E27FC236}">
                    <a16:creationId xmlns:a16="http://schemas.microsoft.com/office/drawing/2014/main" id="{1F335F6E-C4F4-4730-A7EC-9BED1E8E9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https://ss0.bdstatic.com/70cFuHSh_Q1YnxGkpoWK1HF6hhy/it/u=3358837936,2095364236&amp;fm=26&amp;gp=0.jpg">
                <a:extLst>
                  <a:ext uri="{FF2B5EF4-FFF2-40B4-BE49-F238E27FC236}">
                    <a16:creationId xmlns:a16="http://schemas.microsoft.com/office/drawing/2014/main" id="{46B4E3FF-E5A9-456F-88C2-6CA3B211D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https://ss0.bdstatic.com/70cFuHSh_Q1YnxGkpoWK1HF6hhy/it/u=3358837936,2095364236&amp;fm=26&amp;gp=0.jpg">
                <a:extLst>
                  <a:ext uri="{FF2B5EF4-FFF2-40B4-BE49-F238E27FC236}">
                    <a16:creationId xmlns:a16="http://schemas.microsoft.com/office/drawing/2014/main" id="{0A4647F4-629A-4084-933A-0AF8DB018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ss0.bdstatic.com/70cFuHSh_Q1YnxGkpoWK1HF6hhy/it/u=3358837936,2095364236&amp;fm=26&amp;gp=0.jpg">
                <a:extLst>
                  <a:ext uri="{FF2B5EF4-FFF2-40B4-BE49-F238E27FC236}">
                    <a16:creationId xmlns:a16="http://schemas.microsoft.com/office/drawing/2014/main" id="{C5490775-2141-4137-9906-1D176BD0A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ss0.bdstatic.com/70cFuHSh_Q1YnxGkpoWK1HF6hhy/it/u=3358837936,2095364236&amp;fm=26&amp;gp=0.jpg">
                <a:extLst>
                  <a:ext uri="{FF2B5EF4-FFF2-40B4-BE49-F238E27FC236}">
                    <a16:creationId xmlns:a16="http://schemas.microsoft.com/office/drawing/2014/main" id="{5EF83FD9-3050-4292-961A-C3592DC37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ss0.bdstatic.com/70cFuHSh_Q1YnxGkpoWK1HF6hhy/it/u=3358837936,2095364236&amp;fm=26&amp;gp=0.jpg">
                <a:extLst>
                  <a:ext uri="{FF2B5EF4-FFF2-40B4-BE49-F238E27FC236}">
                    <a16:creationId xmlns:a16="http://schemas.microsoft.com/office/drawing/2014/main" id="{1469395B-9D2D-4230-A983-8DF374D45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https://ss0.bdstatic.com/70cFuHSh_Q1YnxGkpoWK1HF6hhy/it/u=3358837936,2095364236&amp;fm=26&amp;gp=0.jpg">
                <a:extLst>
                  <a:ext uri="{FF2B5EF4-FFF2-40B4-BE49-F238E27FC236}">
                    <a16:creationId xmlns:a16="http://schemas.microsoft.com/office/drawing/2014/main" id="{563B60E7-CC20-4A92-B83F-925434F32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https://ss0.bdstatic.com/70cFuHSh_Q1YnxGkpoWK1HF6hhy/it/u=3358837936,2095364236&amp;fm=26&amp;gp=0.jpg">
                <a:extLst>
                  <a:ext uri="{FF2B5EF4-FFF2-40B4-BE49-F238E27FC236}">
                    <a16:creationId xmlns:a16="http://schemas.microsoft.com/office/drawing/2014/main" id="{23BA9A72-0499-4B83-BFC6-C85155403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https://ss0.bdstatic.com/70cFuHSh_Q1YnxGkpoWK1HF6hhy/it/u=3358837936,2095364236&amp;fm=26&amp;gp=0.jpg">
                <a:extLst>
                  <a:ext uri="{FF2B5EF4-FFF2-40B4-BE49-F238E27FC236}">
                    <a16:creationId xmlns:a16="http://schemas.microsoft.com/office/drawing/2014/main" id="{97BE7BE2-42E5-4351-8F2D-3C19C2404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https://ss0.bdstatic.com/70cFuHSh_Q1YnxGkpoWK1HF6hhy/it/u=3358837936,2095364236&amp;fm=26&amp;gp=0.jpg">
                <a:extLst>
                  <a:ext uri="{FF2B5EF4-FFF2-40B4-BE49-F238E27FC236}">
                    <a16:creationId xmlns:a16="http://schemas.microsoft.com/office/drawing/2014/main" id="{5F722D5B-56D1-4FCE-A8AF-81EFB3BA3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 name="组合 148">
              <a:extLst>
                <a:ext uri="{FF2B5EF4-FFF2-40B4-BE49-F238E27FC236}">
                  <a16:creationId xmlns:a16="http://schemas.microsoft.com/office/drawing/2014/main" id="{3A7FAF43-60BB-4A04-A478-F2642A051B35}"/>
                </a:ext>
              </a:extLst>
            </p:cNvPr>
            <p:cNvGrpSpPr/>
            <p:nvPr/>
          </p:nvGrpSpPr>
          <p:grpSpPr>
            <a:xfrm>
              <a:off x="23689" y="2167798"/>
              <a:ext cx="12168311" cy="429952"/>
              <a:chOff x="23689" y="18406"/>
              <a:chExt cx="12038656" cy="429952"/>
            </a:xfrm>
          </p:grpSpPr>
          <p:pic>
            <p:nvPicPr>
              <p:cNvPr id="150" name="Picture 2" descr="https://ss0.bdstatic.com/70cFuHSh_Q1YnxGkpoWK1HF6hhy/it/u=3358837936,2095364236&amp;fm=26&amp;gp=0.jpg">
                <a:extLst>
                  <a:ext uri="{FF2B5EF4-FFF2-40B4-BE49-F238E27FC236}">
                    <a16:creationId xmlns:a16="http://schemas.microsoft.com/office/drawing/2014/main" id="{FD98462C-CF9C-4037-86BA-8B687D4A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s://ss0.bdstatic.com/70cFuHSh_Q1YnxGkpoWK1HF6hhy/it/u=3358837936,2095364236&amp;fm=26&amp;gp=0.jpg">
                <a:extLst>
                  <a:ext uri="{FF2B5EF4-FFF2-40B4-BE49-F238E27FC236}">
                    <a16:creationId xmlns:a16="http://schemas.microsoft.com/office/drawing/2014/main" id="{3CFF99C7-F216-4E2E-AD93-B742048EA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https://ss0.bdstatic.com/70cFuHSh_Q1YnxGkpoWK1HF6hhy/it/u=3358837936,2095364236&amp;fm=26&amp;gp=0.jpg">
                <a:extLst>
                  <a:ext uri="{FF2B5EF4-FFF2-40B4-BE49-F238E27FC236}">
                    <a16:creationId xmlns:a16="http://schemas.microsoft.com/office/drawing/2014/main" id="{6538AA50-C8D6-4C18-8EBD-0AC4B32A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https://ss0.bdstatic.com/70cFuHSh_Q1YnxGkpoWK1HF6hhy/it/u=3358837936,2095364236&amp;fm=26&amp;gp=0.jpg">
                <a:extLst>
                  <a:ext uri="{FF2B5EF4-FFF2-40B4-BE49-F238E27FC236}">
                    <a16:creationId xmlns:a16="http://schemas.microsoft.com/office/drawing/2014/main" id="{DA710ED7-3781-4375-BF93-EADE3DFAB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https://ss0.bdstatic.com/70cFuHSh_Q1YnxGkpoWK1HF6hhy/it/u=3358837936,2095364236&amp;fm=26&amp;gp=0.jpg">
                <a:extLst>
                  <a:ext uri="{FF2B5EF4-FFF2-40B4-BE49-F238E27FC236}">
                    <a16:creationId xmlns:a16="http://schemas.microsoft.com/office/drawing/2014/main" id="{94552B96-FF23-4839-AF8F-97599A5AE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s://ss0.bdstatic.com/70cFuHSh_Q1YnxGkpoWK1HF6hhy/it/u=3358837936,2095364236&amp;fm=26&amp;gp=0.jpg">
                <a:extLst>
                  <a:ext uri="{FF2B5EF4-FFF2-40B4-BE49-F238E27FC236}">
                    <a16:creationId xmlns:a16="http://schemas.microsoft.com/office/drawing/2014/main" id="{60B719E4-034F-4F16-B9CC-2A21782C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https://ss0.bdstatic.com/70cFuHSh_Q1YnxGkpoWK1HF6hhy/it/u=3358837936,2095364236&amp;fm=26&amp;gp=0.jpg">
                <a:extLst>
                  <a:ext uri="{FF2B5EF4-FFF2-40B4-BE49-F238E27FC236}">
                    <a16:creationId xmlns:a16="http://schemas.microsoft.com/office/drawing/2014/main" id="{7413064E-F1AF-459C-AA79-CC85CC2AC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https://ss0.bdstatic.com/70cFuHSh_Q1YnxGkpoWK1HF6hhy/it/u=3358837936,2095364236&amp;fm=26&amp;gp=0.jpg">
                <a:extLst>
                  <a:ext uri="{FF2B5EF4-FFF2-40B4-BE49-F238E27FC236}">
                    <a16:creationId xmlns:a16="http://schemas.microsoft.com/office/drawing/2014/main" id="{0C7C5BAC-8C08-40D3-BF71-F935A1D6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https://ss0.bdstatic.com/70cFuHSh_Q1YnxGkpoWK1HF6hhy/it/u=3358837936,2095364236&amp;fm=26&amp;gp=0.jpg">
                <a:extLst>
                  <a:ext uri="{FF2B5EF4-FFF2-40B4-BE49-F238E27FC236}">
                    <a16:creationId xmlns:a16="http://schemas.microsoft.com/office/drawing/2014/main" id="{E7D984E8-1C65-40E1-A012-1FE1B1FBF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https://ss0.bdstatic.com/70cFuHSh_Q1YnxGkpoWK1HF6hhy/it/u=3358837936,2095364236&amp;fm=26&amp;gp=0.jpg">
                <a:extLst>
                  <a:ext uri="{FF2B5EF4-FFF2-40B4-BE49-F238E27FC236}">
                    <a16:creationId xmlns:a16="http://schemas.microsoft.com/office/drawing/2014/main" id="{4A533B18-CE12-4731-A93A-C4712B82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s://ss0.bdstatic.com/70cFuHSh_Q1YnxGkpoWK1HF6hhy/it/u=3358837936,2095364236&amp;fm=26&amp;gp=0.jpg">
                <a:extLst>
                  <a:ext uri="{FF2B5EF4-FFF2-40B4-BE49-F238E27FC236}">
                    <a16:creationId xmlns:a16="http://schemas.microsoft.com/office/drawing/2014/main" id="{DBB3FD2D-2907-41D6-B97A-138B444C7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https://ss0.bdstatic.com/70cFuHSh_Q1YnxGkpoWK1HF6hhy/it/u=3358837936,2095364236&amp;fm=26&amp;gp=0.jpg">
                <a:extLst>
                  <a:ext uri="{FF2B5EF4-FFF2-40B4-BE49-F238E27FC236}">
                    <a16:creationId xmlns:a16="http://schemas.microsoft.com/office/drawing/2014/main" id="{02DCEFA0-C832-4150-B23C-9684680F0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s://ss0.bdstatic.com/70cFuHSh_Q1YnxGkpoWK1HF6hhy/it/u=3358837936,2095364236&amp;fm=26&amp;gp=0.jpg">
                <a:extLst>
                  <a:ext uri="{FF2B5EF4-FFF2-40B4-BE49-F238E27FC236}">
                    <a16:creationId xmlns:a16="http://schemas.microsoft.com/office/drawing/2014/main" id="{5D394D7C-C032-49C6-A9FB-2880A328D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s://ss0.bdstatic.com/70cFuHSh_Q1YnxGkpoWK1HF6hhy/it/u=3358837936,2095364236&amp;fm=26&amp;gp=0.jpg">
                <a:extLst>
                  <a:ext uri="{FF2B5EF4-FFF2-40B4-BE49-F238E27FC236}">
                    <a16:creationId xmlns:a16="http://schemas.microsoft.com/office/drawing/2014/main" id="{19DAD05C-B2DB-471C-B678-A429DB072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ss0.bdstatic.com/70cFuHSh_Q1YnxGkpoWK1HF6hhy/it/u=3358837936,2095364236&amp;fm=26&amp;gp=0.jpg">
                <a:extLst>
                  <a:ext uri="{FF2B5EF4-FFF2-40B4-BE49-F238E27FC236}">
                    <a16:creationId xmlns:a16="http://schemas.microsoft.com/office/drawing/2014/main" id="{1D1616B4-A65E-496E-AFA2-D41BA1F47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s://ss0.bdstatic.com/70cFuHSh_Q1YnxGkpoWK1HF6hhy/it/u=3358837936,2095364236&amp;fm=26&amp;gp=0.jpg">
                <a:extLst>
                  <a:ext uri="{FF2B5EF4-FFF2-40B4-BE49-F238E27FC236}">
                    <a16:creationId xmlns:a16="http://schemas.microsoft.com/office/drawing/2014/main" id="{D20B901A-AD48-480A-A922-4365554F2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https://ss0.bdstatic.com/70cFuHSh_Q1YnxGkpoWK1HF6hhy/it/u=3358837936,2095364236&amp;fm=26&amp;gp=0.jpg">
                <a:extLst>
                  <a:ext uri="{FF2B5EF4-FFF2-40B4-BE49-F238E27FC236}">
                    <a16:creationId xmlns:a16="http://schemas.microsoft.com/office/drawing/2014/main" id="{D991F1CD-4BF1-442B-B873-DD82FFCDB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https://ss0.bdstatic.com/70cFuHSh_Q1YnxGkpoWK1HF6hhy/it/u=3358837936,2095364236&amp;fm=26&amp;gp=0.jpg">
                <a:extLst>
                  <a:ext uri="{FF2B5EF4-FFF2-40B4-BE49-F238E27FC236}">
                    <a16:creationId xmlns:a16="http://schemas.microsoft.com/office/drawing/2014/main" id="{3FA984BF-BE28-4C4B-9F71-91B69F024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s://ss0.bdstatic.com/70cFuHSh_Q1YnxGkpoWK1HF6hhy/it/u=3358837936,2095364236&amp;fm=26&amp;gp=0.jpg">
                <a:extLst>
                  <a:ext uri="{FF2B5EF4-FFF2-40B4-BE49-F238E27FC236}">
                    <a16:creationId xmlns:a16="http://schemas.microsoft.com/office/drawing/2014/main" id="{0D81F256-B24A-4E14-AECF-7BB8A0E57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ss0.bdstatic.com/70cFuHSh_Q1YnxGkpoWK1HF6hhy/it/u=3358837936,2095364236&amp;fm=26&amp;gp=0.jpg">
                <a:extLst>
                  <a:ext uri="{FF2B5EF4-FFF2-40B4-BE49-F238E27FC236}">
                    <a16:creationId xmlns:a16="http://schemas.microsoft.com/office/drawing/2014/main" id="{FF56A72A-08BC-44F4-8DCE-C485128E6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ss0.bdstatic.com/70cFuHSh_Q1YnxGkpoWK1HF6hhy/it/u=3358837936,2095364236&amp;fm=26&amp;gp=0.jpg">
                <a:extLst>
                  <a:ext uri="{FF2B5EF4-FFF2-40B4-BE49-F238E27FC236}">
                    <a16:creationId xmlns:a16="http://schemas.microsoft.com/office/drawing/2014/main" id="{90DF3677-44DD-4C8C-A99E-A3F0212B2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ss0.bdstatic.com/70cFuHSh_Q1YnxGkpoWK1HF6hhy/it/u=3358837936,2095364236&amp;fm=26&amp;gp=0.jpg">
                <a:extLst>
                  <a:ext uri="{FF2B5EF4-FFF2-40B4-BE49-F238E27FC236}">
                    <a16:creationId xmlns:a16="http://schemas.microsoft.com/office/drawing/2014/main" id="{E3304DF0-C877-4060-98A1-744419F82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https://ss0.bdstatic.com/70cFuHSh_Q1YnxGkpoWK1HF6hhy/it/u=3358837936,2095364236&amp;fm=26&amp;gp=0.jpg">
                <a:extLst>
                  <a:ext uri="{FF2B5EF4-FFF2-40B4-BE49-F238E27FC236}">
                    <a16:creationId xmlns:a16="http://schemas.microsoft.com/office/drawing/2014/main" id="{49335D9F-3282-433F-B68F-34A6F0631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ttps://ss0.bdstatic.com/70cFuHSh_Q1YnxGkpoWK1HF6hhy/it/u=3358837936,2095364236&amp;fm=26&amp;gp=0.jpg">
                <a:extLst>
                  <a:ext uri="{FF2B5EF4-FFF2-40B4-BE49-F238E27FC236}">
                    <a16:creationId xmlns:a16="http://schemas.microsoft.com/office/drawing/2014/main" id="{3F3DB940-8B3C-483B-B143-3AAAEC03C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ss0.bdstatic.com/70cFuHSh_Q1YnxGkpoWK1HF6hhy/it/u=3358837936,2095364236&amp;fm=26&amp;gp=0.jpg">
                <a:extLst>
                  <a:ext uri="{FF2B5EF4-FFF2-40B4-BE49-F238E27FC236}">
                    <a16:creationId xmlns:a16="http://schemas.microsoft.com/office/drawing/2014/main" id="{EA327563-6046-4116-ABF0-2B64366C0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ss0.bdstatic.com/70cFuHSh_Q1YnxGkpoWK1HF6hhy/it/u=3358837936,2095364236&amp;fm=26&amp;gp=0.jpg">
                <a:extLst>
                  <a:ext uri="{FF2B5EF4-FFF2-40B4-BE49-F238E27FC236}">
                    <a16:creationId xmlns:a16="http://schemas.microsoft.com/office/drawing/2014/main" id="{0EAC1683-51F3-4B02-9906-34C5EA8B1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ss0.bdstatic.com/70cFuHSh_Q1YnxGkpoWK1HF6hhy/it/u=3358837936,2095364236&amp;fm=26&amp;gp=0.jpg">
                <a:extLst>
                  <a:ext uri="{FF2B5EF4-FFF2-40B4-BE49-F238E27FC236}">
                    <a16:creationId xmlns:a16="http://schemas.microsoft.com/office/drawing/2014/main" id="{63F7DD64-206A-4B9D-B920-C3B2BD784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ss0.bdstatic.com/70cFuHSh_Q1YnxGkpoWK1HF6hhy/it/u=3358837936,2095364236&amp;fm=26&amp;gp=0.jpg">
                <a:extLst>
                  <a:ext uri="{FF2B5EF4-FFF2-40B4-BE49-F238E27FC236}">
                    <a16:creationId xmlns:a16="http://schemas.microsoft.com/office/drawing/2014/main" id="{21EEAE53-3146-441B-A05D-13682B3C1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8" name="组合 177">
              <a:extLst>
                <a:ext uri="{FF2B5EF4-FFF2-40B4-BE49-F238E27FC236}">
                  <a16:creationId xmlns:a16="http://schemas.microsoft.com/office/drawing/2014/main" id="{FAAC3986-D77A-461F-B60F-3AE984642179}"/>
                </a:ext>
              </a:extLst>
            </p:cNvPr>
            <p:cNvGrpSpPr/>
            <p:nvPr/>
          </p:nvGrpSpPr>
          <p:grpSpPr>
            <a:xfrm>
              <a:off x="23688" y="2592646"/>
              <a:ext cx="12168311" cy="429952"/>
              <a:chOff x="23689" y="18406"/>
              <a:chExt cx="12038656" cy="429952"/>
            </a:xfrm>
          </p:grpSpPr>
          <p:pic>
            <p:nvPicPr>
              <p:cNvPr id="179" name="Picture 2" descr="https://ss0.bdstatic.com/70cFuHSh_Q1YnxGkpoWK1HF6hhy/it/u=3358837936,2095364236&amp;fm=26&amp;gp=0.jpg">
                <a:extLst>
                  <a:ext uri="{FF2B5EF4-FFF2-40B4-BE49-F238E27FC236}">
                    <a16:creationId xmlns:a16="http://schemas.microsoft.com/office/drawing/2014/main" id="{72E0A89B-DF3E-4077-B75D-87C23C0B4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https://ss0.bdstatic.com/70cFuHSh_Q1YnxGkpoWK1HF6hhy/it/u=3358837936,2095364236&amp;fm=26&amp;gp=0.jpg">
                <a:extLst>
                  <a:ext uri="{FF2B5EF4-FFF2-40B4-BE49-F238E27FC236}">
                    <a16:creationId xmlns:a16="http://schemas.microsoft.com/office/drawing/2014/main" id="{F97E22AB-38C9-4AF2-A3AB-3D336CFE1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https://ss0.bdstatic.com/70cFuHSh_Q1YnxGkpoWK1HF6hhy/it/u=3358837936,2095364236&amp;fm=26&amp;gp=0.jpg">
                <a:extLst>
                  <a:ext uri="{FF2B5EF4-FFF2-40B4-BE49-F238E27FC236}">
                    <a16:creationId xmlns:a16="http://schemas.microsoft.com/office/drawing/2014/main" id="{CCC277B9-FA68-433D-A94A-C1FD05F8C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https://ss0.bdstatic.com/70cFuHSh_Q1YnxGkpoWK1HF6hhy/it/u=3358837936,2095364236&amp;fm=26&amp;gp=0.jpg">
                <a:extLst>
                  <a:ext uri="{FF2B5EF4-FFF2-40B4-BE49-F238E27FC236}">
                    <a16:creationId xmlns:a16="http://schemas.microsoft.com/office/drawing/2014/main" id="{02882FBA-1A56-4F5C-A4FE-165A1D514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https://ss0.bdstatic.com/70cFuHSh_Q1YnxGkpoWK1HF6hhy/it/u=3358837936,2095364236&amp;fm=26&amp;gp=0.jpg">
                <a:extLst>
                  <a:ext uri="{FF2B5EF4-FFF2-40B4-BE49-F238E27FC236}">
                    <a16:creationId xmlns:a16="http://schemas.microsoft.com/office/drawing/2014/main" id="{363A2AE1-FC74-4403-85BE-B928A60D3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https://ss0.bdstatic.com/70cFuHSh_Q1YnxGkpoWK1HF6hhy/it/u=3358837936,2095364236&amp;fm=26&amp;gp=0.jpg">
                <a:extLst>
                  <a:ext uri="{FF2B5EF4-FFF2-40B4-BE49-F238E27FC236}">
                    <a16:creationId xmlns:a16="http://schemas.microsoft.com/office/drawing/2014/main" id="{72BDBE25-B295-4941-9BB9-78332E38A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https://ss0.bdstatic.com/70cFuHSh_Q1YnxGkpoWK1HF6hhy/it/u=3358837936,2095364236&amp;fm=26&amp;gp=0.jpg">
                <a:extLst>
                  <a:ext uri="{FF2B5EF4-FFF2-40B4-BE49-F238E27FC236}">
                    <a16:creationId xmlns:a16="http://schemas.microsoft.com/office/drawing/2014/main" id="{1CF59322-649D-4AA3-A2A2-1837561F8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https://ss0.bdstatic.com/70cFuHSh_Q1YnxGkpoWK1HF6hhy/it/u=3358837936,2095364236&amp;fm=26&amp;gp=0.jpg">
                <a:extLst>
                  <a:ext uri="{FF2B5EF4-FFF2-40B4-BE49-F238E27FC236}">
                    <a16:creationId xmlns:a16="http://schemas.microsoft.com/office/drawing/2014/main" id="{458812F7-2A8D-49A1-90E5-D7635F21F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https://ss0.bdstatic.com/70cFuHSh_Q1YnxGkpoWK1HF6hhy/it/u=3358837936,2095364236&amp;fm=26&amp;gp=0.jpg">
                <a:extLst>
                  <a:ext uri="{FF2B5EF4-FFF2-40B4-BE49-F238E27FC236}">
                    <a16:creationId xmlns:a16="http://schemas.microsoft.com/office/drawing/2014/main" id="{ECB5777D-DFAC-40D5-BF30-2992CA28E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https://ss0.bdstatic.com/70cFuHSh_Q1YnxGkpoWK1HF6hhy/it/u=3358837936,2095364236&amp;fm=26&amp;gp=0.jpg">
                <a:extLst>
                  <a:ext uri="{FF2B5EF4-FFF2-40B4-BE49-F238E27FC236}">
                    <a16:creationId xmlns:a16="http://schemas.microsoft.com/office/drawing/2014/main" id="{9CB072E3-530A-42B0-AE2F-A14AB44BF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s://ss0.bdstatic.com/70cFuHSh_Q1YnxGkpoWK1HF6hhy/it/u=3358837936,2095364236&amp;fm=26&amp;gp=0.jpg">
                <a:extLst>
                  <a:ext uri="{FF2B5EF4-FFF2-40B4-BE49-F238E27FC236}">
                    <a16:creationId xmlns:a16="http://schemas.microsoft.com/office/drawing/2014/main" id="{D92071A3-5EDE-43EE-8345-6FB446847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https://ss0.bdstatic.com/70cFuHSh_Q1YnxGkpoWK1HF6hhy/it/u=3358837936,2095364236&amp;fm=26&amp;gp=0.jpg">
                <a:extLst>
                  <a:ext uri="{FF2B5EF4-FFF2-40B4-BE49-F238E27FC236}">
                    <a16:creationId xmlns:a16="http://schemas.microsoft.com/office/drawing/2014/main" id="{F0CA8C96-7718-4E41-97BA-69787577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https://ss0.bdstatic.com/70cFuHSh_Q1YnxGkpoWK1HF6hhy/it/u=3358837936,2095364236&amp;fm=26&amp;gp=0.jpg">
                <a:extLst>
                  <a:ext uri="{FF2B5EF4-FFF2-40B4-BE49-F238E27FC236}">
                    <a16:creationId xmlns:a16="http://schemas.microsoft.com/office/drawing/2014/main" id="{1F3C44D0-DA18-42EA-8A26-F5429DC6F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https://ss0.bdstatic.com/70cFuHSh_Q1YnxGkpoWK1HF6hhy/it/u=3358837936,2095364236&amp;fm=26&amp;gp=0.jpg">
                <a:extLst>
                  <a:ext uri="{FF2B5EF4-FFF2-40B4-BE49-F238E27FC236}">
                    <a16:creationId xmlns:a16="http://schemas.microsoft.com/office/drawing/2014/main" id="{79C88377-35D4-4C05-93C8-F271D7952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s://ss0.bdstatic.com/70cFuHSh_Q1YnxGkpoWK1HF6hhy/it/u=3358837936,2095364236&amp;fm=26&amp;gp=0.jpg">
                <a:extLst>
                  <a:ext uri="{FF2B5EF4-FFF2-40B4-BE49-F238E27FC236}">
                    <a16:creationId xmlns:a16="http://schemas.microsoft.com/office/drawing/2014/main" id="{75F950AE-F352-4A65-829C-C18DC5166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https://ss0.bdstatic.com/70cFuHSh_Q1YnxGkpoWK1HF6hhy/it/u=3358837936,2095364236&amp;fm=26&amp;gp=0.jpg">
                <a:extLst>
                  <a:ext uri="{FF2B5EF4-FFF2-40B4-BE49-F238E27FC236}">
                    <a16:creationId xmlns:a16="http://schemas.microsoft.com/office/drawing/2014/main" id="{09B6BED5-DAC8-4EFD-BC49-BC3FE5ED3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https://ss0.bdstatic.com/70cFuHSh_Q1YnxGkpoWK1HF6hhy/it/u=3358837936,2095364236&amp;fm=26&amp;gp=0.jpg">
                <a:extLst>
                  <a:ext uri="{FF2B5EF4-FFF2-40B4-BE49-F238E27FC236}">
                    <a16:creationId xmlns:a16="http://schemas.microsoft.com/office/drawing/2014/main" id="{71DFDC18-E5AB-434F-9E6B-6834AAE54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s://ss0.bdstatic.com/70cFuHSh_Q1YnxGkpoWK1HF6hhy/it/u=3358837936,2095364236&amp;fm=26&amp;gp=0.jpg">
                <a:extLst>
                  <a:ext uri="{FF2B5EF4-FFF2-40B4-BE49-F238E27FC236}">
                    <a16:creationId xmlns:a16="http://schemas.microsoft.com/office/drawing/2014/main" id="{C4C5C4BE-4800-4A2E-ABE8-D3CCA4A3C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https://ss0.bdstatic.com/70cFuHSh_Q1YnxGkpoWK1HF6hhy/it/u=3358837936,2095364236&amp;fm=26&amp;gp=0.jpg">
                <a:extLst>
                  <a:ext uri="{FF2B5EF4-FFF2-40B4-BE49-F238E27FC236}">
                    <a16:creationId xmlns:a16="http://schemas.microsoft.com/office/drawing/2014/main" id="{DDC706F2-4C8F-45AF-905B-D024B88AD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s://ss0.bdstatic.com/70cFuHSh_Q1YnxGkpoWK1HF6hhy/it/u=3358837936,2095364236&amp;fm=26&amp;gp=0.jpg">
                <a:extLst>
                  <a:ext uri="{FF2B5EF4-FFF2-40B4-BE49-F238E27FC236}">
                    <a16:creationId xmlns:a16="http://schemas.microsoft.com/office/drawing/2014/main" id="{7F1C94E9-7263-435F-9E78-3AC2DCD87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s://ss0.bdstatic.com/70cFuHSh_Q1YnxGkpoWK1HF6hhy/it/u=3358837936,2095364236&amp;fm=26&amp;gp=0.jpg">
                <a:extLst>
                  <a:ext uri="{FF2B5EF4-FFF2-40B4-BE49-F238E27FC236}">
                    <a16:creationId xmlns:a16="http://schemas.microsoft.com/office/drawing/2014/main" id="{0ACCBEF3-109C-46B0-ABAE-AF6687EC6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https://ss0.bdstatic.com/70cFuHSh_Q1YnxGkpoWK1HF6hhy/it/u=3358837936,2095364236&amp;fm=26&amp;gp=0.jpg">
                <a:extLst>
                  <a:ext uri="{FF2B5EF4-FFF2-40B4-BE49-F238E27FC236}">
                    <a16:creationId xmlns:a16="http://schemas.microsoft.com/office/drawing/2014/main" id="{A5B6A843-F62B-42CA-99F5-AAF05E010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https://ss0.bdstatic.com/70cFuHSh_Q1YnxGkpoWK1HF6hhy/it/u=3358837936,2095364236&amp;fm=26&amp;gp=0.jpg">
                <a:extLst>
                  <a:ext uri="{FF2B5EF4-FFF2-40B4-BE49-F238E27FC236}">
                    <a16:creationId xmlns:a16="http://schemas.microsoft.com/office/drawing/2014/main" id="{8FCA7EBB-C7F4-4E93-99AB-14925BD3C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https://ss0.bdstatic.com/70cFuHSh_Q1YnxGkpoWK1HF6hhy/it/u=3358837936,2095364236&amp;fm=26&amp;gp=0.jpg">
                <a:extLst>
                  <a:ext uri="{FF2B5EF4-FFF2-40B4-BE49-F238E27FC236}">
                    <a16:creationId xmlns:a16="http://schemas.microsoft.com/office/drawing/2014/main" id="{B3DB96B3-3C67-488F-8846-E4BD82280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ss0.bdstatic.com/70cFuHSh_Q1YnxGkpoWK1HF6hhy/it/u=3358837936,2095364236&amp;fm=26&amp;gp=0.jpg">
                <a:extLst>
                  <a:ext uri="{FF2B5EF4-FFF2-40B4-BE49-F238E27FC236}">
                    <a16:creationId xmlns:a16="http://schemas.microsoft.com/office/drawing/2014/main" id="{9523B567-43F2-407D-A6C0-3C7E03FB6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s://ss0.bdstatic.com/70cFuHSh_Q1YnxGkpoWK1HF6hhy/it/u=3358837936,2095364236&amp;fm=26&amp;gp=0.jpg">
                <a:extLst>
                  <a:ext uri="{FF2B5EF4-FFF2-40B4-BE49-F238E27FC236}">
                    <a16:creationId xmlns:a16="http://schemas.microsoft.com/office/drawing/2014/main" id="{CD5DA7A8-CA15-4440-947D-C0E578EB7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https://ss0.bdstatic.com/70cFuHSh_Q1YnxGkpoWK1HF6hhy/it/u=3358837936,2095364236&amp;fm=26&amp;gp=0.jpg">
                <a:extLst>
                  <a:ext uri="{FF2B5EF4-FFF2-40B4-BE49-F238E27FC236}">
                    <a16:creationId xmlns:a16="http://schemas.microsoft.com/office/drawing/2014/main" id="{971C84E7-D1E0-46A6-99A7-D5DA46512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s://ss0.bdstatic.com/70cFuHSh_Q1YnxGkpoWK1HF6hhy/it/u=3358837936,2095364236&amp;fm=26&amp;gp=0.jpg">
                <a:extLst>
                  <a:ext uri="{FF2B5EF4-FFF2-40B4-BE49-F238E27FC236}">
                    <a16:creationId xmlns:a16="http://schemas.microsoft.com/office/drawing/2014/main" id="{BC3BFF92-F425-4D0A-A0B0-4CAF17095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7" name="组合 206">
              <a:extLst>
                <a:ext uri="{FF2B5EF4-FFF2-40B4-BE49-F238E27FC236}">
                  <a16:creationId xmlns:a16="http://schemas.microsoft.com/office/drawing/2014/main" id="{75AFABE1-B101-40C2-8B9A-BC427DE86001}"/>
                </a:ext>
              </a:extLst>
            </p:cNvPr>
            <p:cNvGrpSpPr/>
            <p:nvPr/>
          </p:nvGrpSpPr>
          <p:grpSpPr>
            <a:xfrm>
              <a:off x="23689" y="3024446"/>
              <a:ext cx="12168311" cy="429952"/>
              <a:chOff x="23689" y="18406"/>
              <a:chExt cx="12038656" cy="429952"/>
            </a:xfrm>
          </p:grpSpPr>
          <p:pic>
            <p:nvPicPr>
              <p:cNvPr id="208" name="Picture 2" descr="https://ss0.bdstatic.com/70cFuHSh_Q1YnxGkpoWK1HF6hhy/it/u=3358837936,2095364236&amp;fm=26&amp;gp=0.jpg">
                <a:extLst>
                  <a:ext uri="{FF2B5EF4-FFF2-40B4-BE49-F238E27FC236}">
                    <a16:creationId xmlns:a16="http://schemas.microsoft.com/office/drawing/2014/main" id="{7813E0B5-6CF8-461F-8805-09054B0F1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ss0.bdstatic.com/70cFuHSh_Q1YnxGkpoWK1HF6hhy/it/u=3358837936,2095364236&amp;fm=26&amp;gp=0.jpg">
                <a:extLst>
                  <a:ext uri="{FF2B5EF4-FFF2-40B4-BE49-F238E27FC236}">
                    <a16:creationId xmlns:a16="http://schemas.microsoft.com/office/drawing/2014/main" id="{398DCEB6-D21A-4459-9322-ACF3B709B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s0.bdstatic.com/70cFuHSh_Q1YnxGkpoWK1HF6hhy/it/u=3358837936,2095364236&amp;fm=26&amp;gp=0.jpg">
                <a:extLst>
                  <a:ext uri="{FF2B5EF4-FFF2-40B4-BE49-F238E27FC236}">
                    <a16:creationId xmlns:a16="http://schemas.microsoft.com/office/drawing/2014/main" id="{987F2EB9-EFC6-4339-9E3C-896977B05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s://ss0.bdstatic.com/70cFuHSh_Q1YnxGkpoWK1HF6hhy/it/u=3358837936,2095364236&amp;fm=26&amp;gp=0.jpg">
                <a:extLst>
                  <a:ext uri="{FF2B5EF4-FFF2-40B4-BE49-F238E27FC236}">
                    <a16:creationId xmlns:a16="http://schemas.microsoft.com/office/drawing/2014/main" id="{EE55C976-BCA7-49A3-BD18-1A35972CA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https://ss0.bdstatic.com/70cFuHSh_Q1YnxGkpoWK1HF6hhy/it/u=3358837936,2095364236&amp;fm=26&amp;gp=0.jpg">
                <a:extLst>
                  <a:ext uri="{FF2B5EF4-FFF2-40B4-BE49-F238E27FC236}">
                    <a16:creationId xmlns:a16="http://schemas.microsoft.com/office/drawing/2014/main" id="{C942B41C-EEFE-44C4-A17C-9E4947479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https://ss0.bdstatic.com/70cFuHSh_Q1YnxGkpoWK1HF6hhy/it/u=3358837936,2095364236&amp;fm=26&amp;gp=0.jpg">
                <a:extLst>
                  <a:ext uri="{FF2B5EF4-FFF2-40B4-BE49-F238E27FC236}">
                    <a16:creationId xmlns:a16="http://schemas.microsoft.com/office/drawing/2014/main" id="{15191A73-857A-4506-9AC6-20B1CE6F5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s://ss0.bdstatic.com/70cFuHSh_Q1YnxGkpoWK1HF6hhy/it/u=3358837936,2095364236&amp;fm=26&amp;gp=0.jpg">
                <a:extLst>
                  <a:ext uri="{FF2B5EF4-FFF2-40B4-BE49-F238E27FC236}">
                    <a16:creationId xmlns:a16="http://schemas.microsoft.com/office/drawing/2014/main" id="{98E5625A-3E6D-4011-8D6B-3D4AC9CBC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ss0.bdstatic.com/70cFuHSh_Q1YnxGkpoWK1HF6hhy/it/u=3358837936,2095364236&amp;fm=26&amp;gp=0.jpg">
                <a:extLst>
                  <a:ext uri="{FF2B5EF4-FFF2-40B4-BE49-F238E27FC236}">
                    <a16:creationId xmlns:a16="http://schemas.microsoft.com/office/drawing/2014/main" id="{3B9FED5D-E4D6-44AE-828A-F8D022BFC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s://ss0.bdstatic.com/70cFuHSh_Q1YnxGkpoWK1HF6hhy/it/u=3358837936,2095364236&amp;fm=26&amp;gp=0.jpg">
                <a:extLst>
                  <a:ext uri="{FF2B5EF4-FFF2-40B4-BE49-F238E27FC236}">
                    <a16:creationId xmlns:a16="http://schemas.microsoft.com/office/drawing/2014/main" id="{A7EF24DF-3FD9-41FC-9A51-5CD8574C7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https://ss0.bdstatic.com/70cFuHSh_Q1YnxGkpoWK1HF6hhy/it/u=3358837936,2095364236&amp;fm=26&amp;gp=0.jpg">
                <a:extLst>
                  <a:ext uri="{FF2B5EF4-FFF2-40B4-BE49-F238E27FC236}">
                    <a16:creationId xmlns:a16="http://schemas.microsoft.com/office/drawing/2014/main" id="{56657FEB-05F5-4DED-8BAA-F02A9BA2F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https://ss0.bdstatic.com/70cFuHSh_Q1YnxGkpoWK1HF6hhy/it/u=3358837936,2095364236&amp;fm=26&amp;gp=0.jpg">
                <a:extLst>
                  <a:ext uri="{FF2B5EF4-FFF2-40B4-BE49-F238E27FC236}">
                    <a16:creationId xmlns:a16="http://schemas.microsoft.com/office/drawing/2014/main" id="{136D50EE-4B54-478E-B023-AFA5826A1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s://ss0.bdstatic.com/70cFuHSh_Q1YnxGkpoWK1HF6hhy/it/u=3358837936,2095364236&amp;fm=26&amp;gp=0.jpg">
                <a:extLst>
                  <a:ext uri="{FF2B5EF4-FFF2-40B4-BE49-F238E27FC236}">
                    <a16:creationId xmlns:a16="http://schemas.microsoft.com/office/drawing/2014/main" id="{6EE8ECF9-AE9F-4C2A-93AC-5FEE096DF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https://ss0.bdstatic.com/70cFuHSh_Q1YnxGkpoWK1HF6hhy/it/u=3358837936,2095364236&amp;fm=26&amp;gp=0.jpg">
                <a:extLst>
                  <a:ext uri="{FF2B5EF4-FFF2-40B4-BE49-F238E27FC236}">
                    <a16:creationId xmlns:a16="http://schemas.microsoft.com/office/drawing/2014/main" id="{D16D290F-8EEF-4DDD-8471-733F1772F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s://ss0.bdstatic.com/70cFuHSh_Q1YnxGkpoWK1HF6hhy/it/u=3358837936,2095364236&amp;fm=26&amp;gp=0.jpg">
                <a:extLst>
                  <a:ext uri="{FF2B5EF4-FFF2-40B4-BE49-F238E27FC236}">
                    <a16:creationId xmlns:a16="http://schemas.microsoft.com/office/drawing/2014/main" id="{E5B44157-12DF-4F6A-906F-EFBE1B721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https://ss0.bdstatic.com/70cFuHSh_Q1YnxGkpoWK1HF6hhy/it/u=3358837936,2095364236&amp;fm=26&amp;gp=0.jpg">
                <a:extLst>
                  <a:ext uri="{FF2B5EF4-FFF2-40B4-BE49-F238E27FC236}">
                    <a16:creationId xmlns:a16="http://schemas.microsoft.com/office/drawing/2014/main" id="{B5A8EA8C-59AE-4517-805C-F2358ADC6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https://ss0.bdstatic.com/70cFuHSh_Q1YnxGkpoWK1HF6hhy/it/u=3358837936,2095364236&amp;fm=26&amp;gp=0.jpg">
                <a:extLst>
                  <a:ext uri="{FF2B5EF4-FFF2-40B4-BE49-F238E27FC236}">
                    <a16:creationId xmlns:a16="http://schemas.microsoft.com/office/drawing/2014/main" id="{DDE6F623-A95C-47EA-AFFD-2D34EDEB7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https://ss0.bdstatic.com/70cFuHSh_Q1YnxGkpoWK1HF6hhy/it/u=3358837936,2095364236&amp;fm=26&amp;gp=0.jpg">
                <a:extLst>
                  <a:ext uri="{FF2B5EF4-FFF2-40B4-BE49-F238E27FC236}">
                    <a16:creationId xmlns:a16="http://schemas.microsoft.com/office/drawing/2014/main" id="{43BAA786-901B-4079-9F0F-A162AC5D4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https://ss0.bdstatic.com/70cFuHSh_Q1YnxGkpoWK1HF6hhy/it/u=3358837936,2095364236&amp;fm=26&amp;gp=0.jpg">
                <a:extLst>
                  <a:ext uri="{FF2B5EF4-FFF2-40B4-BE49-F238E27FC236}">
                    <a16:creationId xmlns:a16="http://schemas.microsoft.com/office/drawing/2014/main" id="{79D5A1CB-487C-45F7-86E9-793066817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https://ss0.bdstatic.com/70cFuHSh_Q1YnxGkpoWK1HF6hhy/it/u=3358837936,2095364236&amp;fm=26&amp;gp=0.jpg">
                <a:extLst>
                  <a:ext uri="{FF2B5EF4-FFF2-40B4-BE49-F238E27FC236}">
                    <a16:creationId xmlns:a16="http://schemas.microsoft.com/office/drawing/2014/main" id="{7F4BA718-1E4A-4911-90CF-90BF3D457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ss0.bdstatic.com/70cFuHSh_Q1YnxGkpoWK1HF6hhy/it/u=3358837936,2095364236&amp;fm=26&amp;gp=0.jpg">
                <a:extLst>
                  <a:ext uri="{FF2B5EF4-FFF2-40B4-BE49-F238E27FC236}">
                    <a16:creationId xmlns:a16="http://schemas.microsoft.com/office/drawing/2014/main" id="{ACCF13A6-0314-4C11-B720-FD494DEE6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https://ss0.bdstatic.com/70cFuHSh_Q1YnxGkpoWK1HF6hhy/it/u=3358837936,2095364236&amp;fm=26&amp;gp=0.jpg">
                <a:extLst>
                  <a:ext uri="{FF2B5EF4-FFF2-40B4-BE49-F238E27FC236}">
                    <a16:creationId xmlns:a16="http://schemas.microsoft.com/office/drawing/2014/main" id="{DBA3B5AC-7C4E-4BD0-8856-41E63AD42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https://ss0.bdstatic.com/70cFuHSh_Q1YnxGkpoWK1HF6hhy/it/u=3358837936,2095364236&amp;fm=26&amp;gp=0.jpg">
                <a:extLst>
                  <a:ext uri="{FF2B5EF4-FFF2-40B4-BE49-F238E27FC236}">
                    <a16:creationId xmlns:a16="http://schemas.microsoft.com/office/drawing/2014/main" id="{ED14608D-A5CB-4CDD-BAE5-17A51B6E2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https://ss0.bdstatic.com/70cFuHSh_Q1YnxGkpoWK1HF6hhy/it/u=3358837936,2095364236&amp;fm=26&amp;gp=0.jpg">
                <a:extLst>
                  <a:ext uri="{FF2B5EF4-FFF2-40B4-BE49-F238E27FC236}">
                    <a16:creationId xmlns:a16="http://schemas.microsoft.com/office/drawing/2014/main" id="{A0F71982-103D-42FE-9BE4-82DE0091B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https://ss0.bdstatic.com/70cFuHSh_Q1YnxGkpoWK1HF6hhy/it/u=3358837936,2095364236&amp;fm=26&amp;gp=0.jpg">
                <a:extLst>
                  <a:ext uri="{FF2B5EF4-FFF2-40B4-BE49-F238E27FC236}">
                    <a16:creationId xmlns:a16="http://schemas.microsoft.com/office/drawing/2014/main" id="{2D11E65C-BB72-4F97-9958-81D6BB223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https://ss0.bdstatic.com/70cFuHSh_Q1YnxGkpoWK1HF6hhy/it/u=3358837936,2095364236&amp;fm=26&amp;gp=0.jpg">
                <a:extLst>
                  <a:ext uri="{FF2B5EF4-FFF2-40B4-BE49-F238E27FC236}">
                    <a16:creationId xmlns:a16="http://schemas.microsoft.com/office/drawing/2014/main" id="{8B89EA64-2D92-48EC-BDBC-AE6312139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https://ss0.bdstatic.com/70cFuHSh_Q1YnxGkpoWK1HF6hhy/it/u=3358837936,2095364236&amp;fm=26&amp;gp=0.jpg">
                <a:extLst>
                  <a:ext uri="{FF2B5EF4-FFF2-40B4-BE49-F238E27FC236}">
                    <a16:creationId xmlns:a16="http://schemas.microsoft.com/office/drawing/2014/main" id="{0E9E1EAE-7105-43B2-A671-4B51414D2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https://ss0.bdstatic.com/70cFuHSh_Q1YnxGkpoWK1HF6hhy/it/u=3358837936,2095364236&amp;fm=26&amp;gp=0.jpg">
                <a:extLst>
                  <a:ext uri="{FF2B5EF4-FFF2-40B4-BE49-F238E27FC236}">
                    <a16:creationId xmlns:a16="http://schemas.microsoft.com/office/drawing/2014/main" id="{2007D3E5-75D7-4765-8F9F-6971D589B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https://ss0.bdstatic.com/70cFuHSh_Q1YnxGkpoWK1HF6hhy/it/u=3358837936,2095364236&amp;fm=26&amp;gp=0.jpg">
                <a:extLst>
                  <a:ext uri="{FF2B5EF4-FFF2-40B4-BE49-F238E27FC236}">
                    <a16:creationId xmlns:a16="http://schemas.microsoft.com/office/drawing/2014/main" id="{4C253E54-5531-46B9-B58F-9BF5ACC98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6" name="组合 235">
              <a:extLst>
                <a:ext uri="{FF2B5EF4-FFF2-40B4-BE49-F238E27FC236}">
                  <a16:creationId xmlns:a16="http://schemas.microsoft.com/office/drawing/2014/main" id="{F77F9CCD-810E-4766-A192-1ACBB5666546}"/>
                </a:ext>
              </a:extLst>
            </p:cNvPr>
            <p:cNvGrpSpPr/>
            <p:nvPr/>
          </p:nvGrpSpPr>
          <p:grpSpPr>
            <a:xfrm>
              <a:off x="23688" y="3454400"/>
              <a:ext cx="12168311" cy="429952"/>
              <a:chOff x="23689" y="18406"/>
              <a:chExt cx="12038656" cy="429952"/>
            </a:xfrm>
          </p:grpSpPr>
          <p:pic>
            <p:nvPicPr>
              <p:cNvPr id="237" name="Picture 2" descr="https://ss0.bdstatic.com/70cFuHSh_Q1YnxGkpoWK1HF6hhy/it/u=3358837936,2095364236&amp;fm=26&amp;gp=0.jpg">
                <a:extLst>
                  <a:ext uri="{FF2B5EF4-FFF2-40B4-BE49-F238E27FC236}">
                    <a16:creationId xmlns:a16="http://schemas.microsoft.com/office/drawing/2014/main" id="{FFD06B20-2FB6-42D8-BA66-9A2DF5601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https://ss0.bdstatic.com/70cFuHSh_Q1YnxGkpoWK1HF6hhy/it/u=3358837936,2095364236&amp;fm=26&amp;gp=0.jpg">
                <a:extLst>
                  <a:ext uri="{FF2B5EF4-FFF2-40B4-BE49-F238E27FC236}">
                    <a16:creationId xmlns:a16="http://schemas.microsoft.com/office/drawing/2014/main" id="{C8C5E338-8089-40ED-B539-6AB48068E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ttps://ss0.bdstatic.com/70cFuHSh_Q1YnxGkpoWK1HF6hhy/it/u=3358837936,2095364236&amp;fm=26&amp;gp=0.jpg">
                <a:extLst>
                  <a:ext uri="{FF2B5EF4-FFF2-40B4-BE49-F238E27FC236}">
                    <a16:creationId xmlns:a16="http://schemas.microsoft.com/office/drawing/2014/main" id="{FC0A4AB1-F228-484F-AFF5-597BF1478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https://ss0.bdstatic.com/70cFuHSh_Q1YnxGkpoWK1HF6hhy/it/u=3358837936,2095364236&amp;fm=26&amp;gp=0.jpg">
                <a:extLst>
                  <a:ext uri="{FF2B5EF4-FFF2-40B4-BE49-F238E27FC236}">
                    <a16:creationId xmlns:a16="http://schemas.microsoft.com/office/drawing/2014/main" id="{949E192D-7425-4CAA-B637-3B17FCAD6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https://ss0.bdstatic.com/70cFuHSh_Q1YnxGkpoWK1HF6hhy/it/u=3358837936,2095364236&amp;fm=26&amp;gp=0.jpg">
                <a:extLst>
                  <a:ext uri="{FF2B5EF4-FFF2-40B4-BE49-F238E27FC236}">
                    <a16:creationId xmlns:a16="http://schemas.microsoft.com/office/drawing/2014/main" id="{ACD8315D-68EB-4C67-8408-EEC864100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https://ss0.bdstatic.com/70cFuHSh_Q1YnxGkpoWK1HF6hhy/it/u=3358837936,2095364236&amp;fm=26&amp;gp=0.jpg">
                <a:extLst>
                  <a:ext uri="{FF2B5EF4-FFF2-40B4-BE49-F238E27FC236}">
                    <a16:creationId xmlns:a16="http://schemas.microsoft.com/office/drawing/2014/main" id="{994B6AA7-647F-4021-B697-DD6ABFE61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https://ss0.bdstatic.com/70cFuHSh_Q1YnxGkpoWK1HF6hhy/it/u=3358837936,2095364236&amp;fm=26&amp;gp=0.jpg">
                <a:extLst>
                  <a:ext uri="{FF2B5EF4-FFF2-40B4-BE49-F238E27FC236}">
                    <a16:creationId xmlns:a16="http://schemas.microsoft.com/office/drawing/2014/main" id="{A538F6B8-7CF3-4175-A936-46B8E1ECE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https://ss0.bdstatic.com/70cFuHSh_Q1YnxGkpoWK1HF6hhy/it/u=3358837936,2095364236&amp;fm=26&amp;gp=0.jpg">
                <a:extLst>
                  <a:ext uri="{FF2B5EF4-FFF2-40B4-BE49-F238E27FC236}">
                    <a16:creationId xmlns:a16="http://schemas.microsoft.com/office/drawing/2014/main" id="{C52F0B46-6330-42FD-B2AA-EA83E4BE1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https://ss0.bdstatic.com/70cFuHSh_Q1YnxGkpoWK1HF6hhy/it/u=3358837936,2095364236&amp;fm=26&amp;gp=0.jpg">
                <a:extLst>
                  <a:ext uri="{FF2B5EF4-FFF2-40B4-BE49-F238E27FC236}">
                    <a16:creationId xmlns:a16="http://schemas.microsoft.com/office/drawing/2014/main" id="{F46B905E-3F6F-44C7-B875-28CBE03DA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https://ss0.bdstatic.com/70cFuHSh_Q1YnxGkpoWK1HF6hhy/it/u=3358837936,2095364236&amp;fm=26&amp;gp=0.jpg">
                <a:extLst>
                  <a:ext uri="{FF2B5EF4-FFF2-40B4-BE49-F238E27FC236}">
                    <a16:creationId xmlns:a16="http://schemas.microsoft.com/office/drawing/2014/main" id="{07F2B95A-7757-4FC6-890A-9F10EADB2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https://ss0.bdstatic.com/70cFuHSh_Q1YnxGkpoWK1HF6hhy/it/u=3358837936,2095364236&amp;fm=26&amp;gp=0.jpg">
                <a:extLst>
                  <a:ext uri="{FF2B5EF4-FFF2-40B4-BE49-F238E27FC236}">
                    <a16:creationId xmlns:a16="http://schemas.microsoft.com/office/drawing/2014/main" id="{5B9B19AE-08B5-47B3-8EAC-7DF5361DD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https://ss0.bdstatic.com/70cFuHSh_Q1YnxGkpoWK1HF6hhy/it/u=3358837936,2095364236&amp;fm=26&amp;gp=0.jpg">
                <a:extLst>
                  <a:ext uri="{FF2B5EF4-FFF2-40B4-BE49-F238E27FC236}">
                    <a16:creationId xmlns:a16="http://schemas.microsoft.com/office/drawing/2014/main" id="{0038A376-3B07-4235-8E3A-E943F752B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https://ss0.bdstatic.com/70cFuHSh_Q1YnxGkpoWK1HF6hhy/it/u=3358837936,2095364236&amp;fm=26&amp;gp=0.jpg">
                <a:extLst>
                  <a:ext uri="{FF2B5EF4-FFF2-40B4-BE49-F238E27FC236}">
                    <a16:creationId xmlns:a16="http://schemas.microsoft.com/office/drawing/2014/main" id="{DCFCE319-2E5F-44AE-A2DB-BA6C801DF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descr="https://ss0.bdstatic.com/70cFuHSh_Q1YnxGkpoWK1HF6hhy/it/u=3358837936,2095364236&amp;fm=26&amp;gp=0.jpg">
                <a:extLst>
                  <a:ext uri="{FF2B5EF4-FFF2-40B4-BE49-F238E27FC236}">
                    <a16:creationId xmlns:a16="http://schemas.microsoft.com/office/drawing/2014/main" id="{84C4F675-F910-4521-A188-2792BF311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https://ss0.bdstatic.com/70cFuHSh_Q1YnxGkpoWK1HF6hhy/it/u=3358837936,2095364236&amp;fm=26&amp;gp=0.jpg">
                <a:extLst>
                  <a:ext uri="{FF2B5EF4-FFF2-40B4-BE49-F238E27FC236}">
                    <a16:creationId xmlns:a16="http://schemas.microsoft.com/office/drawing/2014/main" id="{C476DB6D-9EA6-4FF5-B4C5-13666FE4B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https://ss0.bdstatic.com/70cFuHSh_Q1YnxGkpoWK1HF6hhy/it/u=3358837936,2095364236&amp;fm=26&amp;gp=0.jpg">
                <a:extLst>
                  <a:ext uri="{FF2B5EF4-FFF2-40B4-BE49-F238E27FC236}">
                    <a16:creationId xmlns:a16="http://schemas.microsoft.com/office/drawing/2014/main" id="{25EB59AD-9540-4512-A7C8-19621EF4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https://ss0.bdstatic.com/70cFuHSh_Q1YnxGkpoWK1HF6hhy/it/u=3358837936,2095364236&amp;fm=26&amp;gp=0.jpg">
                <a:extLst>
                  <a:ext uri="{FF2B5EF4-FFF2-40B4-BE49-F238E27FC236}">
                    <a16:creationId xmlns:a16="http://schemas.microsoft.com/office/drawing/2014/main" id="{4B25DC56-64E4-4841-8135-E32E1413B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descr="https://ss0.bdstatic.com/70cFuHSh_Q1YnxGkpoWK1HF6hhy/it/u=3358837936,2095364236&amp;fm=26&amp;gp=0.jpg">
                <a:extLst>
                  <a:ext uri="{FF2B5EF4-FFF2-40B4-BE49-F238E27FC236}">
                    <a16:creationId xmlns:a16="http://schemas.microsoft.com/office/drawing/2014/main" id="{6E9CD68A-87F3-4145-8C69-584CAF8B9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descr="https://ss0.bdstatic.com/70cFuHSh_Q1YnxGkpoWK1HF6hhy/it/u=3358837936,2095364236&amp;fm=26&amp;gp=0.jpg">
                <a:extLst>
                  <a:ext uri="{FF2B5EF4-FFF2-40B4-BE49-F238E27FC236}">
                    <a16:creationId xmlns:a16="http://schemas.microsoft.com/office/drawing/2014/main" id="{3AE2270E-D0A3-45F9-9766-914D5C2B0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https://ss0.bdstatic.com/70cFuHSh_Q1YnxGkpoWK1HF6hhy/it/u=3358837936,2095364236&amp;fm=26&amp;gp=0.jpg">
                <a:extLst>
                  <a:ext uri="{FF2B5EF4-FFF2-40B4-BE49-F238E27FC236}">
                    <a16:creationId xmlns:a16="http://schemas.microsoft.com/office/drawing/2014/main" id="{5902257F-FE81-4A05-8A59-5A5CFC3C0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https://ss0.bdstatic.com/70cFuHSh_Q1YnxGkpoWK1HF6hhy/it/u=3358837936,2095364236&amp;fm=26&amp;gp=0.jpg">
                <a:extLst>
                  <a:ext uri="{FF2B5EF4-FFF2-40B4-BE49-F238E27FC236}">
                    <a16:creationId xmlns:a16="http://schemas.microsoft.com/office/drawing/2014/main" id="{DE1AA77C-8EAE-4B4D-822C-6C46C0A0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https://ss0.bdstatic.com/70cFuHSh_Q1YnxGkpoWK1HF6hhy/it/u=3358837936,2095364236&amp;fm=26&amp;gp=0.jpg">
                <a:extLst>
                  <a:ext uri="{FF2B5EF4-FFF2-40B4-BE49-F238E27FC236}">
                    <a16:creationId xmlns:a16="http://schemas.microsoft.com/office/drawing/2014/main" id="{90E952D3-7F8B-48A0-9DAB-8BED176C7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https://ss0.bdstatic.com/70cFuHSh_Q1YnxGkpoWK1HF6hhy/it/u=3358837936,2095364236&amp;fm=26&amp;gp=0.jpg">
                <a:extLst>
                  <a:ext uri="{FF2B5EF4-FFF2-40B4-BE49-F238E27FC236}">
                    <a16:creationId xmlns:a16="http://schemas.microsoft.com/office/drawing/2014/main" id="{146B7E9B-1ACC-48C6-9513-050C9C282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https://ss0.bdstatic.com/70cFuHSh_Q1YnxGkpoWK1HF6hhy/it/u=3358837936,2095364236&amp;fm=26&amp;gp=0.jpg">
                <a:extLst>
                  <a:ext uri="{FF2B5EF4-FFF2-40B4-BE49-F238E27FC236}">
                    <a16:creationId xmlns:a16="http://schemas.microsoft.com/office/drawing/2014/main" id="{6FB34A78-86D4-4BE3-A901-CFB604E9D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https://ss0.bdstatic.com/70cFuHSh_Q1YnxGkpoWK1HF6hhy/it/u=3358837936,2095364236&amp;fm=26&amp;gp=0.jpg">
                <a:extLst>
                  <a:ext uri="{FF2B5EF4-FFF2-40B4-BE49-F238E27FC236}">
                    <a16:creationId xmlns:a16="http://schemas.microsoft.com/office/drawing/2014/main" id="{A112ED53-2D67-47A9-A1C8-6EAA80934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descr="https://ss0.bdstatic.com/70cFuHSh_Q1YnxGkpoWK1HF6hhy/it/u=3358837936,2095364236&amp;fm=26&amp;gp=0.jpg">
                <a:extLst>
                  <a:ext uri="{FF2B5EF4-FFF2-40B4-BE49-F238E27FC236}">
                    <a16:creationId xmlns:a16="http://schemas.microsoft.com/office/drawing/2014/main" id="{C72B7828-F553-40AD-A030-B51E1EFA9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https://ss0.bdstatic.com/70cFuHSh_Q1YnxGkpoWK1HF6hhy/it/u=3358837936,2095364236&amp;fm=26&amp;gp=0.jpg">
                <a:extLst>
                  <a:ext uri="{FF2B5EF4-FFF2-40B4-BE49-F238E27FC236}">
                    <a16:creationId xmlns:a16="http://schemas.microsoft.com/office/drawing/2014/main" id="{64577B14-0A5B-4A63-9797-9CB88F56C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https://ss0.bdstatic.com/70cFuHSh_Q1YnxGkpoWK1HF6hhy/it/u=3358837936,2095364236&amp;fm=26&amp;gp=0.jpg">
                <a:extLst>
                  <a:ext uri="{FF2B5EF4-FFF2-40B4-BE49-F238E27FC236}">
                    <a16:creationId xmlns:a16="http://schemas.microsoft.com/office/drawing/2014/main" id="{9EE040FB-A991-4BDE-9D9F-7DF025C64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5" name="组合 264">
              <a:extLst>
                <a:ext uri="{FF2B5EF4-FFF2-40B4-BE49-F238E27FC236}">
                  <a16:creationId xmlns:a16="http://schemas.microsoft.com/office/drawing/2014/main" id="{7BCC0FB4-8E75-44B5-9DAA-BB1E2614F09D}"/>
                </a:ext>
              </a:extLst>
            </p:cNvPr>
            <p:cNvGrpSpPr/>
            <p:nvPr/>
          </p:nvGrpSpPr>
          <p:grpSpPr>
            <a:xfrm>
              <a:off x="23689" y="3886200"/>
              <a:ext cx="12168311" cy="429952"/>
              <a:chOff x="23689" y="18406"/>
              <a:chExt cx="12038656" cy="429952"/>
            </a:xfrm>
          </p:grpSpPr>
          <p:pic>
            <p:nvPicPr>
              <p:cNvPr id="266" name="Picture 2" descr="https://ss0.bdstatic.com/70cFuHSh_Q1YnxGkpoWK1HF6hhy/it/u=3358837936,2095364236&amp;fm=26&amp;gp=0.jpg">
                <a:extLst>
                  <a:ext uri="{FF2B5EF4-FFF2-40B4-BE49-F238E27FC236}">
                    <a16:creationId xmlns:a16="http://schemas.microsoft.com/office/drawing/2014/main" id="{689CB37A-4761-4F10-89C8-BD19E2201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descr="https://ss0.bdstatic.com/70cFuHSh_Q1YnxGkpoWK1HF6hhy/it/u=3358837936,2095364236&amp;fm=26&amp;gp=0.jpg">
                <a:extLst>
                  <a:ext uri="{FF2B5EF4-FFF2-40B4-BE49-F238E27FC236}">
                    <a16:creationId xmlns:a16="http://schemas.microsoft.com/office/drawing/2014/main" id="{43BA7306-28D9-475D-9C71-0BF97CBCF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https://ss0.bdstatic.com/70cFuHSh_Q1YnxGkpoWK1HF6hhy/it/u=3358837936,2095364236&amp;fm=26&amp;gp=0.jpg">
                <a:extLst>
                  <a:ext uri="{FF2B5EF4-FFF2-40B4-BE49-F238E27FC236}">
                    <a16:creationId xmlns:a16="http://schemas.microsoft.com/office/drawing/2014/main" id="{9D115BD7-B7A1-4E38-8E8C-F579E403A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https://ss0.bdstatic.com/70cFuHSh_Q1YnxGkpoWK1HF6hhy/it/u=3358837936,2095364236&amp;fm=26&amp;gp=0.jpg">
                <a:extLst>
                  <a:ext uri="{FF2B5EF4-FFF2-40B4-BE49-F238E27FC236}">
                    <a16:creationId xmlns:a16="http://schemas.microsoft.com/office/drawing/2014/main" id="{1AF7EB46-2D60-48FF-8244-33B287F9D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descr="https://ss0.bdstatic.com/70cFuHSh_Q1YnxGkpoWK1HF6hhy/it/u=3358837936,2095364236&amp;fm=26&amp;gp=0.jpg">
                <a:extLst>
                  <a:ext uri="{FF2B5EF4-FFF2-40B4-BE49-F238E27FC236}">
                    <a16:creationId xmlns:a16="http://schemas.microsoft.com/office/drawing/2014/main" id="{15B96F2B-1B6D-4CDB-8C89-4CFB2A9A6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ss0.bdstatic.com/70cFuHSh_Q1YnxGkpoWK1HF6hhy/it/u=3358837936,2095364236&amp;fm=26&amp;gp=0.jpg">
                <a:extLst>
                  <a:ext uri="{FF2B5EF4-FFF2-40B4-BE49-F238E27FC236}">
                    <a16:creationId xmlns:a16="http://schemas.microsoft.com/office/drawing/2014/main" id="{4DFC6918-7BB2-4716-81DA-52AE45894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https://ss0.bdstatic.com/70cFuHSh_Q1YnxGkpoWK1HF6hhy/it/u=3358837936,2095364236&amp;fm=26&amp;gp=0.jpg">
                <a:extLst>
                  <a:ext uri="{FF2B5EF4-FFF2-40B4-BE49-F238E27FC236}">
                    <a16:creationId xmlns:a16="http://schemas.microsoft.com/office/drawing/2014/main" id="{C59370BB-DFD2-44F7-95C8-F9A7638CD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https://ss0.bdstatic.com/70cFuHSh_Q1YnxGkpoWK1HF6hhy/it/u=3358837936,2095364236&amp;fm=26&amp;gp=0.jpg">
                <a:extLst>
                  <a:ext uri="{FF2B5EF4-FFF2-40B4-BE49-F238E27FC236}">
                    <a16:creationId xmlns:a16="http://schemas.microsoft.com/office/drawing/2014/main" id="{ED55A58A-F528-42CF-9059-09004730D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https://ss0.bdstatic.com/70cFuHSh_Q1YnxGkpoWK1HF6hhy/it/u=3358837936,2095364236&amp;fm=26&amp;gp=0.jpg">
                <a:extLst>
                  <a:ext uri="{FF2B5EF4-FFF2-40B4-BE49-F238E27FC236}">
                    <a16:creationId xmlns:a16="http://schemas.microsoft.com/office/drawing/2014/main" id="{61D71EED-5035-4429-9185-D3BDB1232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https://ss0.bdstatic.com/70cFuHSh_Q1YnxGkpoWK1HF6hhy/it/u=3358837936,2095364236&amp;fm=26&amp;gp=0.jpg">
                <a:extLst>
                  <a:ext uri="{FF2B5EF4-FFF2-40B4-BE49-F238E27FC236}">
                    <a16:creationId xmlns:a16="http://schemas.microsoft.com/office/drawing/2014/main" id="{1EAB8716-1CC7-4163-A833-763EDF1FE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https://ss0.bdstatic.com/70cFuHSh_Q1YnxGkpoWK1HF6hhy/it/u=3358837936,2095364236&amp;fm=26&amp;gp=0.jpg">
                <a:extLst>
                  <a:ext uri="{FF2B5EF4-FFF2-40B4-BE49-F238E27FC236}">
                    <a16:creationId xmlns:a16="http://schemas.microsoft.com/office/drawing/2014/main" id="{136012E8-4506-4907-B639-F9AB1932E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https://ss0.bdstatic.com/70cFuHSh_Q1YnxGkpoWK1HF6hhy/it/u=3358837936,2095364236&amp;fm=26&amp;gp=0.jpg">
                <a:extLst>
                  <a:ext uri="{FF2B5EF4-FFF2-40B4-BE49-F238E27FC236}">
                    <a16:creationId xmlns:a16="http://schemas.microsoft.com/office/drawing/2014/main" id="{2BE2212D-33B3-46D9-BE29-3251421E9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 descr="https://ss0.bdstatic.com/70cFuHSh_Q1YnxGkpoWK1HF6hhy/it/u=3358837936,2095364236&amp;fm=26&amp;gp=0.jpg">
                <a:extLst>
                  <a:ext uri="{FF2B5EF4-FFF2-40B4-BE49-F238E27FC236}">
                    <a16:creationId xmlns:a16="http://schemas.microsoft.com/office/drawing/2014/main" id="{846D682A-B9EF-477B-A0CB-899E37A88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 descr="https://ss0.bdstatic.com/70cFuHSh_Q1YnxGkpoWK1HF6hhy/it/u=3358837936,2095364236&amp;fm=26&amp;gp=0.jpg">
                <a:extLst>
                  <a:ext uri="{FF2B5EF4-FFF2-40B4-BE49-F238E27FC236}">
                    <a16:creationId xmlns:a16="http://schemas.microsoft.com/office/drawing/2014/main" id="{B39A53B5-A736-4664-B447-FE878072A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https://ss0.bdstatic.com/70cFuHSh_Q1YnxGkpoWK1HF6hhy/it/u=3358837936,2095364236&amp;fm=26&amp;gp=0.jpg">
                <a:extLst>
                  <a:ext uri="{FF2B5EF4-FFF2-40B4-BE49-F238E27FC236}">
                    <a16:creationId xmlns:a16="http://schemas.microsoft.com/office/drawing/2014/main" id="{6FEBE314-25D8-4F82-88F2-EBBC8DA91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https://ss0.bdstatic.com/70cFuHSh_Q1YnxGkpoWK1HF6hhy/it/u=3358837936,2095364236&amp;fm=26&amp;gp=0.jpg">
                <a:extLst>
                  <a:ext uri="{FF2B5EF4-FFF2-40B4-BE49-F238E27FC236}">
                    <a16:creationId xmlns:a16="http://schemas.microsoft.com/office/drawing/2014/main" id="{A072ADA2-0CDD-4441-87EC-E7078BC26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 descr="https://ss0.bdstatic.com/70cFuHSh_Q1YnxGkpoWK1HF6hhy/it/u=3358837936,2095364236&amp;fm=26&amp;gp=0.jpg">
                <a:extLst>
                  <a:ext uri="{FF2B5EF4-FFF2-40B4-BE49-F238E27FC236}">
                    <a16:creationId xmlns:a16="http://schemas.microsoft.com/office/drawing/2014/main" id="{24E293D0-3D43-42DF-A1A1-3F9A34855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2" descr="https://ss0.bdstatic.com/70cFuHSh_Q1YnxGkpoWK1HF6hhy/it/u=3358837936,2095364236&amp;fm=26&amp;gp=0.jpg">
                <a:extLst>
                  <a:ext uri="{FF2B5EF4-FFF2-40B4-BE49-F238E27FC236}">
                    <a16:creationId xmlns:a16="http://schemas.microsoft.com/office/drawing/2014/main" id="{68A2328B-59AE-446E-ACE9-1E92A5490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https://ss0.bdstatic.com/70cFuHSh_Q1YnxGkpoWK1HF6hhy/it/u=3358837936,2095364236&amp;fm=26&amp;gp=0.jpg">
                <a:extLst>
                  <a:ext uri="{FF2B5EF4-FFF2-40B4-BE49-F238E27FC236}">
                    <a16:creationId xmlns:a16="http://schemas.microsoft.com/office/drawing/2014/main" id="{91140AC0-5C82-467F-900F-12ADA57F2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https://ss0.bdstatic.com/70cFuHSh_Q1YnxGkpoWK1HF6hhy/it/u=3358837936,2095364236&amp;fm=26&amp;gp=0.jpg">
                <a:extLst>
                  <a:ext uri="{FF2B5EF4-FFF2-40B4-BE49-F238E27FC236}">
                    <a16:creationId xmlns:a16="http://schemas.microsoft.com/office/drawing/2014/main" id="{590AA9FC-1A44-435C-A548-4B9C87C9D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2" descr="https://ss0.bdstatic.com/70cFuHSh_Q1YnxGkpoWK1HF6hhy/it/u=3358837936,2095364236&amp;fm=26&amp;gp=0.jpg">
                <a:extLst>
                  <a:ext uri="{FF2B5EF4-FFF2-40B4-BE49-F238E27FC236}">
                    <a16:creationId xmlns:a16="http://schemas.microsoft.com/office/drawing/2014/main" id="{87C3379D-B9F3-4C64-9422-C89B1836A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2" descr="https://ss0.bdstatic.com/70cFuHSh_Q1YnxGkpoWK1HF6hhy/it/u=3358837936,2095364236&amp;fm=26&amp;gp=0.jpg">
                <a:extLst>
                  <a:ext uri="{FF2B5EF4-FFF2-40B4-BE49-F238E27FC236}">
                    <a16:creationId xmlns:a16="http://schemas.microsoft.com/office/drawing/2014/main" id="{8DF61037-DC18-408E-94EB-95391F6D6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https://ss0.bdstatic.com/70cFuHSh_Q1YnxGkpoWK1HF6hhy/it/u=3358837936,2095364236&amp;fm=26&amp;gp=0.jpg">
                <a:extLst>
                  <a:ext uri="{FF2B5EF4-FFF2-40B4-BE49-F238E27FC236}">
                    <a16:creationId xmlns:a16="http://schemas.microsoft.com/office/drawing/2014/main" id="{A033B60C-6B29-4380-83BB-3EBF583CF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https://ss0.bdstatic.com/70cFuHSh_Q1YnxGkpoWK1HF6hhy/it/u=3358837936,2095364236&amp;fm=26&amp;gp=0.jpg">
                <a:extLst>
                  <a:ext uri="{FF2B5EF4-FFF2-40B4-BE49-F238E27FC236}">
                    <a16:creationId xmlns:a16="http://schemas.microsoft.com/office/drawing/2014/main" id="{4FBBD9DF-5E81-4595-8E90-50C20873F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descr="https://ss0.bdstatic.com/70cFuHSh_Q1YnxGkpoWK1HF6hhy/it/u=3358837936,2095364236&amp;fm=26&amp;gp=0.jpg">
                <a:extLst>
                  <a:ext uri="{FF2B5EF4-FFF2-40B4-BE49-F238E27FC236}">
                    <a16:creationId xmlns:a16="http://schemas.microsoft.com/office/drawing/2014/main" id="{0A2FB009-0CCF-4FF1-A3AE-0E3141809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descr="https://ss0.bdstatic.com/70cFuHSh_Q1YnxGkpoWK1HF6hhy/it/u=3358837936,2095364236&amp;fm=26&amp;gp=0.jpg">
                <a:extLst>
                  <a:ext uri="{FF2B5EF4-FFF2-40B4-BE49-F238E27FC236}">
                    <a16:creationId xmlns:a16="http://schemas.microsoft.com/office/drawing/2014/main" id="{034C13D5-F44A-45E8-A4FF-4DAD98B6B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https://ss0.bdstatic.com/70cFuHSh_Q1YnxGkpoWK1HF6hhy/it/u=3358837936,2095364236&amp;fm=26&amp;gp=0.jpg">
                <a:extLst>
                  <a:ext uri="{FF2B5EF4-FFF2-40B4-BE49-F238E27FC236}">
                    <a16:creationId xmlns:a16="http://schemas.microsoft.com/office/drawing/2014/main" id="{F302B1C2-1050-44E6-8213-2F0074508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https://ss0.bdstatic.com/70cFuHSh_Q1YnxGkpoWK1HF6hhy/it/u=3358837936,2095364236&amp;fm=26&amp;gp=0.jpg">
                <a:extLst>
                  <a:ext uri="{FF2B5EF4-FFF2-40B4-BE49-F238E27FC236}">
                    <a16:creationId xmlns:a16="http://schemas.microsoft.com/office/drawing/2014/main" id="{9A25B9BF-486A-4D19-BB13-A1D6EFBA2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组合 293">
              <a:extLst>
                <a:ext uri="{FF2B5EF4-FFF2-40B4-BE49-F238E27FC236}">
                  <a16:creationId xmlns:a16="http://schemas.microsoft.com/office/drawing/2014/main" id="{13ED42AC-6B5E-4A75-A258-A4343A139116}"/>
                </a:ext>
              </a:extLst>
            </p:cNvPr>
            <p:cNvGrpSpPr/>
            <p:nvPr/>
          </p:nvGrpSpPr>
          <p:grpSpPr>
            <a:xfrm>
              <a:off x="23688" y="4311048"/>
              <a:ext cx="12168311" cy="429952"/>
              <a:chOff x="23689" y="18406"/>
              <a:chExt cx="12038656" cy="429952"/>
            </a:xfrm>
          </p:grpSpPr>
          <p:pic>
            <p:nvPicPr>
              <p:cNvPr id="295" name="Picture 2" descr="https://ss0.bdstatic.com/70cFuHSh_Q1YnxGkpoWK1HF6hhy/it/u=3358837936,2095364236&amp;fm=26&amp;gp=0.jpg">
                <a:extLst>
                  <a:ext uri="{FF2B5EF4-FFF2-40B4-BE49-F238E27FC236}">
                    <a16:creationId xmlns:a16="http://schemas.microsoft.com/office/drawing/2014/main" id="{23058437-F9DF-417E-8D3F-99259E3E3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https://ss0.bdstatic.com/70cFuHSh_Q1YnxGkpoWK1HF6hhy/it/u=3358837936,2095364236&amp;fm=26&amp;gp=0.jpg">
                <a:extLst>
                  <a:ext uri="{FF2B5EF4-FFF2-40B4-BE49-F238E27FC236}">
                    <a16:creationId xmlns:a16="http://schemas.microsoft.com/office/drawing/2014/main" id="{3BFD3143-23BC-4C93-B4BA-B85A2613F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https://ss0.bdstatic.com/70cFuHSh_Q1YnxGkpoWK1HF6hhy/it/u=3358837936,2095364236&amp;fm=26&amp;gp=0.jpg">
                <a:extLst>
                  <a:ext uri="{FF2B5EF4-FFF2-40B4-BE49-F238E27FC236}">
                    <a16:creationId xmlns:a16="http://schemas.microsoft.com/office/drawing/2014/main" id="{AD159472-5F43-4121-88EE-AAF3DF493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https://ss0.bdstatic.com/70cFuHSh_Q1YnxGkpoWK1HF6hhy/it/u=3358837936,2095364236&amp;fm=26&amp;gp=0.jpg">
                <a:extLst>
                  <a:ext uri="{FF2B5EF4-FFF2-40B4-BE49-F238E27FC236}">
                    <a16:creationId xmlns:a16="http://schemas.microsoft.com/office/drawing/2014/main" id="{450BE630-7D0A-4A25-A0B5-B48D92D35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https://ss0.bdstatic.com/70cFuHSh_Q1YnxGkpoWK1HF6hhy/it/u=3358837936,2095364236&amp;fm=26&amp;gp=0.jpg">
                <a:extLst>
                  <a:ext uri="{FF2B5EF4-FFF2-40B4-BE49-F238E27FC236}">
                    <a16:creationId xmlns:a16="http://schemas.microsoft.com/office/drawing/2014/main" id="{EAB9A7E6-C03C-4079-BD97-AD3EE3138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https://ss0.bdstatic.com/70cFuHSh_Q1YnxGkpoWK1HF6hhy/it/u=3358837936,2095364236&amp;fm=26&amp;gp=0.jpg">
                <a:extLst>
                  <a:ext uri="{FF2B5EF4-FFF2-40B4-BE49-F238E27FC236}">
                    <a16:creationId xmlns:a16="http://schemas.microsoft.com/office/drawing/2014/main" id="{B6BC072A-52A8-4A22-86F3-3F4CE8529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https://ss0.bdstatic.com/70cFuHSh_Q1YnxGkpoWK1HF6hhy/it/u=3358837936,2095364236&amp;fm=26&amp;gp=0.jpg">
                <a:extLst>
                  <a:ext uri="{FF2B5EF4-FFF2-40B4-BE49-F238E27FC236}">
                    <a16:creationId xmlns:a16="http://schemas.microsoft.com/office/drawing/2014/main" id="{D2B996E3-B05A-4E71-A393-EE3A60D12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https://ss0.bdstatic.com/70cFuHSh_Q1YnxGkpoWK1HF6hhy/it/u=3358837936,2095364236&amp;fm=26&amp;gp=0.jpg">
                <a:extLst>
                  <a:ext uri="{FF2B5EF4-FFF2-40B4-BE49-F238E27FC236}">
                    <a16:creationId xmlns:a16="http://schemas.microsoft.com/office/drawing/2014/main" id="{941F236F-8422-4ED4-963C-4B3554E52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https://ss0.bdstatic.com/70cFuHSh_Q1YnxGkpoWK1HF6hhy/it/u=3358837936,2095364236&amp;fm=26&amp;gp=0.jpg">
                <a:extLst>
                  <a:ext uri="{FF2B5EF4-FFF2-40B4-BE49-F238E27FC236}">
                    <a16:creationId xmlns:a16="http://schemas.microsoft.com/office/drawing/2014/main" id="{EA2E233F-C07C-4FD7-8DFA-A5B6632F7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https://ss0.bdstatic.com/70cFuHSh_Q1YnxGkpoWK1HF6hhy/it/u=3358837936,2095364236&amp;fm=26&amp;gp=0.jpg">
                <a:extLst>
                  <a:ext uri="{FF2B5EF4-FFF2-40B4-BE49-F238E27FC236}">
                    <a16:creationId xmlns:a16="http://schemas.microsoft.com/office/drawing/2014/main" id="{C781509D-D04B-469F-9DDF-F15F8F1B8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https://ss0.bdstatic.com/70cFuHSh_Q1YnxGkpoWK1HF6hhy/it/u=3358837936,2095364236&amp;fm=26&amp;gp=0.jpg">
                <a:extLst>
                  <a:ext uri="{FF2B5EF4-FFF2-40B4-BE49-F238E27FC236}">
                    <a16:creationId xmlns:a16="http://schemas.microsoft.com/office/drawing/2014/main" id="{82CDD53E-0CA9-4364-8865-3E075D8C8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https://ss0.bdstatic.com/70cFuHSh_Q1YnxGkpoWK1HF6hhy/it/u=3358837936,2095364236&amp;fm=26&amp;gp=0.jpg">
                <a:extLst>
                  <a:ext uri="{FF2B5EF4-FFF2-40B4-BE49-F238E27FC236}">
                    <a16:creationId xmlns:a16="http://schemas.microsoft.com/office/drawing/2014/main" id="{73310019-ED8D-4108-8BA2-1E1913469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https://ss0.bdstatic.com/70cFuHSh_Q1YnxGkpoWK1HF6hhy/it/u=3358837936,2095364236&amp;fm=26&amp;gp=0.jpg">
                <a:extLst>
                  <a:ext uri="{FF2B5EF4-FFF2-40B4-BE49-F238E27FC236}">
                    <a16:creationId xmlns:a16="http://schemas.microsoft.com/office/drawing/2014/main" id="{C314143F-DA2F-4C1F-BA72-C58B8F35B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https://ss0.bdstatic.com/70cFuHSh_Q1YnxGkpoWK1HF6hhy/it/u=3358837936,2095364236&amp;fm=26&amp;gp=0.jpg">
                <a:extLst>
                  <a:ext uri="{FF2B5EF4-FFF2-40B4-BE49-F238E27FC236}">
                    <a16:creationId xmlns:a16="http://schemas.microsoft.com/office/drawing/2014/main" id="{22175B5C-F953-4105-9B18-273BEBCEE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https://ss0.bdstatic.com/70cFuHSh_Q1YnxGkpoWK1HF6hhy/it/u=3358837936,2095364236&amp;fm=26&amp;gp=0.jpg">
                <a:extLst>
                  <a:ext uri="{FF2B5EF4-FFF2-40B4-BE49-F238E27FC236}">
                    <a16:creationId xmlns:a16="http://schemas.microsoft.com/office/drawing/2014/main" id="{177A2CB2-DC38-4DDE-A58E-BE56474B9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2" descr="https://ss0.bdstatic.com/70cFuHSh_Q1YnxGkpoWK1HF6hhy/it/u=3358837936,2095364236&amp;fm=26&amp;gp=0.jpg">
                <a:extLst>
                  <a:ext uri="{FF2B5EF4-FFF2-40B4-BE49-F238E27FC236}">
                    <a16:creationId xmlns:a16="http://schemas.microsoft.com/office/drawing/2014/main" id="{061D0666-3464-4572-8912-63D9BF416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2" descr="https://ss0.bdstatic.com/70cFuHSh_Q1YnxGkpoWK1HF6hhy/it/u=3358837936,2095364236&amp;fm=26&amp;gp=0.jpg">
                <a:extLst>
                  <a:ext uri="{FF2B5EF4-FFF2-40B4-BE49-F238E27FC236}">
                    <a16:creationId xmlns:a16="http://schemas.microsoft.com/office/drawing/2014/main" id="{A1EF067F-0E3B-4AAA-9963-BD6B33522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descr="https://ss0.bdstatic.com/70cFuHSh_Q1YnxGkpoWK1HF6hhy/it/u=3358837936,2095364236&amp;fm=26&amp;gp=0.jpg">
                <a:extLst>
                  <a:ext uri="{FF2B5EF4-FFF2-40B4-BE49-F238E27FC236}">
                    <a16:creationId xmlns:a16="http://schemas.microsoft.com/office/drawing/2014/main" id="{CB6C9BA2-7703-495A-A07B-E09F12DC7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descr="https://ss0.bdstatic.com/70cFuHSh_Q1YnxGkpoWK1HF6hhy/it/u=3358837936,2095364236&amp;fm=26&amp;gp=0.jpg">
                <a:extLst>
                  <a:ext uri="{FF2B5EF4-FFF2-40B4-BE49-F238E27FC236}">
                    <a16:creationId xmlns:a16="http://schemas.microsoft.com/office/drawing/2014/main" id="{334DB6AA-9926-49A6-909E-6F182646D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descr="https://ss0.bdstatic.com/70cFuHSh_Q1YnxGkpoWK1HF6hhy/it/u=3358837936,2095364236&amp;fm=26&amp;gp=0.jpg">
                <a:extLst>
                  <a:ext uri="{FF2B5EF4-FFF2-40B4-BE49-F238E27FC236}">
                    <a16:creationId xmlns:a16="http://schemas.microsoft.com/office/drawing/2014/main" id="{D4FACC76-0FFD-4813-9BF6-0268CE2F2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2" descr="https://ss0.bdstatic.com/70cFuHSh_Q1YnxGkpoWK1HF6hhy/it/u=3358837936,2095364236&amp;fm=26&amp;gp=0.jpg">
                <a:extLst>
                  <a:ext uri="{FF2B5EF4-FFF2-40B4-BE49-F238E27FC236}">
                    <a16:creationId xmlns:a16="http://schemas.microsoft.com/office/drawing/2014/main" id="{3B24FF29-7677-4C86-8B06-CEF56BF76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2" descr="https://ss0.bdstatic.com/70cFuHSh_Q1YnxGkpoWK1HF6hhy/it/u=3358837936,2095364236&amp;fm=26&amp;gp=0.jpg">
                <a:extLst>
                  <a:ext uri="{FF2B5EF4-FFF2-40B4-BE49-F238E27FC236}">
                    <a16:creationId xmlns:a16="http://schemas.microsoft.com/office/drawing/2014/main" id="{CE1BC997-75A9-4E7B-A26D-189CC9E8D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2" descr="https://ss0.bdstatic.com/70cFuHSh_Q1YnxGkpoWK1HF6hhy/it/u=3358837936,2095364236&amp;fm=26&amp;gp=0.jpg">
                <a:extLst>
                  <a:ext uri="{FF2B5EF4-FFF2-40B4-BE49-F238E27FC236}">
                    <a16:creationId xmlns:a16="http://schemas.microsoft.com/office/drawing/2014/main" id="{5BCDDC45-F27A-48F4-8E69-4001B3D46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 descr="https://ss0.bdstatic.com/70cFuHSh_Q1YnxGkpoWK1HF6hhy/it/u=3358837936,2095364236&amp;fm=26&amp;gp=0.jpg">
                <a:extLst>
                  <a:ext uri="{FF2B5EF4-FFF2-40B4-BE49-F238E27FC236}">
                    <a16:creationId xmlns:a16="http://schemas.microsoft.com/office/drawing/2014/main" id="{DD69AEEC-08E0-41B5-A067-EFB5C7F6A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2" descr="https://ss0.bdstatic.com/70cFuHSh_Q1YnxGkpoWK1HF6hhy/it/u=3358837936,2095364236&amp;fm=26&amp;gp=0.jpg">
                <a:extLst>
                  <a:ext uri="{FF2B5EF4-FFF2-40B4-BE49-F238E27FC236}">
                    <a16:creationId xmlns:a16="http://schemas.microsoft.com/office/drawing/2014/main" id="{C968B15D-D302-430D-8CEB-B90F6108B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descr="https://ss0.bdstatic.com/70cFuHSh_Q1YnxGkpoWK1HF6hhy/it/u=3358837936,2095364236&amp;fm=26&amp;gp=0.jpg">
                <a:extLst>
                  <a:ext uri="{FF2B5EF4-FFF2-40B4-BE49-F238E27FC236}">
                    <a16:creationId xmlns:a16="http://schemas.microsoft.com/office/drawing/2014/main" id="{C3102A89-5C1A-42A4-B853-B60FBB004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 descr="https://ss0.bdstatic.com/70cFuHSh_Q1YnxGkpoWK1HF6hhy/it/u=3358837936,2095364236&amp;fm=26&amp;gp=0.jpg">
                <a:extLst>
                  <a:ext uri="{FF2B5EF4-FFF2-40B4-BE49-F238E27FC236}">
                    <a16:creationId xmlns:a16="http://schemas.microsoft.com/office/drawing/2014/main" id="{6B890426-A372-4069-9AFE-01F8FAE6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descr="https://ss0.bdstatic.com/70cFuHSh_Q1YnxGkpoWK1HF6hhy/it/u=3358837936,2095364236&amp;fm=26&amp;gp=0.jpg">
                <a:extLst>
                  <a:ext uri="{FF2B5EF4-FFF2-40B4-BE49-F238E27FC236}">
                    <a16:creationId xmlns:a16="http://schemas.microsoft.com/office/drawing/2014/main" id="{97F295A6-23E9-4B81-A2DD-2477C33E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3" name="组合 322">
              <a:extLst>
                <a:ext uri="{FF2B5EF4-FFF2-40B4-BE49-F238E27FC236}">
                  <a16:creationId xmlns:a16="http://schemas.microsoft.com/office/drawing/2014/main" id="{C3A17EC4-522B-4484-85C1-DE95F4F4215A}"/>
                </a:ext>
              </a:extLst>
            </p:cNvPr>
            <p:cNvGrpSpPr/>
            <p:nvPr/>
          </p:nvGrpSpPr>
          <p:grpSpPr>
            <a:xfrm>
              <a:off x="23689" y="4742848"/>
              <a:ext cx="12168311" cy="429952"/>
              <a:chOff x="23689" y="18406"/>
              <a:chExt cx="12038656" cy="429952"/>
            </a:xfrm>
          </p:grpSpPr>
          <p:pic>
            <p:nvPicPr>
              <p:cNvPr id="324" name="Picture 2" descr="https://ss0.bdstatic.com/70cFuHSh_Q1YnxGkpoWK1HF6hhy/it/u=3358837936,2095364236&amp;fm=26&amp;gp=0.jpg">
                <a:extLst>
                  <a:ext uri="{FF2B5EF4-FFF2-40B4-BE49-F238E27FC236}">
                    <a16:creationId xmlns:a16="http://schemas.microsoft.com/office/drawing/2014/main" id="{3EFA1D98-0460-4BAB-864F-9265E1F26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2" descr="https://ss0.bdstatic.com/70cFuHSh_Q1YnxGkpoWK1HF6hhy/it/u=3358837936,2095364236&amp;fm=26&amp;gp=0.jpg">
                <a:extLst>
                  <a:ext uri="{FF2B5EF4-FFF2-40B4-BE49-F238E27FC236}">
                    <a16:creationId xmlns:a16="http://schemas.microsoft.com/office/drawing/2014/main" id="{8B8997D4-2523-41C1-9B97-20E816A8F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6" name="Picture 2" descr="https://ss0.bdstatic.com/70cFuHSh_Q1YnxGkpoWK1HF6hhy/it/u=3358837936,2095364236&amp;fm=26&amp;gp=0.jpg">
                <a:extLst>
                  <a:ext uri="{FF2B5EF4-FFF2-40B4-BE49-F238E27FC236}">
                    <a16:creationId xmlns:a16="http://schemas.microsoft.com/office/drawing/2014/main" id="{759A4AD8-3459-415F-BAB8-4E5955564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2" descr="https://ss0.bdstatic.com/70cFuHSh_Q1YnxGkpoWK1HF6hhy/it/u=3358837936,2095364236&amp;fm=26&amp;gp=0.jpg">
                <a:extLst>
                  <a:ext uri="{FF2B5EF4-FFF2-40B4-BE49-F238E27FC236}">
                    <a16:creationId xmlns:a16="http://schemas.microsoft.com/office/drawing/2014/main" id="{48E2BCD5-B718-4E16-9586-064CF8678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2" descr="https://ss0.bdstatic.com/70cFuHSh_Q1YnxGkpoWK1HF6hhy/it/u=3358837936,2095364236&amp;fm=26&amp;gp=0.jpg">
                <a:extLst>
                  <a:ext uri="{FF2B5EF4-FFF2-40B4-BE49-F238E27FC236}">
                    <a16:creationId xmlns:a16="http://schemas.microsoft.com/office/drawing/2014/main" id="{2A59BC65-621E-4772-B475-B7E05D06B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descr="https://ss0.bdstatic.com/70cFuHSh_Q1YnxGkpoWK1HF6hhy/it/u=3358837936,2095364236&amp;fm=26&amp;gp=0.jpg">
                <a:extLst>
                  <a:ext uri="{FF2B5EF4-FFF2-40B4-BE49-F238E27FC236}">
                    <a16:creationId xmlns:a16="http://schemas.microsoft.com/office/drawing/2014/main" id="{7CC9EAD3-51F5-472B-84B5-8C5CCFF08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 descr="https://ss0.bdstatic.com/70cFuHSh_Q1YnxGkpoWK1HF6hhy/it/u=3358837936,2095364236&amp;fm=26&amp;gp=0.jpg">
                <a:extLst>
                  <a:ext uri="{FF2B5EF4-FFF2-40B4-BE49-F238E27FC236}">
                    <a16:creationId xmlns:a16="http://schemas.microsoft.com/office/drawing/2014/main" id="{C6AA6A06-F65C-409B-A05C-184705747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 descr="https://ss0.bdstatic.com/70cFuHSh_Q1YnxGkpoWK1HF6hhy/it/u=3358837936,2095364236&amp;fm=26&amp;gp=0.jpg">
                <a:extLst>
                  <a:ext uri="{FF2B5EF4-FFF2-40B4-BE49-F238E27FC236}">
                    <a16:creationId xmlns:a16="http://schemas.microsoft.com/office/drawing/2014/main" id="{46AA4524-E0E8-4F2D-B389-62AD62FF5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 descr="https://ss0.bdstatic.com/70cFuHSh_Q1YnxGkpoWK1HF6hhy/it/u=3358837936,2095364236&amp;fm=26&amp;gp=0.jpg">
                <a:extLst>
                  <a:ext uri="{FF2B5EF4-FFF2-40B4-BE49-F238E27FC236}">
                    <a16:creationId xmlns:a16="http://schemas.microsoft.com/office/drawing/2014/main" id="{17863D10-55F9-4FAC-8062-DD647D335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https://ss0.bdstatic.com/70cFuHSh_Q1YnxGkpoWK1HF6hhy/it/u=3358837936,2095364236&amp;fm=26&amp;gp=0.jpg">
                <a:extLst>
                  <a:ext uri="{FF2B5EF4-FFF2-40B4-BE49-F238E27FC236}">
                    <a16:creationId xmlns:a16="http://schemas.microsoft.com/office/drawing/2014/main" id="{2E30F68F-739A-4F5B-BF04-D9246CA39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descr="https://ss0.bdstatic.com/70cFuHSh_Q1YnxGkpoWK1HF6hhy/it/u=3358837936,2095364236&amp;fm=26&amp;gp=0.jpg">
                <a:extLst>
                  <a:ext uri="{FF2B5EF4-FFF2-40B4-BE49-F238E27FC236}">
                    <a16:creationId xmlns:a16="http://schemas.microsoft.com/office/drawing/2014/main" id="{2E8DD920-AC00-4BF8-B21D-004514774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descr="https://ss0.bdstatic.com/70cFuHSh_Q1YnxGkpoWK1HF6hhy/it/u=3358837936,2095364236&amp;fm=26&amp;gp=0.jpg">
                <a:extLst>
                  <a:ext uri="{FF2B5EF4-FFF2-40B4-BE49-F238E27FC236}">
                    <a16:creationId xmlns:a16="http://schemas.microsoft.com/office/drawing/2014/main" id="{3B7E0300-88F8-42C9-9791-763DB4A97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descr="https://ss0.bdstatic.com/70cFuHSh_Q1YnxGkpoWK1HF6hhy/it/u=3358837936,2095364236&amp;fm=26&amp;gp=0.jpg">
                <a:extLst>
                  <a:ext uri="{FF2B5EF4-FFF2-40B4-BE49-F238E27FC236}">
                    <a16:creationId xmlns:a16="http://schemas.microsoft.com/office/drawing/2014/main" id="{7F221E58-65B4-4089-83E2-7799F9446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https://ss0.bdstatic.com/70cFuHSh_Q1YnxGkpoWK1HF6hhy/it/u=3358837936,2095364236&amp;fm=26&amp;gp=0.jpg">
                <a:extLst>
                  <a:ext uri="{FF2B5EF4-FFF2-40B4-BE49-F238E27FC236}">
                    <a16:creationId xmlns:a16="http://schemas.microsoft.com/office/drawing/2014/main" id="{8F65EC18-B7E8-4374-8B98-332E684CF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https://ss0.bdstatic.com/70cFuHSh_Q1YnxGkpoWK1HF6hhy/it/u=3358837936,2095364236&amp;fm=26&amp;gp=0.jpg">
                <a:extLst>
                  <a:ext uri="{FF2B5EF4-FFF2-40B4-BE49-F238E27FC236}">
                    <a16:creationId xmlns:a16="http://schemas.microsoft.com/office/drawing/2014/main" id="{B4919F10-19D9-4B40-90A8-4B357AB8A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https://ss0.bdstatic.com/70cFuHSh_Q1YnxGkpoWK1HF6hhy/it/u=3358837936,2095364236&amp;fm=26&amp;gp=0.jpg">
                <a:extLst>
                  <a:ext uri="{FF2B5EF4-FFF2-40B4-BE49-F238E27FC236}">
                    <a16:creationId xmlns:a16="http://schemas.microsoft.com/office/drawing/2014/main" id="{55B1DA85-ECCC-4C46-B60B-C96329421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https://ss0.bdstatic.com/70cFuHSh_Q1YnxGkpoWK1HF6hhy/it/u=3358837936,2095364236&amp;fm=26&amp;gp=0.jpg">
                <a:extLst>
                  <a:ext uri="{FF2B5EF4-FFF2-40B4-BE49-F238E27FC236}">
                    <a16:creationId xmlns:a16="http://schemas.microsoft.com/office/drawing/2014/main" id="{95329D59-02E2-4F02-9DFE-D4C18FF0A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https://ss0.bdstatic.com/70cFuHSh_Q1YnxGkpoWK1HF6hhy/it/u=3358837936,2095364236&amp;fm=26&amp;gp=0.jpg">
                <a:extLst>
                  <a:ext uri="{FF2B5EF4-FFF2-40B4-BE49-F238E27FC236}">
                    <a16:creationId xmlns:a16="http://schemas.microsoft.com/office/drawing/2014/main" id="{A6BD5747-4FC4-467F-BB70-5946F8D48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https://ss0.bdstatic.com/70cFuHSh_Q1YnxGkpoWK1HF6hhy/it/u=3358837936,2095364236&amp;fm=26&amp;gp=0.jpg">
                <a:extLst>
                  <a:ext uri="{FF2B5EF4-FFF2-40B4-BE49-F238E27FC236}">
                    <a16:creationId xmlns:a16="http://schemas.microsoft.com/office/drawing/2014/main" id="{82C0CD84-851D-4712-8E76-BE606359C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https://ss0.bdstatic.com/70cFuHSh_Q1YnxGkpoWK1HF6hhy/it/u=3358837936,2095364236&amp;fm=26&amp;gp=0.jpg">
                <a:extLst>
                  <a:ext uri="{FF2B5EF4-FFF2-40B4-BE49-F238E27FC236}">
                    <a16:creationId xmlns:a16="http://schemas.microsoft.com/office/drawing/2014/main" id="{4E6ACB48-B046-4B8D-83E9-19B4B399B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2" descr="https://ss0.bdstatic.com/70cFuHSh_Q1YnxGkpoWK1HF6hhy/it/u=3358837936,2095364236&amp;fm=26&amp;gp=0.jpg">
                <a:extLst>
                  <a:ext uri="{FF2B5EF4-FFF2-40B4-BE49-F238E27FC236}">
                    <a16:creationId xmlns:a16="http://schemas.microsoft.com/office/drawing/2014/main" id="{1706ABD4-A32F-417F-A38A-5907D9C95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2" descr="https://ss0.bdstatic.com/70cFuHSh_Q1YnxGkpoWK1HF6hhy/it/u=3358837936,2095364236&amp;fm=26&amp;gp=0.jpg">
                <a:extLst>
                  <a:ext uri="{FF2B5EF4-FFF2-40B4-BE49-F238E27FC236}">
                    <a16:creationId xmlns:a16="http://schemas.microsoft.com/office/drawing/2014/main" id="{AD349847-C8E6-4119-B776-A6EF1A655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 descr="https://ss0.bdstatic.com/70cFuHSh_Q1YnxGkpoWK1HF6hhy/it/u=3358837936,2095364236&amp;fm=26&amp;gp=0.jpg">
                <a:extLst>
                  <a:ext uri="{FF2B5EF4-FFF2-40B4-BE49-F238E27FC236}">
                    <a16:creationId xmlns:a16="http://schemas.microsoft.com/office/drawing/2014/main" id="{558CCE49-4A70-4DAB-B4F5-8B43F0D41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2" descr="https://ss0.bdstatic.com/70cFuHSh_Q1YnxGkpoWK1HF6hhy/it/u=3358837936,2095364236&amp;fm=26&amp;gp=0.jpg">
                <a:extLst>
                  <a:ext uri="{FF2B5EF4-FFF2-40B4-BE49-F238E27FC236}">
                    <a16:creationId xmlns:a16="http://schemas.microsoft.com/office/drawing/2014/main" id="{005F0AC3-BC32-4857-A066-620AEC66A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2" descr="https://ss0.bdstatic.com/70cFuHSh_Q1YnxGkpoWK1HF6hhy/it/u=3358837936,2095364236&amp;fm=26&amp;gp=0.jpg">
                <a:extLst>
                  <a:ext uri="{FF2B5EF4-FFF2-40B4-BE49-F238E27FC236}">
                    <a16:creationId xmlns:a16="http://schemas.microsoft.com/office/drawing/2014/main" id="{AF8C1431-0AC7-4C6A-88DD-47A6FD8BC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2" descr="https://ss0.bdstatic.com/70cFuHSh_Q1YnxGkpoWK1HF6hhy/it/u=3358837936,2095364236&amp;fm=26&amp;gp=0.jpg">
                <a:extLst>
                  <a:ext uri="{FF2B5EF4-FFF2-40B4-BE49-F238E27FC236}">
                    <a16:creationId xmlns:a16="http://schemas.microsoft.com/office/drawing/2014/main" id="{CD39FDEA-6653-4D9B-906C-A1AF04620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https://ss0.bdstatic.com/70cFuHSh_Q1YnxGkpoWK1HF6hhy/it/u=3358837936,2095364236&amp;fm=26&amp;gp=0.jpg">
                <a:extLst>
                  <a:ext uri="{FF2B5EF4-FFF2-40B4-BE49-F238E27FC236}">
                    <a16:creationId xmlns:a16="http://schemas.microsoft.com/office/drawing/2014/main" id="{70AB8DD1-7D32-4297-BCC1-AE980B6E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descr="https://ss0.bdstatic.com/70cFuHSh_Q1YnxGkpoWK1HF6hhy/it/u=3358837936,2095364236&amp;fm=26&amp;gp=0.jpg">
                <a:extLst>
                  <a:ext uri="{FF2B5EF4-FFF2-40B4-BE49-F238E27FC236}">
                    <a16:creationId xmlns:a16="http://schemas.microsoft.com/office/drawing/2014/main" id="{E8D9F0F0-C0D6-4EDB-BF98-5E43410BD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2" name="组合 351">
              <a:extLst>
                <a:ext uri="{FF2B5EF4-FFF2-40B4-BE49-F238E27FC236}">
                  <a16:creationId xmlns:a16="http://schemas.microsoft.com/office/drawing/2014/main" id="{42A49E06-DB09-461C-864B-2F0189E6101D}"/>
                </a:ext>
              </a:extLst>
            </p:cNvPr>
            <p:cNvGrpSpPr/>
            <p:nvPr/>
          </p:nvGrpSpPr>
          <p:grpSpPr>
            <a:xfrm>
              <a:off x="23688" y="5171992"/>
              <a:ext cx="12168311" cy="429952"/>
              <a:chOff x="23689" y="18406"/>
              <a:chExt cx="12038656" cy="429952"/>
            </a:xfrm>
          </p:grpSpPr>
          <p:pic>
            <p:nvPicPr>
              <p:cNvPr id="353" name="Picture 2" descr="https://ss0.bdstatic.com/70cFuHSh_Q1YnxGkpoWK1HF6hhy/it/u=3358837936,2095364236&amp;fm=26&amp;gp=0.jpg">
                <a:extLst>
                  <a:ext uri="{FF2B5EF4-FFF2-40B4-BE49-F238E27FC236}">
                    <a16:creationId xmlns:a16="http://schemas.microsoft.com/office/drawing/2014/main" id="{18F27C59-FA81-4127-BE7B-47DDF9FEF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2" descr="https://ss0.bdstatic.com/70cFuHSh_Q1YnxGkpoWK1HF6hhy/it/u=3358837936,2095364236&amp;fm=26&amp;gp=0.jpg">
                <a:extLst>
                  <a:ext uri="{FF2B5EF4-FFF2-40B4-BE49-F238E27FC236}">
                    <a16:creationId xmlns:a16="http://schemas.microsoft.com/office/drawing/2014/main" id="{E52A8271-E499-45FE-A61D-899455510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2" descr="https://ss0.bdstatic.com/70cFuHSh_Q1YnxGkpoWK1HF6hhy/it/u=3358837936,2095364236&amp;fm=26&amp;gp=0.jpg">
                <a:extLst>
                  <a:ext uri="{FF2B5EF4-FFF2-40B4-BE49-F238E27FC236}">
                    <a16:creationId xmlns:a16="http://schemas.microsoft.com/office/drawing/2014/main" id="{13568E35-5E4C-4617-8E08-B63E87E2F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descr="https://ss0.bdstatic.com/70cFuHSh_Q1YnxGkpoWK1HF6hhy/it/u=3358837936,2095364236&amp;fm=26&amp;gp=0.jpg">
                <a:extLst>
                  <a:ext uri="{FF2B5EF4-FFF2-40B4-BE49-F238E27FC236}">
                    <a16:creationId xmlns:a16="http://schemas.microsoft.com/office/drawing/2014/main" id="{6E9C39D0-EC53-4B17-BCC0-2E3DC7B90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7" name="Picture 2" descr="https://ss0.bdstatic.com/70cFuHSh_Q1YnxGkpoWK1HF6hhy/it/u=3358837936,2095364236&amp;fm=26&amp;gp=0.jpg">
                <a:extLst>
                  <a:ext uri="{FF2B5EF4-FFF2-40B4-BE49-F238E27FC236}">
                    <a16:creationId xmlns:a16="http://schemas.microsoft.com/office/drawing/2014/main" id="{02545C94-8469-49CF-AA41-843FD9B66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2" descr="https://ss0.bdstatic.com/70cFuHSh_Q1YnxGkpoWK1HF6hhy/it/u=3358837936,2095364236&amp;fm=26&amp;gp=0.jpg">
                <a:extLst>
                  <a:ext uri="{FF2B5EF4-FFF2-40B4-BE49-F238E27FC236}">
                    <a16:creationId xmlns:a16="http://schemas.microsoft.com/office/drawing/2014/main" id="{FE513B0F-0896-40AF-A4D2-9D285FDBC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2" descr="https://ss0.bdstatic.com/70cFuHSh_Q1YnxGkpoWK1HF6hhy/it/u=3358837936,2095364236&amp;fm=26&amp;gp=0.jpg">
                <a:extLst>
                  <a:ext uri="{FF2B5EF4-FFF2-40B4-BE49-F238E27FC236}">
                    <a16:creationId xmlns:a16="http://schemas.microsoft.com/office/drawing/2014/main" id="{D4D0C87D-B2F5-4389-88DA-94C69B73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2" descr="https://ss0.bdstatic.com/70cFuHSh_Q1YnxGkpoWK1HF6hhy/it/u=3358837936,2095364236&amp;fm=26&amp;gp=0.jpg">
                <a:extLst>
                  <a:ext uri="{FF2B5EF4-FFF2-40B4-BE49-F238E27FC236}">
                    <a16:creationId xmlns:a16="http://schemas.microsoft.com/office/drawing/2014/main" id="{88D7439D-EAAE-4A8E-B0A0-5812BF54F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2" descr="https://ss0.bdstatic.com/70cFuHSh_Q1YnxGkpoWK1HF6hhy/it/u=3358837936,2095364236&amp;fm=26&amp;gp=0.jpg">
                <a:extLst>
                  <a:ext uri="{FF2B5EF4-FFF2-40B4-BE49-F238E27FC236}">
                    <a16:creationId xmlns:a16="http://schemas.microsoft.com/office/drawing/2014/main" id="{E968A2B2-C670-4540-8FB9-E876016CD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https://ss0.bdstatic.com/70cFuHSh_Q1YnxGkpoWK1HF6hhy/it/u=3358837936,2095364236&amp;fm=26&amp;gp=0.jpg">
                <a:extLst>
                  <a:ext uri="{FF2B5EF4-FFF2-40B4-BE49-F238E27FC236}">
                    <a16:creationId xmlns:a16="http://schemas.microsoft.com/office/drawing/2014/main" id="{03EF5767-2F49-4873-A7A5-59DCDBDE8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2" descr="https://ss0.bdstatic.com/70cFuHSh_Q1YnxGkpoWK1HF6hhy/it/u=3358837936,2095364236&amp;fm=26&amp;gp=0.jpg">
                <a:extLst>
                  <a:ext uri="{FF2B5EF4-FFF2-40B4-BE49-F238E27FC236}">
                    <a16:creationId xmlns:a16="http://schemas.microsoft.com/office/drawing/2014/main" id="{E5178501-32A7-4375-9C26-736EAE801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2" descr="https://ss0.bdstatic.com/70cFuHSh_Q1YnxGkpoWK1HF6hhy/it/u=3358837936,2095364236&amp;fm=26&amp;gp=0.jpg">
                <a:extLst>
                  <a:ext uri="{FF2B5EF4-FFF2-40B4-BE49-F238E27FC236}">
                    <a16:creationId xmlns:a16="http://schemas.microsoft.com/office/drawing/2014/main" id="{B93525AD-359A-4529-B043-64D83BED1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2" descr="https://ss0.bdstatic.com/70cFuHSh_Q1YnxGkpoWK1HF6hhy/it/u=3358837936,2095364236&amp;fm=26&amp;gp=0.jpg">
                <a:extLst>
                  <a:ext uri="{FF2B5EF4-FFF2-40B4-BE49-F238E27FC236}">
                    <a16:creationId xmlns:a16="http://schemas.microsoft.com/office/drawing/2014/main" id="{BBB07374-0BCE-4497-9368-2E5572130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2" descr="https://ss0.bdstatic.com/70cFuHSh_Q1YnxGkpoWK1HF6hhy/it/u=3358837936,2095364236&amp;fm=26&amp;gp=0.jpg">
                <a:extLst>
                  <a:ext uri="{FF2B5EF4-FFF2-40B4-BE49-F238E27FC236}">
                    <a16:creationId xmlns:a16="http://schemas.microsoft.com/office/drawing/2014/main" id="{B563E990-0709-4BA5-B14B-990DF1A00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descr="https://ss0.bdstatic.com/70cFuHSh_Q1YnxGkpoWK1HF6hhy/it/u=3358837936,2095364236&amp;fm=26&amp;gp=0.jpg">
                <a:extLst>
                  <a:ext uri="{FF2B5EF4-FFF2-40B4-BE49-F238E27FC236}">
                    <a16:creationId xmlns:a16="http://schemas.microsoft.com/office/drawing/2014/main" id="{33A790D5-BFA3-4FDD-98E0-936B95EF0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2" descr="https://ss0.bdstatic.com/70cFuHSh_Q1YnxGkpoWK1HF6hhy/it/u=3358837936,2095364236&amp;fm=26&amp;gp=0.jpg">
                <a:extLst>
                  <a:ext uri="{FF2B5EF4-FFF2-40B4-BE49-F238E27FC236}">
                    <a16:creationId xmlns:a16="http://schemas.microsoft.com/office/drawing/2014/main" id="{D7211184-C30C-4113-A5D7-44DA09202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2" descr="https://ss0.bdstatic.com/70cFuHSh_Q1YnxGkpoWK1HF6hhy/it/u=3358837936,2095364236&amp;fm=26&amp;gp=0.jpg">
                <a:extLst>
                  <a:ext uri="{FF2B5EF4-FFF2-40B4-BE49-F238E27FC236}">
                    <a16:creationId xmlns:a16="http://schemas.microsoft.com/office/drawing/2014/main" id="{2296B985-DB71-40A8-A7D4-AF3EEE92A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https://ss0.bdstatic.com/70cFuHSh_Q1YnxGkpoWK1HF6hhy/it/u=3358837936,2095364236&amp;fm=26&amp;gp=0.jpg">
                <a:extLst>
                  <a:ext uri="{FF2B5EF4-FFF2-40B4-BE49-F238E27FC236}">
                    <a16:creationId xmlns:a16="http://schemas.microsoft.com/office/drawing/2014/main" id="{D301720D-313A-4236-AA19-FC0E5EE55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2" descr="https://ss0.bdstatic.com/70cFuHSh_Q1YnxGkpoWK1HF6hhy/it/u=3358837936,2095364236&amp;fm=26&amp;gp=0.jpg">
                <a:extLst>
                  <a:ext uri="{FF2B5EF4-FFF2-40B4-BE49-F238E27FC236}">
                    <a16:creationId xmlns:a16="http://schemas.microsoft.com/office/drawing/2014/main" id="{CBC6E8C3-0F51-464B-B105-B6AF0916D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2" descr="https://ss0.bdstatic.com/70cFuHSh_Q1YnxGkpoWK1HF6hhy/it/u=3358837936,2095364236&amp;fm=26&amp;gp=0.jpg">
                <a:extLst>
                  <a:ext uri="{FF2B5EF4-FFF2-40B4-BE49-F238E27FC236}">
                    <a16:creationId xmlns:a16="http://schemas.microsoft.com/office/drawing/2014/main" id="{95D40293-4B0C-4F2A-AE12-DE73CA2D2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2" descr="https://ss0.bdstatic.com/70cFuHSh_Q1YnxGkpoWK1HF6hhy/it/u=3358837936,2095364236&amp;fm=26&amp;gp=0.jpg">
                <a:extLst>
                  <a:ext uri="{FF2B5EF4-FFF2-40B4-BE49-F238E27FC236}">
                    <a16:creationId xmlns:a16="http://schemas.microsoft.com/office/drawing/2014/main" id="{5DF19C72-DA2C-4EFE-B223-C23E9ED40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2" descr="https://ss0.bdstatic.com/70cFuHSh_Q1YnxGkpoWK1HF6hhy/it/u=3358837936,2095364236&amp;fm=26&amp;gp=0.jpg">
                <a:extLst>
                  <a:ext uri="{FF2B5EF4-FFF2-40B4-BE49-F238E27FC236}">
                    <a16:creationId xmlns:a16="http://schemas.microsoft.com/office/drawing/2014/main" id="{6606611B-61A7-456D-A5A4-84CE7095C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2" descr="https://ss0.bdstatic.com/70cFuHSh_Q1YnxGkpoWK1HF6hhy/it/u=3358837936,2095364236&amp;fm=26&amp;gp=0.jpg">
                <a:extLst>
                  <a:ext uri="{FF2B5EF4-FFF2-40B4-BE49-F238E27FC236}">
                    <a16:creationId xmlns:a16="http://schemas.microsoft.com/office/drawing/2014/main" id="{3C8EF9FE-554C-49AC-B6B3-9738DFAD2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https://ss0.bdstatic.com/70cFuHSh_Q1YnxGkpoWK1HF6hhy/it/u=3358837936,2095364236&amp;fm=26&amp;gp=0.jpg">
                <a:extLst>
                  <a:ext uri="{FF2B5EF4-FFF2-40B4-BE49-F238E27FC236}">
                    <a16:creationId xmlns:a16="http://schemas.microsoft.com/office/drawing/2014/main" id="{946D8C4D-604C-4F44-930C-B9DF2A079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https://ss0.bdstatic.com/70cFuHSh_Q1YnxGkpoWK1HF6hhy/it/u=3358837936,2095364236&amp;fm=26&amp;gp=0.jpg">
                <a:extLst>
                  <a:ext uri="{FF2B5EF4-FFF2-40B4-BE49-F238E27FC236}">
                    <a16:creationId xmlns:a16="http://schemas.microsoft.com/office/drawing/2014/main" id="{EE7484EA-3A5B-4C0F-B5F8-15FC93702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https://ss0.bdstatic.com/70cFuHSh_Q1YnxGkpoWK1HF6hhy/it/u=3358837936,2095364236&amp;fm=26&amp;gp=0.jpg">
                <a:extLst>
                  <a:ext uri="{FF2B5EF4-FFF2-40B4-BE49-F238E27FC236}">
                    <a16:creationId xmlns:a16="http://schemas.microsoft.com/office/drawing/2014/main" id="{E9556026-8789-4C1F-84D7-EB28F0401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2" descr="https://ss0.bdstatic.com/70cFuHSh_Q1YnxGkpoWK1HF6hhy/it/u=3358837936,2095364236&amp;fm=26&amp;gp=0.jpg">
                <a:extLst>
                  <a:ext uri="{FF2B5EF4-FFF2-40B4-BE49-F238E27FC236}">
                    <a16:creationId xmlns:a16="http://schemas.microsoft.com/office/drawing/2014/main" id="{9E355105-961F-4169-A15F-56F08A9FF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2" descr="https://ss0.bdstatic.com/70cFuHSh_Q1YnxGkpoWK1HF6hhy/it/u=3358837936,2095364236&amp;fm=26&amp;gp=0.jpg">
                <a:extLst>
                  <a:ext uri="{FF2B5EF4-FFF2-40B4-BE49-F238E27FC236}">
                    <a16:creationId xmlns:a16="http://schemas.microsoft.com/office/drawing/2014/main" id="{ECE94FF2-F2E3-4776-9AE5-9E61F7756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1" name="组合 380">
              <a:extLst>
                <a:ext uri="{FF2B5EF4-FFF2-40B4-BE49-F238E27FC236}">
                  <a16:creationId xmlns:a16="http://schemas.microsoft.com/office/drawing/2014/main" id="{D566EF81-BBF1-4F3C-AB2A-94E53AB6351B}"/>
                </a:ext>
              </a:extLst>
            </p:cNvPr>
            <p:cNvGrpSpPr/>
            <p:nvPr/>
          </p:nvGrpSpPr>
          <p:grpSpPr>
            <a:xfrm>
              <a:off x="23689" y="5603792"/>
              <a:ext cx="12168311" cy="429952"/>
              <a:chOff x="23689" y="18406"/>
              <a:chExt cx="12038656" cy="429952"/>
            </a:xfrm>
          </p:grpSpPr>
          <p:pic>
            <p:nvPicPr>
              <p:cNvPr id="382" name="Picture 2" descr="https://ss0.bdstatic.com/70cFuHSh_Q1YnxGkpoWK1HF6hhy/it/u=3358837936,2095364236&amp;fm=26&amp;gp=0.jpg">
                <a:extLst>
                  <a:ext uri="{FF2B5EF4-FFF2-40B4-BE49-F238E27FC236}">
                    <a16:creationId xmlns:a16="http://schemas.microsoft.com/office/drawing/2014/main" id="{3A672D57-FE57-443F-B267-710AEA9C3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2" descr="https://ss0.bdstatic.com/70cFuHSh_Q1YnxGkpoWK1HF6hhy/it/u=3358837936,2095364236&amp;fm=26&amp;gp=0.jpg">
                <a:extLst>
                  <a:ext uri="{FF2B5EF4-FFF2-40B4-BE49-F238E27FC236}">
                    <a16:creationId xmlns:a16="http://schemas.microsoft.com/office/drawing/2014/main" id="{1697BCDC-8435-41FE-8659-B240BDDE2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2" descr="https://ss0.bdstatic.com/70cFuHSh_Q1YnxGkpoWK1HF6hhy/it/u=3358837936,2095364236&amp;fm=26&amp;gp=0.jpg">
                <a:extLst>
                  <a:ext uri="{FF2B5EF4-FFF2-40B4-BE49-F238E27FC236}">
                    <a16:creationId xmlns:a16="http://schemas.microsoft.com/office/drawing/2014/main" id="{5E4390C6-0E24-47A2-A68F-16B722FA4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2" descr="https://ss0.bdstatic.com/70cFuHSh_Q1YnxGkpoWK1HF6hhy/it/u=3358837936,2095364236&amp;fm=26&amp;gp=0.jpg">
                <a:extLst>
                  <a:ext uri="{FF2B5EF4-FFF2-40B4-BE49-F238E27FC236}">
                    <a16:creationId xmlns:a16="http://schemas.microsoft.com/office/drawing/2014/main" id="{FCD05A11-670F-42FA-AB11-C7B8E797C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2" descr="https://ss0.bdstatic.com/70cFuHSh_Q1YnxGkpoWK1HF6hhy/it/u=3358837936,2095364236&amp;fm=26&amp;gp=0.jpg">
                <a:extLst>
                  <a:ext uri="{FF2B5EF4-FFF2-40B4-BE49-F238E27FC236}">
                    <a16:creationId xmlns:a16="http://schemas.microsoft.com/office/drawing/2014/main" id="{B446EDAB-1319-43CD-A636-52935571C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2" descr="https://ss0.bdstatic.com/70cFuHSh_Q1YnxGkpoWK1HF6hhy/it/u=3358837936,2095364236&amp;fm=26&amp;gp=0.jpg">
                <a:extLst>
                  <a:ext uri="{FF2B5EF4-FFF2-40B4-BE49-F238E27FC236}">
                    <a16:creationId xmlns:a16="http://schemas.microsoft.com/office/drawing/2014/main" id="{F402634F-CDC3-49FB-A1DB-04BA272EF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2" descr="https://ss0.bdstatic.com/70cFuHSh_Q1YnxGkpoWK1HF6hhy/it/u=3358837936,2095364236&amp;fm=26&amp;gp=0.jpg">
                <a:extLst>
                  <a:ext uri="{FF2B5EF4-FFF2-40B4-BE49-F238E27FC236}">
                    <a16:creationId xmlns:a16="http://schemas.microsoft.com/office/drawing/2014/main" id="{F1C40324-A47D-4436-B837-5280193DD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89" name="Picture 2" descr="https://ss0.bdstatic.com/70cFuHSh_Q1YnxGkpoWK1HF6hhy/it/u=3358837936,2095364236&amp;fm=26&amp;gp=0.jpg">
                <a:extLst>
                  <a:ext uri="{FF2B5EF4-FFF2-40B4-BE49-F238E27FC236}">
                    <a16:creationId xmlns:a16="http://schemas.microsoft.com/office/drawing/2014/main" id="{A398C4FE-3A22-47B4-85C8-9B58484C8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2" descr="https://ss0.bdstatic.com/70cFuHSh_Q1YnxGkpoWK1HF6hhy/it/u=3358837936,2095364236&amp;fm=26&amp;gp=0.jpg">
                <a:extLst>
                  <a:ext uri="{FF2B5EF4-FFF2-40B4-BE49-F238E27FC236}">
                    <a16:creationId xmlns:a16="http://schemas.microsoft.com/office/drawing/2014/main" id="{CC2CB0DE-D3E6-4A54-9FCC-2B75688F5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1" name="Picture 2" descr="https://ss0.bdstatic.com/70cFuHSh_Q1YnxGkpoWK1HF6hhy/it/u=3358837936,2095364236&amp;fm=26&amp;gp=0.jpg">
                <a:extLst>
                  <a:ext uri="{FF2B5EF4-FFF2-40B4-BE49-F238E27FC236}">
                    <a16:creationId xmlns:a16="http://schemas.microsoft.com/office/drawing/2014/main" id="{94BF6964-3455-4ECA-B790-3CEA6C73A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2" name="Picture 2" descr="https://ss0.bdstatic.com/70cFuHSh_Q1YnxGkpoWK1HF6hhy/it/u=3358837936,2095364236&amp;fm=26&amp;gp=0.jpg">
                <a:extLst>
                  <a:ext uri="{FF2B5EF4-FFF2-40B4-BE49-F238E27FC236}">
                    <a16:creationId xmlns:a16="http://schemas.microsoft.com/office/drawing/2014/main" id="{CC2FB0FE-DB65-4929-96F3-9C0D1AD68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3" name="Picture 2" descr="https://ss0.bdstatic.com/70cFuHSh_Q1YnxGkpoWK1HF6hhy/it/u=3358837936,2095364236&amp;fm=26&amp;gp=0.jpg">
                <a:extLst>
                  <a:ext uri="{FF2B5EF4-FFF2-40B4-BE49-F238E27FC236}">
                    <a16:creationId xmlns:a16="http://schemas.microsoft.com/office/drawing/2014/main" id="{1AC92EF7-E9F7-4CEB-A182-D9854FE72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2" descr="https://ss0.bdstatic.com/70cFuHSh_Q1YnxGkpoWK1HF6hhy/it/u=3358837936,2095364236&amp;fm=26&amp;gp=0.jpg">
                <a:extLst>
                  <a:ext uri="{FF2B5EF4-FFF2-40B4-BE49-F238E27FC236}">
                    <a16:creationId xmlns:a16="http://schemas.microsoft.com/office/drawing/2014/main" id="{9E2A35BF-786F-4ACB-B131-1DA247A03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2" descr="https://ss0.bdstatic.com/70cFuHSh_Q1YnxGkpoWK1HF6hhy/it/u=3358837936,2095364236&amp;fm=26&amp;gp=0.jpg">
                <a:extLst>
                  <a:ext uri="{FF2B5EF4-FFF2-40B4-BE49-F238E27FC236}">
                    <a16:creationId xmlns:a16="http://schemas.microsoft.com/office/drawing/2014/main" id="{7BD2029F-AE00-4F30-ADC0-5902C98B9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2" descr="https://ss0.bdstatic.com/70cFuHSh_Q1YnxGkpoWK1HF6hhy/it/u=3358837936,2095364236&amp;fm=26&amp;gp=0.jpg">
                <a:extLst>
                  <a:ext uri="{FF2B5EF4-FFF2-40B4-BE49-F238E27FC236}">
                    <a16:creationId xmlns:a16="http://schemas.microsoft.com/office/drawing/2014/main" id="{2FEE74D4-AE8F-47AB-A825-5C7606CB3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https://ss0.bdstatic.com/70cFuHSh_Q1YnxGkpoWK1HF6hhy/it/u=3358837936,2095364236&amp;fm=26&amp;gp=0.jpg">
                <a:extLst>
                  <a:ext uri="{FF2B5EF4-FFF2-40B4-BE49-F238E27FC236}">
                    <a16:creationId xmlns:a16="http://schemas.microsoft.com/office/drawing/2014/main" id="{CDB3D30A-F6A7-4626-8D4C-9B9890730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https://ss0.bdstatic.com/70cFuHSh_Q1YnxGkpoWK1HF6hhy/it/u=3358837936,2095364236&amp;fm=26&amp;gp=0.jpg">
                <a:extLst>
                  <a:ext uri="{FF2B5EF4-FFF2-40B4-BE49-F238E27FC236}">
                    <a16:creationId xmlns:a16="http://schemas.microsoft.com/office/drawing/2014/main" id="{B57485C0-D9FA-42B2-AF88-6833C2CC5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https://ss0.bdstatic.com/70cFuHSh_Q1YnxGkpoWK1HF6hhy/it/u=3358837936,2095364236&amp;fm=26&amp;gp=0.jpg">
                <a:extLst>
                  <a:ext uri="{FF2B5EF4-FFF2-40B4-BE49-F238E27FC236}">
                    <a16:creationId xmlns:a16="http://schemas.microsoft.com/office/drawing/2014/main" id="{257272DD-000F-4DD5-AFDC-044D2E2FA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descr="https://ss0.bdstatic.com/70cFuHSh_Q1YnxGkpoWK1HF6hhy/it/u=3358837936,2095364236&amp;fm=26&amp;gp=0.jpg">
                <a:extLst>
                  <a:ext uri="{FF2B5EF4-FFF2-40B4-BE49-F238E27FC236}">
                    <a16:creationId xmlns:a16="http://schemas.microsoft.com/office/drawing/2014/main" id="{79FB5304-9063-4FA5-B806-5E472F3E7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descr="https://ss0.bdstatic.com/70cFuHSh_Q1YnxGkpoWK1HF6hhy/it/u=3358837936,2095364236&amp;fm=26&amp;gp=0.jpg">
                <a:extLst>
                  <a:ext uri="{FF2B5EF4-FFF2-40B4-BE49-F238E27FC236}">
                    <a16:creationId xmlns:a16="http://schemas.microsoft.com/office/drawing/2014/main" id="{E9DFBEE0-E052-49F2-A6EB-9C5C2BB7C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2" name="Picture 2" descr="https://ss0.bdstatic.com/70cFuHSh_Q1YnxGkpoWK1HF6hhy/it/u=3358837936,2095364236&amp;fm=26&amp;gp=0.jpg">
                <a:extLst>
                  <a:ext uri="{FF2B5EF4-FFF2-40B4-BE49-F238E27FC236}">
                    <a16:creationId xmlns:a16="http://schemas.microsoft.com/office/drawing/2014/main" id="{06377612-B7F8-4D33-A989-EEBA1022F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2" descr="https://ss0.bdstatic.com/70cFuHSh_Q1YnxGkpoWK1HF6hhy/it/u=3358837936,2095364236&amp;fm=26&amp;gp=0.jpg">
                <a:extLst>
                  <a:ext uri="{FF2B5EF4-FFF2-40B4-BE49-F238E27FC236}">
                    <a16:creationId xmlns:a16="http://schemas.microsoft.com/office/drawing/2014/main" id="{D5873D9A-4829-4041-99D5-EA17D47AD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https://ss0.bdstatic.com/70cFuHSh_Q1YnxGkpoWK1HF6hhy/it/u=3358837936,2095364236&amp;fm=26&amp;gp=0.jpg">
                <a:extLst>
                  <a:ext uri="{FF2B5EF4-FFF2-40B4-BE49-F238E27FC236}">
                    <a16:creationId xmlns:a16="http://schemas.microsoft.com/office/drawing/2014/main" id="{4B582CD5-8EDD-4F7C-8134-D90BE1187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https://ss0.bdstatic.com/70cFuHSh_Q1YnxGkpoWK1HF6hhy/it/u=3358837936,2095364236&amp;fm=26&amp;gp=0.jpg">
                <a:extLst>
                  <a:ext uri="{FF2B5EF4-FFF2-40B4-BE49-F238E27FC236}">
                    <a16:creationId xmlns:a16="http://schemas.microsoft.com/office/drawing/2014/main" id="{72E7328E-B5A6-4EB9-8C93-221527ED3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https://ss0.bdstatic.com/70cFuHSh_Q1YnxGkpoWK1HF6hhy/it/u=3358837936,2095364236&amp;fm=26&amp;gp=0.jpg">
                <a:extLst>
                  <a:ext uri="{FF2B5EF4-FFF2-40B4-BE49-F238E27FC236}">
                    <a16:creationId xmlns:a16="http://schemas.microsoft.com/office/drawing/2014/main" id="{720D379E-FA82-4791-A3AC-EB02D3CE1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7" name="Picture 2" descr="https://ss0.bdstatic.com/70cFuHSh_Q1YnxGkpoWK1HF6hhy/it/u=3358837936,2095364236&amp;fm=26&amp;gp=0.jpg">
                <a:extLst>
                  <a:ext uri="{FF2B5EF4-FFF2-40B4-BE49-F238E27FC236}">
                    <a16:creationId xmlns:a16="http://schemas.microsoft.com/office/drawing/2014/main" id="{B86AB061-C58B-44B6-8F3D-8A278C374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8" name="Picture 2" descr="https://ss0.bdstatic.com/70cFuHSh_Q1YnxGkpoWK1HF6hhy/it/u=3358837936,2095364236&amp;fm=26&amp;gp=0.jpg">
                <a:extLst>
                  <a:ext uri="{FF2B5EF4-FFF2-40B4-BE49-F238E27FC236}">
                    <a16:creationId xmlns:a16="http://schemas.microsoft.com/office/drawing/2014/main" id="{02A749C2-3DA0-4D5A-B568-BA656A225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09" name="Picture 2" descr="https://ss0.bdstatic.com/70cFuHSh_Q1YnxGkpoWK1HF6hhy/it/u=3358837936,2095364236&amp;fm=26&amp;gp=0.jpg">
                <a:extLst>
                  <a:ext uri="{FF2B5EF4-FFF2-40B4-BE49-F238E27FC236}">
                    <a16:creationId xmlns:a16="http://schemas.microsoft.com/office/drawing/2014/main" id="{5ED7BF3A-26F0-487B-9009-18D4E83A2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 name="组合 409">
              <a:extLst>
                <a:ext uri="{FF2B5EF4-FFF2-40B4-BE49-F238E27FC236}">
                  <a16:creationId xmlns:a16="http://schemas.microsoft.com/office/drawing/2014/main" id="{3008FC04-EFD2-4056-B717-0E24231EAF61}"/>
                </a:ext>
              </a:extLst>
            </p:cNvPr>
            <p:cNvGrpSpPr/>
            <p:nvPr/>
          </p:nvGrpSpPr>
          <p:grpSpPr>
            <a:xfrm>
              <a:off x="23688" y="6028640"/>
              <a:ext cx="12168311" cy="429952"/>
              <a:chOff x="23689" y="18406"/>
              <a:chExt cx="12038656" cy="429952"/>
            </a:xfrm>
          </p:grpSpPr>
          <p:pic>
            <p:nvPicPr>
              <p:cNvPr id="411" name="Picture 2" descr="https://ss0.bdstatic.com/70cFuHSh_Q1YnxGkpoWK1HF6hhy/it/u=3358837936,2095364236&amp;fm=26&amp;gp=0.jpg">
                <a:extLst>
                  <a:ext uri="{FF2B5EF4-FFF2-40B4-BE49-F238E27FC236}">
                    <a16:creationId xmlns:a16="http://schemas.microsoft.com/office/drawing/2014/main" id="{DC8FFAEC-F03C-4326-BF5D-351AC9479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2" name="Picture 2" descr="https://ss0.bdstatic.com/70cFuHSh_Q1YnxGkpoWK1HF6hhy/it/u=3358837936,2095364236&amp;fm=26&amp;gp=0.jpg">
                <a:extLst>
                  <a:ext uri="{FF2B5EF4-FFF2-40B4-BE49-F238E27FC236}">
                    <a16:creationId xmlns:a16="http://schemas.microsoft.com/office/drawing/2014/main" id="{73D4B8EA-1C6B-4906-AC09-3A9BDC65F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2" descr="https://ss0.bdstatic.com/70cFuHSh_Q1YnxGkpoWK1HF6hhy/it/u=3358837936,2095364236&amp;fm=26&amp;gp=0.jpg">
                <a:extLst>
                  <a:ext uri="{FF2B5EF4-FFF2-40B4-BE49-F238E27FC236}">
                    <a16:creationId xmlns:a16="http://schemas.microsoft.com/office/drawing/2014/main" id="{C784584E-42A6-43C5-91CC-C1223C412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4" name="Picture 2" descr="https://ss0.bdstatic.com/70cFuHSh_Q1YnxGkpoWK1HF6hhy/it/u=3358837936,2095364236&amp;fm=26&amp;gp=0.jpg">
                <a:extLst>
                  <a:ext uri="{FF2B5EF4-FFF2-40B4-BE49-F238E27FC236}">
                    <a16:creationId xmlns:a16="http://schemas.microsoft.com/office/drawing/2014/main" id="{5412C83D-E837-49DB-BEA4-9D9B7A8E4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2" descr="https://ss0.bdstatic.com/70cFuHSh_Q1YnxGkpoWK1HF6hhy/it/u=3358837936,2095364236&amp;fm=26&amp;gp=0.jpg">
                <a:extLst>
                  <a:ext uri="{FF2B5EF4-FFF2-40B4-BE49-F238E27FC236}">
                    <a16:creationId xmlns:a16="http://schemas.microsoft.com/office/drawing/2014/main" id="{03BE9E9F-5F12-435E-94E6-04ACFF49F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2" descr="https://ss0.bdstatic.com/70cFuHSh_Q1YnxGkpoWK1HF6hhy/it/u=3358837936,2095364236&amp;fm=26&amp;gp=0.jpg">
                <a:extLst>
                  <a:ext uri="{FF2B5EF4-FFF2-40B4-BE49-F238E27FC236}">
                    <a16:creationId xmlns:a16="http://schemas.microsoft.com/office/drawing/2014/main" id="{AA3F0F0A-7867-4B09-9E3C-0B19067DD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descr="https://ss0.bdstatic.com/70cFuHSh_Q1YnxGkpoWK1HF6hhy/it/u=3358837936,2095364236&amp;fm=26&amp;gp=0.jpg">
                <a:extLst>
                  <a:ext uri="{FF2B5EF4-FFF2-40B4-BE49-F238E27FC236}">
                    <a16:creationId xmlns:a16="http://schemas.microsoft.com/office/drawing/2014/main" id="{EE93CD45-55F2-43BE-9B94-F46519EF9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descr="https://ss0.bdstatic.com/70cFuHSh_Q1YnxGkpoWK1HF6hhy/it/u=3358837936,2095364236&amp;fm=26&amp;gp=0.jpg">
                <a:extLst>
                  <a:ext uri="{FF2B5EF4-FFF2-40B4-BE49-F238E27FC236}">
                    <a16:creationId xmlns:a16="http://schemas.microsoft.com/office/drawing/2014/main" id="{3B8A2FB4-6AB3-48B4-8BE2-F37AB5901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19" name="Picture 2" descr="https://ss0.bdstatic.com/70cFuHSh_Q1YnxGkpoWK1HF6hhy/it/u=3358837936,2095364236&amp;fm=26&amp;gp=0.jpg">
                <a:extLst>
                  <a:ext uri="{FF2B5EF4-FFF2-40B4-BE49-F238E27FC236}">
                    <a16:creationId xmlns:a16="http://schemas.microsoft.com/office/drawing/2014/main" id="{85BD1204-1078-466B-AAAB-D695FD1A4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2" descr="https://ss0.bdstatic.com/70cFuHSh_Q1YnxGkpoWK1HF6hhy/it/u=3358837936,2095364236&amp;fm=26&amp;gp=0.jpg">
                <a:extLst>
                  <a:ext uri="{FF2B5EF4-FFF2-40B4-BE49-F238E27FC236}">
                    <a16:creationId xmlns:a16="http://schemas.microsoft.com/office/drawing/2014/main" id="{5DEDC8A3-38F7-4EAA-BE83-06B184C95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2" descr="https://ss0.bdstatic.com/70cFuHSh_Q1YnxGkpoWK1HF6hhy/it/u=3358837936,2095364236&amp;fm=26&amp;gp=0.jpg">
                <a:extLst>
                  <a:ext uri="{FF2B5EF4-FFF2-40B4-BE49-F238E27FC236}">
                    <a16:creationId xmlns:a16="http://schemas.microsoft.com/office/drawing/2014/main" id="{131EC0A0-886F-4520-8401-D8FD8353C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2" descr="https://ss0.bdstatic.com/70cFuHSh_Q1YnxGkpoWK1HF6hhy/it/u=3358837936,2095364236&amp;fm=26&amp;gp=0.jpg">
                <a:extLst>
                  <a:ext uri="{FF2B5EF4-FFF2-40B4-BE49-F238E27FC236}">
                    <a16:creationId xmlns:a16="http://schemas.microsoft.com/office/drawing/2014/main" id="{1B3CBA47-1291-49A4-B93D-5D13DD231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descr="https://ss0.bdstatic.com/70cFuHSh_Q1YnxGkpoWK1HF6hhy/it/u=3358837936,2095364236&amp;fm=26&amp;gp=0.jpg">
                <a:extLst>
                  <a:ext uri="{FF2B5EF4-FFF2-40B4-BE49-F238E27FC236}">
                    <a16:creationId xmlns:a16="http://schemas.microsoft.com/office/drawing/2014/main" id="{61CB7D75-0F3A-44F7-A226-E7543C3D8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descr="https://ss0.bdstatic.com/70cFuHSh_Q1YnxGkpoWK1HF6hhy/it/u=3358837936,2095364236&amp;fm=26&amp;gp=0.jpg">
                <a:extLst>
                  <a:ext uri="{FF2B5EF4-FFF2-40B4-BE49-F238E27FC236}">
                    <a16:creationId xmlns:a16="http://schemas.microsoft.com/office/drawing/2014/main" id="{2EA1503B-0DCD-459A-9F93-0B96831EC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2" descr="https://ss0.bdstatic.com/70cFuHSh_Q1YnxGkpoWK1HF6hhy/it/u=3358837936,2095364236&amp;fm=26&amp;gp=0.jpg">
                <a:extLst>
                  <a:ext uri="{FF2B5EF4-FFF2-40B4-BE49-F238E27FC236}">
                    <a16:creationId xmlns:a16="http://schemas.microsoft.com/office/drawing/2014/main" id="{1593A910-02A1-4676-B766-594858C5C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2" descr="https://ss0.bdstatic.com/70cFuHSh_Q1YnxGkpoWK1HF6hhy/it/u=3358837936,2095364236&amp;fm=26&amp;gp=0.jpg">
                <a:extLst>
                  <a:ext uri="{FF2B5EF4-FFF2-40B4-BE49-F238E27FC236}">
                    <a16:creationId xmlns:a16="http://schemas.microsoft.com/office/drawing/2014/main" id="{77631D94-96E4-4277-B253-C2A30365F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2" descr="https://ss0.bdstatic.com/70cFuHSh_Q1YnxGkpoWK1HF6hhy/it/u=3358837936,2095364236&amp;fm=26&amp;gp=0.jpg">
                <a:extLst>
                  <a:ext uri="{FF2B5EF4-FFF2-40B4-BE49-F238E27FC236}">
                    <a16:creationId xmlns:a16="http://schemas.microsoft.com/office/drawing/2014/main" id="{682E86A2-E510-49CA-848F-EDC7D9137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2" descr="https://ss0.bdstatic.com/70cFuHSh_Q1YnxGkpoWK1HF6hhy/it/u=3358837936,2095364236&amp;fm=26&amp;gp=0.jpg">
                <a:extLst>
                  <a:ext uri="{FF2B5EF4-FFF2-40B4-BE49-F238E27FC236}">
                    <a16:creationId xmlns:a16="http://schemas.microsoft.com/office/drawing/2014/main" id="{43DDF65C-B92E-41FF-828C-127E49FAE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2" descr="https://ss0.bdstatic.com/70cFuHSh_Q1YnxGkpoWK1HF6hhy/it/u=3358837936,2095364236&amp;fm=26&amp;gp=0.jpg">
                <a:extLst>
                  <a:ext uri="{FF2B5EF4-FFF2-40B4-BE49-F238E27FC236}">
                    <a16:creationId xmlns:a16="http://schemas.microsoft.com/office/drawing/2014/main" id="{43432EDE-591C-4714-963A-40E2D9301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descr="https://ss0.bdstatic.com/70cFuHSh_Q1YnxGkpoWK1HF6hhy/it/u=3358837936,2095364236&amp;fm=26&amp;gp=0.jpg">
                <a:extLst>
                  <a:ext uri="{FF2B5EF4-FFF2-40B4-BE49-F238E27FC236}">
                    <a16:creationId xmlns:a16="http://schemas.microsoft.com/office/drawing/2014/main" id="{9E91CDC9-DDC7-4623-9E84-389C37606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2" descr="https://ss0.bdstatic.com/70cFuHSh_Q1YnxGkpoWK1HF6hhy/it/u=3358837936,2095364236&amp;fm=26&amp;gp=0.jpg">
                <a:extLst>
                  <a:ext uri="{FF2B5EF4-FFF2-40B4-BE49-F238E27FC236}">
                    <a16:creationId xmlns:a16="http://schemas.microsoft.com/office/drawing/2014/main" id="{1F359761-1BF4-43A1-8E1D-54AFEB749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2" name="Picture 2" descr="https://ss0.bdstatic.com/70cFuHSh_Q1YnxGkpoWK1HF6hhy/it/u=3358837936,2095364236&amp;fm=26&amp;gp=0.jpg">
                <a:extLst>
                  <a:ext uri="{FF2B5EF4-FFF2-40B4-BE49-F238E27FC236}">
                    <a16:creationId xmlns:a16="http://schemas.microsoft.com/office/drawing/2014/main" id="{2C5E6B50-8089-46AC-970E-BE10ED47B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2" descr="https://ss0.bdstatic.com/70cFuHSh_Q1YnxGkpoWK1HF6hhy/it/u=3358837936,2095364236&amp;fm=26&amp;gp=0.jpg">
                <a:extLst>
                  <a:ext uri="{FF2B5EF4-FFF2-40B4-BE49-F238E27FC236}">
                    <a16:creationId xmlns:a16="http://schemas.microsoft.com/office/drawing/2014/main" id="{0CD2D52E-5ADA-4137-BC39-B9130544D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 2" descr="https://ss0.bdstatic.com/70cFuHSh_Q1YnxGkpoWK1HF6hhy/it/u=3358837936,2095364236&amp;fm=26&amp;gp=0.jpg">
                <a:extLst>
                  <a:ext uri="{FF2B5EF4-FFF2-40B4-BE49-F238E27FC236}">
                    <a16:creationId xmlns:a16="http://schemas.microsoft.com/office/drawing/2014/main" id="{77936E77-4103-49CC-85F2-FFCA1D9F4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2" descr="https://ss0.bdstatic.com/70cFuHSh_Q1YnxGkpoWK1HF6hhy/it/u=3358837936,2095364236&amp;fm=26&amp;gp=0.jpg">
                <a:extLst>
                  <a:ext uri="{FF2B5EF4-FFF2-40B4-BE49-F238E27FC236}">
                    <a16:creationId xmlns:a16="http://schemas.microsoft.com/office/drawing/2014/main" id="{85FA2A18-3963-493D-A090-33B39D531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2" descr="https://ss0.bdstatic.com/70cFuHSh_Q1YnxGkpoWK1HF6hhy/it/u=3358837936,2095364236&amp;fm=26&amp;gp=0.jpg">
                <a:extLst>
                  <a:ext uri="{FF2B5EF4-FFF2-40B4-BE49-F238E27FC236}">
                    <a16:creationId xmlns:a16="http://schemas.microsoft.com/office/drawing/2014/main" id="{E9501E46-09CF-4CDB-80C9-694735978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2" descr="https://ss0.bdstatic.com/70cFuHSh_Q1YnxGkpoWK1HF6hhy/it/u=3358837936,2095364236&amp;fm=26&amp;gp=0.jpg">
                <a:extLst>
                  <a:ext uri="{FF2B5EF4-FFF2-40B4-BE49-F238E27FC236}">
                    <a16:creationId xmlns:a16="http://schemas.microsoft.com/office/drawing/2014/main" id="{1C944397-84B0-4144-A935-1D317ABFC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descr="https://ss0.bdstatic.com/70cFuHSh_Q1YnxGkpoWK1HF6hhy/it/u=3358837936,2095364236&amp;fm=26&amp;gp=0.jpg">
                <a:extLst>
                  <a:ext uri="{FF2B5EF4-FFF2-40B4-BE49-F238E27FC236}">
                    <a16:creationId xmlns:a16="http://schemas.microsoft.com/office/drawing/2014/main" id="{BD9AB615-EDE5-4577-A72E-E2E07FED4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9" name="组合 438">
              <a:extLst>
                <a:ext uri="{FF2B5EF4-FFF2-40B4-BE49-F238E27FC236}">
                  <a16:creationId xmlns:a16="http://schemas.microsoft.com/office/drawing/2014/main" id="{47B62530-FC35-499D-91D3-AB00D7299132}"/>
                </a:ext>
              </a:extLst>
            </p:cNvPr>
            <p:cNvGrpSpPr/>
            <p:nvPr/>
          </p:nvGrpSpPr>
          <p:grpSpPr>
            <a:xfrm>
              <a:off x="23689" y="6460440"/>
              <a:ext cx="12168311" cy="429952"/>
              <a:chOff x="23689" y="18406"/>
              <a:chExt cx="12038656" cy="429952"/>
            </a:xfrm>
          </p:grpSpPr>
          <p:pic>
            <p:nvPicPr>
              <p:cNvPr id="440" name="Picture 2" descr="https://ss0.bdstatic.com/70cFuHSh_Q1YnxGkpoWK1HF6hhy/it/u=3358837936,2095364236&amp;fm=26&amp;gp=0.jpg">
                <a:extLst>
                  <a:ext uri="{FF2B5EF4-FFF2-40B4-BE49-F238E27FC236}">
                    <a16:creationId xmlns:a16="http://schemas.microsoft.com/office/drawing/2014/main" id="{DFD23A0C-C657-422A-8F21-B6A66F8C2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 descr="https://ss0.bdstatic.com/70cFuHSh_Q1YnxGkpoWK1HF6hhy/it/u=3358837936,2095364236&amp;fm=26&amp;gp=0.jpg">
                <a:extLst>
                  <a:ext uri="{FF2B5EF4-FFF2-40B4-BE49-F238E27FC236}">
                    <a16:creationId xmlns:a16="http://schemas.microsoft.com/office/drawing/2014/main" id="{98E0FE24-EFF4-4E35-9CF6-134E9B31A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 descr="https://ss0.bdstatic.com/70cFuHSh_Q1YnxGkpoWK1HF6hhy/it/u=3358837936,2095364236&amp;fm=26&amp;gp=0.jpg">
                <a:extLst>
                  <a:ext uri="{FF2B5EF4-FFF2-40B4-BE49-F238E27FC236}">
                    <a16:creationId xmlns:a16="http://schemas.microsoft.com/office/drawing/2014/main" id="{48E63AAC-0D1D-44DE-8EE9-5147710F8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9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descr="https://ss0.bdstatic.com/70cFuHSh_Q1YnxGkpoWK1HF6hhy/it/u=3358837936,2095364236&amp;fm=26&amp;gp=0.jpg">
                <a:extLst>
                  <a:ext uri="{FF2B5EF4-FFF2-40B4-BE49-F238E27FC236}">
                    <a16:creationId xmlns:a16="http://schemas.microsoft.com/office/drawing/2014/main" id="{EF560D9B-F23C-4F8B-87F3-6B2B6B4BF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2" descr="https://ss0.bdstatic.com/70cFuHSh_Q1YnxGkpoWK1HF6hhy/it/u=3358837936,2095364236&amp;fm=26&amp;gp=0.jpg">
                <a:extLst>
                  <a:ext uri="{FF2B5EF4-FFF2-40B4-BE49-F238E27FC236}">
                    <a16:creationId xmlns:a16="http://schemas.microsoft.com/office/drawing/2014/main" id="{33F46A1A-261E-4356-9D00-544D27682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49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descr="https://ss0.bdstatic.com/70cFuHSh_Q1YnxGkpoWK1HF6hhy/it/u=3358837936,2095364236&amp;fm=26&amp;gp=0.jpg">
                <a:extLst>
                  <a:ext uri="{FF2B5EF4-FFF2-40B4-BE49-F238E27FC236}">
                    <a16:creationId xmlns:a16="http://schemas.microsoft.com/office/drawing/2014/main" id="{EFC3FB34-8274-45D3-89FE-799CFA504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4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2" descr="https://ss0.bdstatic.com/70cFuHSh_Q1YnxGkpoWK1HF6hhy/it/u=3358837936,2095364236&amp;fm=26&amp;gp=0.jpg">
                <a:extLst>
                  <a:ext uri="{FF2B5EF4-FFF2-40B4-BE49-F238E27FC236}">
                    <a16:creationId xmlns:a16="http://schemas.microsoft.com/office/drawing/2014/main" id="{4EFCADC1-2DBA-4A1A-8D82-EC12197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0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descr="https://ss0.bdstatic.com/70cFuHSh_Q1YnxGkpoWK1HF6hhy/it/u=3358837936,2095364236&amp;fm=26&amp;gp=0.jpg">
                <a:extLst>
                  <a:ext uri="{FF2B5EF4-FFF2-40B4-BE49-F238E27FC236}">
                    <a16:creationId xmlns:a16="http://schemas.microsoft.com/office/drawing/2014/main" id="{9583CA84-AC8E-46F7-AF48-9DF9F3B1D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35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2" descr="https://ss0.bdstatic.com/70cFuHSh_Q1YnxGkpoWK1HF6hhy/it/u=3358837936,2095364236&amp;fm=26&amp;gp=0.jpg">
                <a:extLst>
                  <a:ext uri="{FF2B5EF4-FFF2-40B4-BE49-F238E27FC236}">
                    <a16:creationId xmlns:a16="http://schemas.microsoft.com/office/drawing/2014/main" id="{1D9F0349-F1F8-4EB5-BD84-A78C808DC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30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2" descr="https://ss0.bdstatic.com/70cFuHSh_Q1YnxGkpoWK1HF6hhy/it/u=3358837936,2095364236&amp;fm=26&amp;gp=0.jpg">
                <a:extLst>
                  <a:ext uri="{FF2B5EF4-FFF2-40B4-BE49-F238E27FC236}">
                    <a16:creationId xmlns:a16="http://schemas.microsoft.com/office/drawing/2014/main" id="{BB4DB9DA-F7EB-47DF-9F07-38238C5B5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25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descr="https://ss0.bdstatic.com/70cFuHSh_Q1YnxGkpoWK1HF6hhy/it/u=3358837936,2095364236&amp;fm=26&amp;gp=0.jpg">
                <a:extLst>
                  <a:ext uri="{FF2B5EF4-FFF2-40B4-BE49-F238E27FC236}">
                    <a16:creationId xmlns:a16="http://schemas.microsoft.com/office/drawing/2014/main" id="{420DD866-FF54-462A-B63D-FF63BC50C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0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descr="https://ss0.bdstatic.com/70cFuHSh_Q1YnxGkpoWK1HF6hhy/it/u=3358837936,2095364236&amp;fm=26&amp;gp=0.jpg">
                <a:extLst>
                  <a:ext uri="{FF2B5EF4-FFF2-40B4-BE49-F238E27FC236}">
                    <a16:creationId xmlns:a16="http://schemas.microsoft.com/office/drawing/2014/main" id="{FC563095-285C-4E72-BA03-56ED3325E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6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2" descr="https://ss0.bdstatic.com/70cFuHSh_Q1YnxGkpoWK1HF6hhy/it/u=3358837936,2095364236&amp;fm=26&amp;gp=0.jpg">
                <a:extLst>
                  <a:ext uri="{FF2B5EF4-FFF2-40B4-BE49-F238E27FC236}">
                    <a16:creationId xmlns:a16="http://schemas.microsoft.com/office/drawing/2014/main" id="{A7BAD408-2457-4B04-91A2-FDBCA81B5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1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2" descr="https://ss0.bdstatic.com/70cFuHSh_Q1YnxGkpoWK1HF6hhy/it/u=3358837936,2095364236&amp;fm=26&amp;gp=0.jpg">
                <a:extLst>
                  <a:ext uri="{FF2B5EF4-FFF2-40B4-BE49-F238E27FC236}">
                    <a16:creationId xmlns:a16="http://schemas.microsoft.com/office/drawing/2014/main" id="{E181B0F1-0256-4F77-85D2-6C1E2FC75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06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 descr="https://ss0.bdstatic.com/70cFuHSh_Q1YnxGkpoWK1HF6hhy/it/u=3358837936,2095364236&amp;fm=26&amp;gp=0.jpg">
                <a:extLst>
                  <a:ext uri="{FF2B5EF4-FFF2-40B4-BE49-F238E27FC236}">
                    <a16:creationId xmlns:a16="http://schemas.microsoft.com/office/drawing/2014/main" id="{38335294-1883-4B82-B92B-C5025FF10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1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 descr="https://ss0.bdstatic.com/70cFuHSh_Q1YnxGkpoWK1HF6hhy/it/u=3358837936,2095364236&amp;fm=26&amp;gp=0.jpg">
                <a:extLst>
                  <a:ext uri="{FF2B5EF4-FFF2-40B4-BE49-F238E27FC236}">
                    <a16:creationId xmlns:a16="http://schemas.microsoft.com/office/drawing/2014/main" id="{DACAD9D1-EAC7-4441-843C-C3A7647AA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96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2" descr="https://ss0.bdstatic.com/70cFuHSh_Q1YnxGkpoWK1HF6hhy/it/u=3358837936,2095364236&amp;fm=26&amp;gp=0.jpg">
                <a:extLst>
                  <a:ext uri="{FF2B5EF4-FFF2-40B4-BE49-F238E27FC236}">
                    <a16:creationId xmlns:a16="http://schemas.microsoft.com/office/drawing/2014/main" id="{914C95A8-E3EB-40AD-A678-1A364A138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92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https://ss0.bdstatic.com/70cFuHSh_Q1YnxGkpoWK1HF6hhy/it/u=3358837936,2095364236&amp;fm=26&amp;gp=0.jpg">
                <a:extLst>
                  <a:ext uri="{FF2B5EF4-FFF2-40B4-BE49-F238E27FC236}">
                    <a16:creationId xmlns:a16="http://schemas.microsoft.com/office/drawing/2014/main" id="{B3574FF2-577A-4E79-A643-1C3BCCD0B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87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2" descr="https://ss0.bdstatic.com/70cFuHSh_Q1YnxGkpoWK1HF6hhy/it/u=3358837936,2095364236&amp;fm=26&amp;gp=0.jpg">
                <a:extLst>
                  <a:ext uri="{FF2B5EF4-FFF2-40B4-BE49-F238E27FC236}">
                    <a16:creationId xmlns:a16="http://schemas.microsoft.com/office/drawing/2014/main" id="{09EA81C7-C978-4A00-9FA6-98A6FB145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2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https://ss0.bdstatic.com/70cFuHSh_Q1YnxGkpoWK1HF6hhy/it/u=3358837936,2095364236&amp;fm=26&amp;gp=0.jpg">
                <a:extLst>
                  <a:ext uri="{FF2B5EF4-FFF2-40B4-BE49-F238E27FC236}">
                    <a16:creationId xmlns:a16="http://schemas.microsoft.com/office/drawing/2014/main" id="{87360BC2-D287-4230-82EC-2C87FA31C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7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descr="https://ss0.bdstatic.com/70cFuHSh_Q1YnxGkpoWK1HF6hhy/it/u=3358837936,2095364236&amp;fm=26&amp;gp=0.jpg">
                <a:extLst>
                  <a:ext uri="{FF2B5EF4-FFF2-40B4-BE49-F238E27FC236}">
                    <a16:creationId xmlns:a16="http://schemas.microsoft.com/office/drawing/2014/main" id="{E948296B-FA30-4DF6-91F4-08F438A1C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2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descr="https://ss0.bdstatic.com/70cFuHSh_Q1YnxGkpoWK1HF6hhy/it/u=3358837936,2095364236&amp;fm=26&amp;gp=0.jpg">
                <a:extLst>
                  <a:ext uri="{FF2B5EF4-FFF2-40B4-BE49-F238E27FC236}">
                    <a16:creationId xmlns:a16="http://schemas.microsoft.com/office/drawing/2014/main" id="{5577BF26-7D53-44D8-B70B-203D0F5A0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68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2" descr="https://ss0.bdstatic.com/70cFuHSh_Q1YnxGkpoWK1HF6hhy/it/u=3358837936,2095364236&amp;fm=26&amp;gp=0.jpg">
                <a:extLst>
                  <a:ext uri="{FF2B5EF4-FFF2-40B4-BE49-F238E27FC236}">
                    <a16:creationId xmlns:a16="http://schemas.microsoft.com/office/drawing/2014/main" id="{B377826E-8FC5-460F-944A-1FC5C4740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33"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2" descr="https://ss0.bdstatic.com/70cFuHSh_Q1YnxGkpoWK1HF6hhy/it/u=3358837936,2095364236&amp;fm=26&amp;gp=0.jpg">
                <a:extLst>
                  <a:ext uri="{FF2B5EF4-FFF2-40B4-BE49-F238E27FC236}">
                    <a16:creationId xmlns:a16="http://schemas.microsoft.com/office/drawing/2014/main" id="{8A0D7AF3-9B47-43B0-8166-D2E54AB3A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585"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2" descr="https://ss0.bdstatic.com/70cFuHSh_Q1YnxGkpoWK1HF6hhy/it/u=3358837936,2095364236&amp;fm=26&amp;gp=0.jpg">
                <a:extLst>
                  <a:ext uri="{FF2B5EF4-FFF2-40B4-BE49-F238E27FC236}">
                    <a16:creationId xmlns:a16="http://schemas.microsoft.com/office/drawing/2014/main" id="{F6E4F56F-38F1-41F3-9FE4-4CECF5F83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37"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2" descr="https://ss0.bdstatic.com/70cFuHSh_Q1YnxGkpoWK1HF6hhy/it/u=3358837936,2095364236&amp;fm=26&amp;gp=0.jpg">
                <a:extLst>
                  <a:ext uri="{FF2B5EF4-FFF2-40B4-BE49-F238E27FC236}">
                    <a16:creationId xmlns:a16="http://schemas.microsoft.com/office/drawing/2014/main" id="{ABBCF226-27F1-47DF-80AB-0790D67C2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489"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2" descr="https://ss0.bdstatic.com/70cFuHSh_Q1YnxGkpoWK1HF6hhy/it/u=3358837936,2095364236&amp;fm=26&amp;gp=0.jpg">
                <a:extLst>
                  <a:ext uri="{FF2B5EF4-FFF2-40B4-BE49-F238E27FC236}">
                    <a16:creationId xmlns:a16="http://schemas.microsoft.com/office/drawing/2014/main" id="{4366819B-95A9-4811-A3F9-FB37F744B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441" y="18406"/>
                <a:ext cx="429952" cy="429952"/>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descr="https://ss0.bdstatic.com/70cFuHSh_Q1YnxGkpoWK1HF6hhy/it/u=3358837936,2095364236&amp;fm=26&amp;gp=0.jpg">
                <a:extLst>
                  <a:ext uri="{FF2B5EF4-FFF2-40B4-BE49-F238E27FC236}">
                    <a16:creationId xmlns:a16="http://schemas.microsoft.com/office/drawing/2014/main" id="{CEC902CD-D974-4B13-8964-CEC040DDE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93" y="18406"/>
                <a:ext cx="429952" cy="42995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961621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 name="组合 243">
            <a:extLst>
              <a:ext uri="{FF2B5EF4-FFF2-40B4-BE49-F238E27FC236}">
                <a16:creationId xmlns:a16="http://schemas.microsoft.com/office/drawing/2014/main" id="{587E3B51-CD9C-4843-B019-7DF4F5227B2F}"/>
              </a:ext>
            </a:extLst>
          </p:cNvPr>
          <p:cNvGrpSpPr/>
          <p:nvPr/>
        </p:nvGrpSpPr>
        <p:grpSpPr>
          <a:xfrm>
            <a:off x="0" y="0"/>
            <a:ext cx="13756864" cy="6858000"/>
            <a:chOff x="0" y="0"/>
            <a:chExt cx="13756864" cy="6858000"/>
          </a:xfrm>
        </p:grpSpPr>
        <p:grpSp>
          <p:nvGrpSpPr>
            <p:cNvPr id="4" name="组合 3">
              <a:extLst>
                <a:ext uri="{FF2B5EF4-FFF2-40B4-BE49-F238E27FC236}">
                  <a16:creationId xmlns:a16="http://schemas.microsoft.com/office/drawing/2014/main" id="{34D1C039-757F-490A-BB5B-0E06A6BAA18B}"/>
                </a:ext>
              </a:extLst>
            </p:cNvPr>
            <p:cNvGrpSpPr/>
            <p:nvPr/>
          </p:nvGrpSpPr>
          <p:grpSpPr>
            <a:xfrm rot="5400000">
              <a:off x="-4968" y="4968"/>
              <a:ext cx="6858000" cy="6848064"/>
              <a:chOff x="88900" y="43448"/>
              <a:chExt cx="12103100" cy="6848064"/>
            </a:xfrm>
          </p:grpSpPr>
          <p:cxnSp>
            <p:nvCxnSpPr>
              <p:cNvPr id="5" name="直接连接符 4">
                <a:extLst>
                  <a:ext uri="{FF2B5EF4-FFF2-40B4-BE49-F238E27FC236}">
                    <a16:creationId xmlns:a16="http://schemas.microsoft.com/office/drawing/2014/main" id="{5DC0E469-5320-41DA-89A1-3663EF261B12}"/>
                  </a:ext>
                </a:extLst>
              </p:cNvPr>
              <p:cNvCxnSpPr>
                <a:cxnSpLocks/>
              </p:cNvCxnSpPr>
              <p:nvPr/>
            </p:nvCxnSpPr>
            <p:spPr>
              <a:xfrm>
                <a:off x="88900" y="43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68A5E05-350E-4B48-A040-404D656C67BF}"/>
                  </a:ext>
                </a:extLst>
              </p:cNvPr>
              <p:cNvCxnSpPr>
                <a:cxnSpLocks/>
              </p:cNvCxnSpPr>
              <p:nvPr/>
            </p:nvCxnSpPr>
            <p:spPr>
              <a:xfrm>
                <a:off x="88900" y="102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95C83DD-B356-453B-B420-78511062B0AB}"/>
                  </a:ext>
                </a:extLst>
              </p:cNvPr>
              <p:cNvCxnSpPr>
                <a:cxnSpLocks/>
              </p:cNvCxnSpPr>
              <p:nvPr/>
            </p:nvCxnSpPr>
            <p:spPr>
              <a:xfrm>
                <a:off x="88900" y="157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A0607B3-A8C4-4A9D-96D5-90A3C7949D84}"/>
                  </a:ext>
                </a:extLst>
              </p:cNvPr>
              <p:cNvCxnSpPr>
                <a:cxnSpLocks/>
              </p:cNvCxnSpPr>
              <p:nvPr/>
            </p:nvCxnSpPr>
            <p:spPr>
              <a:xfrm>
                <a:off x="88900" y="217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A0FC345-70AB-4DE6-BEDC-35E52D0BB995}"/>
                  </a:ext>
                </a:extLst>
              </p:cNvPr>
              <p:cNvCxnSpPr>
                <a:cxnSpLocks/>
              </p:cNvCxnSpPr>
              <p:nvPr/>
            </p:nvCxnSpPr>
            <p:spPr>
              <a:xfrm>
                <a:off x="88900" y="272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50DB48-9D16-4355-8F48-4D5DD7F50941}"/>
                  </a:ext>
                </a:extLst>
              </p:cNvPr>
              <p:cNvCxnSpPr>
                <a:cxnSpLocks/>
              </p:cNvCxnSpPr>
              <p:nvPr/>
            </p:nvCxnSpPr>
            <p:spPr>
              <a:xfrm>
                <a:off x="88900" y="331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71CED36-F71F-4D35-A41E-0AE53684BF90}"/>
                  </a:ext>
                </a:extLst>
              </p:cNvPr>
              <p:cNvCxnSpPr>
                <a:cxnSpLocks/>
              </p:cNvCxnSpPr>
              <p:nvPr/>
            </p:nvCxnSpPr>
            <p:spPr>
              <a:xfrm>
                <a:off x="88900" y="386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C6D42B-B457-4D2D-AEFA-971DA5869B22}"/>
                  </a:ext>
                </a:extLst>
              </p:cNvPr>
              <p:cNvCxnSpPr>
                <a:cxnSpLocks/>
              </p:cNvCxnSpPr>
              <p:nvPr/>
            </p:nvCxnSpPr>
            <p:spPr>
              <a:xfrm>
                <a:off x="88900" y="445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2870749-9146-4533-B008-7624A8CDEBC3}"/>
                  </a:ext>
                </a:extLst>
              </p:cNvPr>
              <p:cNvCxnSpPr>
                <a:cxnSpLocks/>
              </p:cNvCxnSpPr>
              <p:nvPr/>
            </p:nvCxnSpPr>
            <p:spPr>
              <a:xfrm>
                <a:off x="88900" y="509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243AD39-6CBF-4D76-9C97-347E208AC3D9}"/>
                  </a:ext>
                </a:extLst>
              </p:cNvPr>
              <p:cNvCxnSpPr>
                <a:cxnSpLocks/>
              </p:cNvCxnSpPr>
              <p:nvPr/>
            </p:nvCxnSpPr>
            <p:spPr>
              <a:xfrm>
                <a:off x="88900" y="568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D838229-FB23-488F-8914-26F125776E4E}"/>
                  </a:ext>
                </a:extLst>
              </p:cNvPr>
              <p:cNvCxnSpPr>
                <a:cxnSpLocks/>
              </p:cNvCxnSpPr>
              <p:nvPr/>
            </p:nvCxnSpPr>
            <p:spPr>
              <a:xfrm>
                <a:off x="88900" y="623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3E9A9C-D9E8-4B70-B382-B4FB8457C8C6}"/>
                  </a:ext>
                </a:extLst>
              </p:cNvPr>
              <p:cNvCxnSpPr>
                <a:cxnSpLocks/>
              </p:cNvCxnSpPr>
              <p:nvPr/>
            </p:nvCxnSpPr>
            <p:spPr>
              <a:xfrm>
                <a:off x="88900" y="682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26C97C1-76E6-4E74-B626-4C8E1A2C0DE3}"/>
                  </a:ext>
                </a:extLst>
              </p:cNvPr>
              <p:cNvCxnSpPr>
                <a:cxnSpLocks/>
              </p:cNvCxnSpPr>
              <p:nvPr/>
            </p:nvCxnSpPr>
            <p:spPr>
              <a:xfrm>
                <a:off x="88900" y="737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7F04D4C-89EF-4F19-9E87-3D4058E6AB0B}"/>
                  </a:ext>
                </a:extLst>
              </p:cNvPr>
              <p:cNvCxnSpPr>
                <a:cxnSpLocks/>
              </p:cNvCxnSpPr>
              <p:nvPr/>
            </p:nvCxnSpPr>
            <p:spPr>
              <a:xfrm>
                <a:off x="88900" y="796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95F0704-7A44-40C6-A83D-4D3571232122}"/>
                  </a:ext>
                </a:extLst>
              </p:cNvPr>
              <p:cNvCxnSpPr>
                <a:cxnSpLocks/>
              </p:cNvCxnSpPr>
              <p:nvPr/>
            </p:nvCxnSpPr>
            <p:spPr>
              <a:xfrm>
                <a:off x="88900" y="852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3E720C9-F2D9-474A-8743-6571522204D2}"/>
                  </a:ext>
                </a:extLst>
              </p:cNvPr>
              <p:cNvCxnSpPr>
                <a:cxnSpLocks/>
              </p:cNvCxnSpPr>
              <p:nvPr/>
            </p:nvCxnSpPr>
            <p:spPr>
              <a:xfrm>
                <a:off x="88900" y="911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B7F939B-A4D9-4AC8-AEEC-B94BAA584345}"/>
                  </a:ext>
                </a:extLst>
              </p:cNvPr>
              <p:cNvCxnSpPr>
                <a:cxnSpLocks/>
              </p:cNvCxnSpPr>
              <p:nvPr/>
            </p:nvCxnSpPr>
            <p:spPr>
              <a:xfrm>
                <a:off x="88900" y="9747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26A322E-B540-4560-9EA2-834178564152}"/>
                  </a:ext>
                </a:extLst>
              </p:cNvPr>
              <p:cNvCxnSpPr>
                <a:cxnSpLocks/>
              </p:cNvCxnSpPr>
              <p:nvPr/>
            </p:nvCxnSpPr>
            <p:spPr>
              <a:xfrm>
                <a:off x="88900" y="1034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329B0F0-A5DD-4D23-BB91-DCC6A645E37B}"/>
                  </a:ext>
                </a:extLst>
              </p:cNvPr>
              <p:cNvCxnSpPr>
                <a:cxnSpLocks/>
              </p:cNvCxnSpPr>
              <p:nvPr/>
            </p:nvCxnSpPr>
            <p:spPr>
              <a:xfrm>
                <a:off x="88900" y="10890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4DE7281-3B44-4870-BB88-396AC307BDDA}"/>
                  </a:ext>
                </a:extLst>
              </p:cNvPr>
              <p:cNvCxnSpPr>
                <a:cxnSpLocks/>
              </p:cNvCxnSpPr>
              <p:nvPr/>
            </p:nvCxnSpPr>
            <p:spPr>
              <a:xfrm>
                <a:off x="88900" y="1148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7359D78-1B3A-4BA9-8C4A-A7D24071DECF}"/>
                  </a:ext>
                </a:extLst>
              </p:cNvPr>
              <p:cNvCxnSpPr>
                <a:cxnSpLocks/>
              </p:cNvCxnSpPr>
              <p:nvPr/>
            </p:nvCxnSpPr>
            <p:spPr>
              <a:xfrm>
                <a:off x="88900" y="12033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C57CCD2-B7E5-49A4-88BD-4CD71F1B90A6}"/>
                  </a:ext>
                </a:extLst>
              </p:cNvPr>
              <p:cNvCxnSpPr>
                <a:cxnSpLocks/>
              </p:cNvCxnSpPr>
              <p:nvPr/>
            </p:nvCxnSpPr>
            <p:spPr>
              <a:xfrm>
                <a:off x="88900" y="12626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25B49C-1F10-4E62-97A5-77F66443B674}"/>
                  </a:ext>
                </a:extLst>
              </p:cNvPr>
              <p:cNvCxnSpPr>
                <a:cxnSpLocks/>
              </p:cNvCxnSpPr>
              <p:nvPr/>
            </p:nvCxnSpPr>
            <p:spPr>
              <a:xfrm>
                <a:off x="88900" y="13176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E4EEC55-94DD-40D0-B132-D8A97EE7EE3A}"/>
                  </a:ext>
                </a:extLst>
              </p:cNvPr>
              <p:cNvCxnSpPr>
                <a:cxnSpLocks/>
              </p:cNvCxnSpPr>
              <p:nvPr/>
            </p:nvCxnSpPr>
            <p:spPr>
              <a:xfrm>
                <a:off x="88900" y="13769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44A19AB-24C9-44B1-8CA5-E6395167ACAF}"/>
                  </a:ext>
                </a:extLst>
              </p:cNvPr>
              <p:cNvCxnSpPr>
                <a:cxnSpLocks/>
              </p:cNvCxnSpPr>
              <p:nvPr/>
            </p:nvCxnSpPr>
            <p:spPr>
              <a:xfrm>
                <a:off x="88900" y="1440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396B313-317F-4677-B345-B89131000712}"/>
                  </a:ext>
                </a:extLst>
              </p:cNvPr>
              <p:cNvCxnSpPr>
                <a:cxnSpLocks/>
              </p:cNvCxnSpPr>
              <p:nvPr/>
            </p:nvCxnSpPr>
            <p:spPr>
              <a:xfrm>
                <a:off x="88900" y="1499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406BB17-AF08-43F4-89B1-210A727C78FD}"/>
                  </a:ext>
                </a:extLst>
              </p:cNvPr>
              <p:cNvCxnSpPr>
                <a:cxnSpLocks/>
              </p:cNvCxnSpPr>
              <p:nvPr/>
            </p:nvCxnSpPr>
            <p:spPr>
              <a:xfrm>
                <a:off x="88900" y="1554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346329E-B7FC-4A83-8C58-60F81913A804}"/>
                  </a:ext>
                </a:extLst>
              </p:cNvPr>
              <p:cNvCxnSpPr>
                <a:cxnSpLocks/>
              </p:cNvCxnSpPr>
              <p:nvPr/>
            </p:nvCxnSpPr>
            <p:spPr>
              <a:xfrm>
                <a:off x="88900" y="1614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84E11E0-87A5-494B-8C3E-DA7CB3B38BB4}"/>
                  </a:ext>
                </a:extLst>
              </p:cNvPr>
              <p:cNvCxnSpPr>
                <a:cxnSpLocks/>
              </p:cNvCxnSpPr>
              <p:nvPr/>
            </p:nvCxnSpPr>
            <p:spPr>
              <a:xfrm>
                <a:off x="88900" y="1669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B01C256-F813-4555-B98D-63A072A2E920}"/>
                  </a:ext>
                </a:extLst>
              </p:cNvPr>
              <p:cNvCxnSpPr>
                <a:cxnSpLocks/>
              </p:cNvCxnSpPr>
              <p:nvPr/>
            </p:nvCxnSpPr>
            <p:spPr>
              <a:xfrm>
                <a:off x="88900" y="1728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817A7AA-10C2-4A5A-BECE-C302ABB1380E}"/>
                  </a:ext>
                </a:extLst>
              </p:cNvPr>
              <p:cNvCxnSpPr>
                <a:cxnSpLocks/>
              </p:cNvCxnSpPr>
              <p:nvPr/>
            </p:nvCxnSpPr>
            <p:spPr>
              <a:xfrm>
                <a:off x="88900" y="1783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4802BF6-5E21-4AFF-8E9B-16E424F00B18}"/>
                  </a:ext>
                </a:extLst>
              </p:cNvPr>
              <p:cNvCxnSpPr>
                <a:cxnSpLocks/>
              </p:cNvCxnSpPr>
              <p:nvPr/>
            </p:nvCxnSpPr>
            <p:spPr>
              <a:xfrm>
                <a:off x="88900" y="1842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F8BFA22-6954-4BD8-A02B-F39AC6980F6A}"/>
                  </a:ext>
                </a:extLst>
              </p:cNvPr>
              <p:cNvCxnSpPr>
                <a:cxnSpLocks/>
              </p:cNvCxnSpPr>
              <p:nvPr/>
            </p:nvCxnSpPr>
            <p:spPr>
              <a:xfrm>
                <a:off x="88900" y="1906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46FA5AF-9188-45E7-918A-602A25D86774}"/>
                  </a:ext>
                </a:extLst>
              </p:cNvPr>
              <p:cNvCxnSpPr>
                <a:cxnSpLocks/>
              </p:cNvCxnSpPr>
              <p:nvPr/>
            </p:nvCxnSpPr>
            <p:spPr>
              <a:xfrm>
                <a:off x="88900" y="1965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5E9737A-25ED-4B74-A764-26C3ED77AF75}"/>
                  </a:ext>
                </a:extLst>
              </p:cNvPr>
              <p:cNvCxnSpPr>
                <a:cxnSpLocks/>
              </p:cNvCxnSpPr>
              <p:nvPr/>
            </p:nvCxnSpPr>
            <p:spPr>
              <a:xfrm>
                <a:off x="88900" y="2020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682C6E3-FB59-4E88-9B31-C7D0D43F3012}"/>
                  </a:ext>
                </a:extLst>
              </p:cNvPr>
              <p:cNvCxnSpPr>
                <a:cxnSpLocks/>
              </p:cNvCxnSpPr>
              <p:nvPr/>
            </p:nvCxnSpPr>
            <p:spPr>
              <a:xfrm>
                <a:off x="88900" y="2079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5C19991-2C84-40BA-B3B8-134DF436C665}"/>
                  </a:ext>
                </a:extLst>
              </p:cNvPr>
              <p:cNvCxnSpPr>
                <a:cxnSpLocks/>
              </p:cNvCxnSpPr>
              <p:nvPr/>
            </p:nvCxnSpPr>
            <p:spPr>
              <a:xfrm>
                <a:off x="88900" y="2134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B9723F3-F54B-440E-9BF4-A1996BED5490}"/>
                  </a:ext>
                </a:extLst>
              </p:cNvPr>
              <p:cNvCxnSpPr>
                <a:cxnSpLocks/>
              </p:cNvCxnSpPr>
              <p:nvPr/>
            </p:nvCxnSpPr>
            <p:spPr>
              <a:xfrm>
                <a:off x="88900" y="2193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9B3040C-AB22-4B55-A4D2-1A94B9CF7079}"/>
                  </a:ext>
                </a:extLst>
              </p:cNvPr>
              <p:cNvCxnSpPr>
                <a:cxnSpLocks/>
              </p:cNvCxnSpPr>
              <p:nvPr/>
            </p:nvCxnSpPr>
            <p:spPr>
              <a:xfrm>
                <a:off x="88900" y="2249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83B703A-A935-4A34-AF25-94DD15EB2EBA}"/>
                  </a:ext>
                </a:extLst>
              </p:cNvPr>
              <p:cNvCxnSpPr>
                <a:cxnSpLocks/>
              </p:cNvCxnSpPr>
              <p:nvPr/>
            </p:nvCxnSpPr>
            <p:spPr>
              <a:xfrm>
                <a:off x="88900" y="2308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DD0D58F-4F82-4AC9-B6A3-44499DA4F92E}"/>
                  </a:ext>
                </a:extLst>
              </p:cNvPr>
              <p:cNvCxnSpPr>
                <a:cxnSpLocks/>
              </p:cNvCxnSpPr>
              <p:nvPr/>
            </p:nvCxnSpPr>
            <p:spPr>
              <a:xfrm>
                <a:off x="88900" y="23717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8F63139-B695-428F-85EF-9D0C68B381CE}"/>
                  </a:ext>
                </a:extLst>
              </p:cNvPr>
              <p:cNvCxnSpPr>
                <a:cxnSpLocks/>
              </p:cNvCxnSpPr>
              <p:nvPr/>
            </p:nvCxnSpPr>
            <p:spPr>
              <a:xfrm>
                <a:off x="88900" y="24310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BFA81AA-8BF3-489D-9F35-902A2D2A6E09}"/>
                  </a:ext>
                </a:extLst>
              </p:cNvPr>
              <p:cNvCxnSpPr>
                <a:cxnSpLocks/>
              </p:cNvCxnSpPr>
              <p:nvPr/>
            </p:nvCxnSpPr>
            <p:spPr>
              <a:xfrm>
                <a:off x="88900" y="24860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6B1942C-B60D-47F3-9EB4-D2A69D4BC993}"/>
                  </a:ext>
                </a:extLst>
              </p:cNvPr>
              <p:cNvCxnSpPr>
                <a:cxnSpLocks/>
              </p:cNvCxnSpPr>
              <p:nvPr/>
            </p:nvCxnSpPr>
            <p:spPr>
              <a:xfrm>
                <a:off x="88900" y="25453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21D72F6-A2D2-4073-A700-F7ED38A70B5D}"/>
                  </a:ext>
                </a:extLst>
              </p:cNvPr>
              <p:cNvCxnSpPr>
                <a:cxnSpLocks/>
              </p:cNvCxnSpPr>
              <p:nvPr/>
            </p:nvCxnSpPr>
            <p:spPr>
              <a:xfrm>
                <a:off x="88900" y="2600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57B24E6-3F49-45BC-BC9A-703E5EDF52F6}"/>
                  </a:ext>
                </a:extLst>
              </p:cNvPr>
              <p:cNvCxnSpPr>
                <a:cxnSpLocks/>
              </p:cNvCxnSpPr>
              <p:nvPr/>
            </p:nvCxnSpPr>
            <p:spPr>
              <a:xfrm>
                <a:off x="88900" y="26596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F012B44-D7C5-4EED-8881-78F5443D28C8}"/>
                  </a:ext>
                </a:extLst>
              </p:cNvPr>
              <p:cNvCxnSpPr>
                <a:cxnSpLocks/>
              </p:cNvCxnSpPr>
              <p:nvPr/>
            </p:nvCxnSpPr>
            <p:spPr>
              <a:xfrm>
                <a:off x="88900" y="2714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9E241B9-7A07-4543-AEEF-EFF8DE6E777A}"/>
                  </a:ext>
                </a:extLst>
              </p:cNvPr>
              <p:cNvCxnSpPr>
                <a:cxnSpLocks/>
              </p:cNvCxnSpPr>
              <p:nvPr/>
            </p:nvCxnSpPr>
            <p:spPr>
              <a:xfrm>
                <a:off x="88900" y="27739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D3D4B0C-974D-4822-84E3-F38F27149388}"/>
                  </a:ext>
                </a:extLst>
              </p:cNvPr>
              <p:cNvCxnSpPr>
                <a:cxnSpLocks/>
              </p:cNvCxnSpPr>
              <p:nvPr/>
            </p:nvCxnSpPr>
            <p:spPr>
              <a:xfrm>
                <a:off x="88900" y="2837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EB5AE01-5A37-4D7B-B5C3-41E03C4A1DB4}"/>
                  </a:ext>
                </a:extLst>
              </p:cNvPr>
              <p:cNvCxnSpPr>
                <a:cxnSpLocks/>
              </p:cNvCxnSpPr>
              <p:nvPr/>
            </p:nvCxnSpPr>
            <p:spPr>
              <a:xfrm>
                <a:off x="88900" y="2896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C58D977-CD46-4942-A9DC-F89C4F2F1750}"/>
                  </a:ext>
                </a:extLst>
              </p:cNvPr>
              <p:cNvCxnSpPr>
                <a:cxnSpLocks/>
              </p:cNvCxnSpPr>
              <p:nvPr/>
            </p:nvCxnSpPr>
            <p:spPr>
              <a:xfrm>
                <a:off x="88900" y="2951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72099D8-054D-443E-9EBB-D9EE3AD4E15D}"/>
                  </a:ext>
                </a:extLst>
              </p:cNvPr>
              <p:cNvCxnSpPr>
                <a:cxnSpLocks/>
              </p:cNvCxnSpPr>
              <p:nvPr/>
            </p:nvCxnSpPr>
            <p:spPr>
              <a:xfrm>
                <a:off x="88900" y="3011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7B76D92-72B1-4F20-889F-9FE320AF04FB}"/>
                  </a:ext>
                </a:extLst>
              </p:cNvPr>
              <p:cNvCxnSpPr>
                <a:cxnSpLocks/>
              </p:cNvCxnSpPr>
              <p:nvPr/>
            </p:nvCxnSpPr>
            <p:spPr>
              <a:xfrm>
                <a:off x="88900" y="3066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67D1798-5955-4E49-A429-26A6E738234A}"/>
                  </a:ext>
                </a:extLst>
              </p:cNvPr>
              <p:cNvCxnSpPr>
                <a:cxnSpLocks/>
              </p:cNvCxnSpPr>
              <p:nvPr/>
            </p:nvCxnSpPr>
            <p:spPr>
              <a:xfrm>
                <a:off x="88900" y="3125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36F590-23E3-4A40-864A-A6CEC9DB2A18}"/>
                  </a:ext>
                </a:extLst>
              </p:cNvPr>
              <p:cNvCxnSpPr>
                <a:cxnSpLocks/>
              </p:cNvCxnSpPr>
              <p:nvPr/>
            </p:nvCxnSpPr>
            <p:spPr>
              <a:xfrm>
                <a:off x="88900" y="3180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FCA72DF-F37B-4226-80B5-0D1E88A84B98}"/>
                  </a:ext>
                </a:extLst>
              </p:cNvPr>
              <p:cNvCxnSpPr>
                <a:cxnSpLocks/>
              </p:cNvCxnSpPr>
              <p:nvPr/>
            </p:nvCxnSpPr>
            <p:spPr>
              <a:xfrm>
                <a:off x="88900" y="3239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CBCDA07-5FC9-43D9-B440-92607FAA8EB7}"/>
                  </a:ext>
                </a:extLst>
              </p:cNvPr>
              <p:cNvCxnSpPr>
                <a:cxnSpLocks/>
              </p:cNvCxnSpPr>
              <p:nvPr/>
            </p:nvCxnSpPr>
            <p:spPr>
              <a:xfrm>
                <a:off x="88900" y="3303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38197C0-BF2A-41A9-B211-70AF9E201031}"/>
                  </a:ext>
                </a:extLst>
              </p:cNvPr>
              <p:cNvCxnSpPr>
                <a:cxnSpLocks/>
              </p:cNvCxnSpPr>
              <p:nvPr/>
            </p:nvCxnSpPr>
            <p:spPr>
              <a:xfrm>
                <a:off x="88900" y="3362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A07C5BA-D5CF-4F13-971E-B1CAE99C93F3}"/>
                  </a:ext>
                </a:extLst>
              </p:cNvPr>
              <p:cNvCxnSpPr>
                <a:cxnSpLocks/>
              </p:cNvCxnSpPr>
              <p:nvPr/>
            </p:nvCxnSpPr>
            <p:spPr>
              <a:xfrm>
                <a:off x="88900" y="3417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77EA5D3C-7245-4830-B9C1-239C9214075A}"/>
                  </a:ext>
                </a:extLst>
              </p:cNvPr>
              <p:cNvCxnSpPr>
                <a:cxnSpLocks/>
              </p:cNvCxnSpPr>
              <p:nvPr/>
            </p:nvCxnSpPr>
            <p:spPr>
              <a:xfrm>
                <a:off x="88900" y="3476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DB1625F6-5E05-4600-9289-CF553F3DF752}"/>
                  </a:ext>
                </a:extLst>
              </p:cNvPr>
              <p:cNvCxnSpPr>
                <a:cxnSpLocks/>
              </p:cNvCxnSpPr>
              <p:nvPr/>
            </p:nvCxnSpPr>
            <p:spPr>
              <a:xfrm>
                <a:off x="88900" y="3531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BB68FD2-61B2-405B-9C6F-854DFF68EB61}"/>
                  </a:ext>
                </a:extLst>
              </p:cNvPr>
              <p:cNvCxnSpPr>
                <a:cxnSpLocks/>
              </p:cNvCxnSpPr>
              <p:nvPr/>
            </p:nvCxnSpPr>
            <p:spPr>
              <a:xfrm>
                <a:off x="88900" y="3590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A2B67B3-21E1-4EB0-858F-93AB18F24E69}"/>
                  </a:ext>
                </a:extLst>
              </p:cNvPr>
              <p:cNvCxnSpPr>
                <a:cxnSpLocks/>
              </p:cNvCxnSpPr>
              <p:nvPr/>
            </p:nvCxnSpPr>
            <p:spPr>
              <a:xfrm>
                <a:off x="88900" y="3646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5DEC2D6-4400-4D67-BEA0-82E3FC18B191}"/>
                  </a:ext>
                </a:extLst>
              </p:cNvPr>
              <p:cNvCxnSpPr>
                <a:cxnSpLocks/>
              </p:cNvCxnSpPr>
              <p:nvPr/>
            </p:nvCxnSpPr>
            <p:spPr>
              <a:xfrm>
                <a:off x="88900" y="3705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9AE8832-D403-4F65-8172-F4BEB35B06B5}"/>
                  </a:ext>
                </a:extLst>
              </p:cNvPr>
              <p:cNvCxnSpPr>
                <a:cxnSpLocks/>
              </p:cNvCxnSpPr>
              <p:nvPr/>
            </p:nvCxnSpPr>
            <p:spPr>
              <a:xfrm>
                <a:off x="88900" y="3758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4DBC529-3BED-47D6-B6C9-6A6DC5358DA6}"/>
                  </a:ext>
                </a:extLst>
              </p:cNvPr>
              <p:cNvCxnSpPr>
                <a:cxnSpLocks/>
              </p:cNvCxnSpPr>
              <p:nvPr/>
            </p:nvCxnSpPr>
            <p:spPr>
              <a:xfrm>
                <a:off x="88900" y="3818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CF43BB2-1D38-435C-98EE-4A80B2D50986}"/>
                  </a:ext>
                </a:extLst>
              </p:cNvPr>
              <p:cNvCxnSpPr>
                <a:cxnSpLocks/>
              </p:cNvCxnSpPr>
              <p:nvPr/>
            </p:nvCxnSpPr>
            <p:spPr>
              <a:xfrm>
                <a:off x="88900" y="38816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10BB6D7-F1FF-4EAD-8547-701483D421E6}"/>
                  </a:ext>
                </a:extLst>
              </p:cNvPr>
              <p:cNvCxnSpPr>
                <a:cxnSpLocks/>
              </p:cNvCxnSpPr>
              <p:nvPr/>
            </p:nvCxnSpPr>
            <p:spPr>
              <a:xfrm>
                <a:off x="88900" y="3940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4DB612B-F707-4C29-B234-8D6AE6B41168}"/>
                  </a:ext>
                </a:extLst>
              </p:cNvPr>
              <p:cNvCxnSpPr>
                <a:cxnSpLocks/>
              </p:cNvCxnSpPr>
              <p:nvPr/>
            </p:nvCxnSpPr>
            <p:spPr>
              <a:xfrm>
                <a:off x="88900" y="39959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8E0E8AD-109E-4C8F-877F-FFB0C3A288F4}"/>
                  </a:ext>
                </a:extLst>
              </p:cNvPr>
              <p:cNvCxnSpPr>
                <a:cxnSpLocks/>
              </p:cNvCxnSpPr>
              <p:nvPr/>
            </p:nvCxnSpPr>
            <p:spPr>
              <a:xfrm>
                <a:off x="88900" y="4055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286931B-1C3A-4540-8FB2-BC26F754DE34}"/>
                  </a:ext>
                </a:extLst>
              </p:cNvPr>
              <p:cNvCxnSpPr>
                <a:cxnSpLocks/>
              </p:cNvCxnSpPr>
              <p:nvPr/>
            </p:nvCxnSpPr>
            <p:spPr>
              <a:xfrm>
                <a:off x="88900" y="41102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0102682-F012-4702-AA76-4897826361B6}"/>
                  </a:ext>
                </a:extLst>
              </p:cNvPr>
              <p:cNvCxnSpPr>
                <a:cxnSpLocks/>
              </p:cNvCxnSpPr>
              <p:nvPr/>
            </p:nvCxnSpPr>
            <p:spPr>
              <a:xfrm>
                <a:off x="88900" y="41694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F2C5C1AF-D4FB-499D-B88A-0D63A4C66492}"/>
                  </a:ext>
                </a:extLst>
              </p:cNvPr>
              <p:cNvCxnSpPr>
                <a:cxnSpLocks/>
              </p:cNvCxnSpPr>
              <p:nvPr/>
            </p:nvCxnSpPr>
            <p:spPr>
              <a:xfrm>
                <a:off x="88900" y="42245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F99340C-9E5B-4BDD-A9AB-8CCE43381550}"/>
                  </a:ext>
                </a:extLst>
              </p:cNvPr>
              <p:cNvCxnSpPr>
                <a:cxnSpLocks/>
              </p:cNvCxnSpPr>
              <p:nvPr/>
            </p:nvCxnSpPr>
            <p:spPr>
              <a:xfrm>
                <a:off x="88900" y="42837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5B425616-7D58-4389-8698-A6643C826A01}"/>
                  </a:ext>
                </a:extLst>
              </p:cNvPr>
              <p:cNvCxnSpPr>
                <a:cxnSpLocks/>
              </p:cNvCxnSpPr>
              <p:nvPr/>
            </p:nvCxnSpPr>
            <p:spPr>
              <a:xfrm>
                <a:off x="88900" y="4347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3D36BFEA-F9EA-430F-8B58-CB5D47782B76}"/>
                  </a:ext>
                </a:extLst>
              </p:cNvPr>
              <p:cNvCxnSpPr>
                <a:cxnSpLocks/>
              </p:cNvCxnSpPr>
              <p:nvPr/>
            </p:nvCxnSpPr>
            <p:spPr>
              <a:xfrm>
                <a:off x="88900" y="4406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E5F869B1-B865-47B0-AE80-A858AFE7FF0A}"/>
                  </a:ext>
                </a:extLst>
              </p:cNvPr>
              <p:cNvCxnSpPr>
                <a:cxnSpLocks/>
              </p:cNvCxnSpPr>
              <p:nvPr/>
            </p:nvCxnSpPr>
            <p:spPr>
              <a:xfrm>
                <a:off x="88900" y="4461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1BB131B8-7846-4EBB-864B-774E1CB18C60}"/>
                  </a:ext>
                </a:extLst>
              </p:cNvPr>
              <p:cNvCxnSpPr>
                <a:cxnSpLocks/>
              </p:cNvCxnSpPr>
              <p:nvPr/>
            </p:nvCxnSpPr>
            <p:spPr>
              <a:xfrm>
                <a:off x="88900" y="4520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50BA903-F19F-4207-9362-4C3490F6E468}"/>
                  </a:ext>
                </a:extLst>
              </p:cNvPr>
              <p:cNvCxnSpPr>
                <a:cxnSpLocks/>
              </p:cNvCxnSpPr>
              <p:nvPr/>
            </p:nvCxnSpPr>
            <p:spPr>
              <a:xfrm>
                <a:off x="88900" y="4575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E61B3C9-BC46-4ACC-AF9E-A600D6D6DD1A}"/>
                  </a:ext>
                </a:extLst>
              </p:cNvPr>
              <p:cNvCxnSpPr>
                <a:cxnSpLocks/>
              </p:cNvCxnSpPr>
              <p:nvPr/>
            </p:nvCxnSpPr>
            <p:spPr>
              <a:xfrm>
                <a:off x="88900" y="4635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669EA446-9327-40B3-B24B-31EB113CABEC}"/>
                  </a:ext>
                </a:extLst>
              </p:cNvPr>
              <p:cNvCxnSpPr>
                <a:cxnSpLocks/>
              </p:cNvCxnSpPr>
              <p:nvPr/>
            </p:nvCxnSpPr>
            <p:spPr>
              <a:xfrm>
                <a:off x="88900" y="4690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EF50AE9E-AFE8-42E2-85A0-1111579D16A2}"/>
                  </a:ext>
                </a:extLst>
              </p:cNvPr>
              <p:cNvCxnSpPr>
                <a:cxnSpLocks/>
              </p:cNvCxnSpPr>
              <p:nvPr/>
            </p:nvCxnSpPr>
            <p:spPr>
              <a:xfrm>
                <a:off x="88900" y="4749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5684B805-FCDA-4A3F-895A-7773BA58B8A4}"/>
                  </a:ext>
                </a:extLst>
              </p:cNvPr>
              <p:cNvCxnSpPr>
                <a:cxnSpLocks/>
              </p:cNvCxnSpPr>
              <p:nvPr/>
            </p:nvCxnSpPr>
            <p:spPr>
              <a:xfrm>
                <a:off x="88900" y="4812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5B39801-FB82-4DE6-8414-890E48E745A6}"/>
                  </a:ext>
                </a:extLst>
              </p:cNvPr>
              <p:cNvCxnSpPr>
                <a:cxnSpLocks/>
              </p:cNvCxnSpPr>
              <p:nvPr/>
            </p:nvCxnSpPr>
            <p:spPr>
              <a:xfrm>
                <a:off x="88900" y="4872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CD0068E8-B3CE-4B2F-B927-690ADA3EF33F}"/>
                  </a:ext>
                </a:extLst>
              </p:cNvPr>
              <p:cNvCxnSpPr>
                <a:cxnSpLocks/>
              </p:cNvCxnSpPr>
              <p:nvPr/>
            </p:nvCxnSpPr>
            <p:spPr>
              <a:xfrm>
                <a:off x="88900" y="4927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B734FD2-607E-4922-8444-E6A17ED90DD9}"/>
                  </a:ext>
                </a:extLst>
              </p:cNvPr>
              <p:cNvCxnSpPr>
                <a:cxnSpLocks/>
              </p:cNvCxnSpPr>
              <p:nvPr/>
            </p:nvCxnSpPr>
            <p:spPr>
              <a:xfrm>
                <a:off x="88900" y="4986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D99F29A-FA00-43DD-A84E-6DFD58A9A5A5}"/>
                  </a:ext>
                </a:extLst>
              </p:cNvPr>
              <p:cNvCxnSpPr>
                <a:cxnSpLocks/>
              </p:cNvCxnSpPr>
              <p:nvPr/>
            </p:nvCxnSpPr>
            <p:spPr>
              <a:xfrm>
                <a:off x="88900" y="5041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10E543F-960C-42E5-9167-38F89DDF43E3}"/>
                  </a:ext>
                </a:extLst>
              </p:cNvPr>
              <p:cNvCxnSpPr>
                <a:cxnSpLocks/>
              </p:cNvCxnSpPr>
              <p:nvPr/>
            </p:nvCxnSpPr>
            <p:spPr>
              <a:xfrm>
                <a:off x="88900" y="5100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4F696DE-AD64-4C7B-9D83-0A94D999F1FC}"/>
                  </a:ext>
                </a:extLst>
              </p:cNvPr>
              <p:cNvCxnSpPr>
                <a:cxnSpLocks/>
              </p:cNvCxnSpPr>
              <p:nvPr/>
            </p:nvCxnSpPr>
            <p:spPr>
              <a:xfrm>
                <a:off x="88900" y="5155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1D3BD67-FBEE-4155-9C78-0D3E227C744E}"/>
                  </a:ext>
                </a:extLst>
              </p:cNvPr>
              <p:cNvCxnSpPr>
                <a:cxnSpLocks/>
              </p:cNvCxnSpPr>
              <p:nvPr/>
            </p:nvCxnSpPr>
            <p:spPr>
              <a:xfrm>
                <a:off x="88900" y="5215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E5A13D03-78C1-4128-BE64-5C3EE06654A3}"/>
                  </a:ext>
                </a:extLst>
              </p:cNvPr>
              <p:cNvCxnSpPr>
                <a:cxnSpLocks/>
              </p:cNvCxnSpPr>
              <p:nvPr/>
            </p:nvCxnSpPr>
            <p:spPr>
              <a:xfrm>
                <a:off x="88900" y="52786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9E241931-7CCC-40CB-897A-B076F5F6B63B}"/>
                  </a:ext>
                </a:extLst>
              </p:cNvPr>
              <p:cNvCxnSpPr>
                <a:cxnSpLocks/>
              </p:cNvCxnSpPr>
              <p:nvPr/>
            </p:nvCxnSpPr>
            <p:spPr>
              <a:xfrm>
                <a:off x="88900" y="53378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688127C-7325-4E8F-9E25-DA6257495F29}"/>
                  </a:ext>
                </a:extLst>
              </p:cNvPr>
              <p:cNvCxnSpPr>
                <a:cxnSpLocks/>
              </p:cNvCxnSpPr>
              <p:nvPr/>
            </p:nvCxnSpPr>
            <p:spPr>
              <a:xfrm>
                <a:off x="88900" y="539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2763149-80F8-4F45-B4B4-9B2ED3F624C7}"/>
                  </a:ext>
                </a:extLst>
              </p:cNvPr>
              <p:cNvCxnSpPr>
                <a:cxnSpLocks/>
              </p:cNvCxnSpPr>
              <p:nvPr/>
            </p:nvCxnSpPr>
            <p:spPr>
              <a:xfrm>
                <a:off x="88900" y="54521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896EAB1-852D-4673-B03F-ED09D3A42974}"/>
                  </a:ext>
                </a:extLst>
              </p:cNvPr>
              <p:cNvCxnSpPr>
                <a:cxnSpLocks/>
              </p:cNvCxnSpPr>
              <p:nvPr/>
            </p:nvCxnSpPr>
            <p:spPr>
              <a:xfrm>
                <a:off x="88900" y="550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AC11D33-886F-435B-B3AD-66D94D774D77}"/>
                  </a:ext>
                </a:extLst>
              </p:cNvPr>
              <p:cNvCxnSpPr>
                <a:cxnSpLocks/>
              </p:cNvCxnSpPr>
              <p:nvPr/>
            </p:nvCxnSpPr>
            <p:spPr>
              <a:xfrm>
                <a:off x="88900" y="55664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0F8D2C1-8C17-4ACD-9643-2BB6EA75400E}"/>
                  </a:ext>
                </a:extLst>
              </p:cNvPr>
              <p:cNvCxnSpPr>
                <a:cxnSpLocks/>
              </p:cNvCxnSpPr>
              <p:nvPr/>
            </p:nvCxnSpPr>
            <p:spPr>
              <a:xfrm>
                <a:off x="88900" y="562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72627C6-11C0-4910-97D2-A1283478DCDB}"/>
                  </a:ext>
                </a:extLst>
              </p:cNvPr>
              <p:cNvCxnSpPr>
                <a:cxnSpLocks/>
              </p:cNvCxnSpPr>
              <p:nvPr/>
            </p:nvCxnSpPr>
            <p:spPr>
              <a:xfrm>
                <a:off x="88900" y="56807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1E839DC9-0E78-4B1C-B7C6-80017091BCAA}"/>
                  </a:ext>
                </a:extLst>
              </p:cNvPr>
              <p:cNvCxnSpPr>
                <a:cxnSpLocks/>
              </p:cNvCxnSpPr>
              <p:nvPr/>
            </p:nvCxnSpPr>
            <p:spPr>
              <a:xfrm>
                <a:off x="88900" y="5744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83ECE0A-CD28-4F74-A529-D039EEF690D6}"/>
                  </a:ext>
                </a:extLst>
              </p:cNvPr>
              <p:cNvCxnSpPr>
                <a:cxnSpLocks/>
              </p:cNvCxnSpPr>
              <p:nvPr/>
            </p:nvCxnSpPr>
            <p:spPr>
              <a:xfrm>
                <a:off x="88900" y="5803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8947899E-3E4C-4552-88F3-D417197CB9A7}"/>
                  </a:ext>
                </a:extLst>
              </p:cNvPr>
              <p:cNvCxnSpPr>
                <a:cxnSpLocks/>
              </p:cNvCxnSpPr>
              <p:nvPr/>
            </p:nvCxnSpPr>
            <p:spPr>
              <a:xfrm>
                <a:off x="88900" y="5858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A4934D4F-1CC7-4AF9-9A8E-29A709AC4CB5}"/>
                  </a:ext>
                </a:extLst>
              </p:cNvPr>
              <p:cNvCxnSpPr>
                <a:cxnSpLocks/>
              </p:cNvCxnSpPr>
              <p:nvPr/>
            </p:nvCxnSpPr>
            <p:spPr>
              <a:xfrm>
                <a:off x="88900" y="5917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FC0AA14C-FFCB-4602-A099-50C744F76AE4}"/>
                  </a:ext>
                </a:extLst>
              </p:cNvPr>
              <p:cNvCxnSpPr>
                <a:cxnSpLocks/>
              </p:cNvCxnSpPr>
              <p:nvPr/>
            </p:nvCxnSpPr>
            <p:spPr>
              <a:xfrm>
                <a:off x="88900" y="5972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B8248A6D-4566-4012-8942-AC381EA32521}"/>
                  </a:ext>
                </a:extLst>
              </p:cNvPr>
              <p:cNvCxnSpPr>
                <a:cxnSpLocks/>
              </p:cNvCxnSpPr>
              <p:nvPr/>
            </p:nvCxnSpPr>
            <p:spPr>
              <a:xfrm>
                <a:off x="88900" y="6032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32EEBE7C-8C75-4A8A-BB08-49547518145F}"/>
                  </a:ext>
                </a:extLst>
              </p:cNvPr>
              <p:cNvCxnSpPr>
                <a:cxnSpLocks/>
              </p:cNvCxnSpPr>
              <p:nvPr/>
            </p:nvCxnSpPr>
            <p:spPr>
              <a:xfrm>
                <a:off x="88900" y="6087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0417EC9-AAF6-4181-98A7-10FFC481E845}"/>
                  </a:ext>
                </a:extLst>
              </p:cNvPr>
              <p:cNvCxnSpPr>
                <a:cxnSpLocks/>
              </p:cNvCxnSpPr>
              <p:nvPr/>
            </p:nvCxnSpPr>
            <p:spPr>
              <a:xfrm>
                <a:off x="88900" y="6146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7E719DF-28D7-4760-9DC7-B01B61709CB7}"/>
                  </a:ext>
                </a:extLst>
              </p:cNvPr>
              <p:cNvCxnSpPr>
                <a:cxnSpLocks/>
              </p:cNvCxnSpPr>
              <p:nvPr/>
            </p:nvCxnSpPr>
            <p:spPr>
              <a:xfrm>
                <a:off x="88900" y="6209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CEEEB09-CE2A-405C-B5ED-A79019EC4CB4}"/>
                  </a:ext>
                </a:extLst>
              </p:cNvPr>
              <p:cNvCxnSpPr>
                <a:cxnSpLocks/>
              </p:cNvCxnSpPr>
              <p:nvPr/>
            </p:nvCxnSpPr>
            <p:spPr>
              <a:xfrm>
                <a:off x="88900" y="6269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7EB0075D-705A-49B8-A1D5-D11FFF1F5B4F}"/>
                  </a:ext>
                </a:extLst>
              </p:cNvPr>
              <p:cNvCxnSpPr>
                <a:cxnSpLocks/>
              </p:cNvCxnSpPr>
              <p:nvPr/>
            </p:nvCxnSpPr>
            <p:spPr>
              <a:xfrm>
                <a:off x="88900" y="6324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62C8739-19EC-444A-B854-B7870AF62312}"/>
                  </a:ext>
                </a:extLst>
              </p:cNvPr>
              <p:cNvCxnSpPr>
                <a:cxnSpLocks/>
              </p:cNvCxnSpPr>
              <p:nvPr/>
            </p:nvCxnSpPr>
            <p:spPr>
              <a:xfrm>
                <a:off x="88900" y="6383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5AD50990-02C7-4915-9DDE-C3858D73EDF2}"/>
                  </a:ext>
                </a:extLst>
              </p:cNvPr>
              <p:cNvCxnSpPr>
                <a:cxnSpLocks/>
              </p:cNvCxnSpPr>
              <p:nvPr/>
            </p:nvCxnSpPr>
            <p:spPr>
              <a:xfrm>
                <a:off x="88900" y="6438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90803D28-20B4-41C1-8528-D15E05182C8A}"/>
                  </a:ext>
                </a:extLst>
              </p:cNvPr>
              <p:cNvCxnSpPr>
                <a:cxnSpLocks/>
              </p:cNvCxnSpPr>
              <p:nvPr/>
            </p:nvCxnSpPr>
            <p:spPr>
              <a:xfrm>
                <a:off x="88900" y="6497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D640769F-C177-4E67-9217-BE2DA8F97889}"/>
                  </a:ext>
                </a:extLst>
              </p:cNvPr>
              <p:cNvCxnSpPr>
                <a:cxnSpLocks/>
              </p:cNvCxnSpPr>
              <p:nvPr/>
            </p:nvCxnSpPr>
            <p:spPr>
              <a:xfrm>
                <a:off x="88900" y="6552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8753BA5-9579-454F-8D15-6C168CAFC946}"/>
                  </a:ext>
                </a:extLst>
              </p:cNvPr>
              <p:cNvCxnSpPr>
                <a:cxnSpLocks/>
              </p:cNvCxnSpPr>
              <p:nvPr/>
            </p:nvCxnSpPr>
            <p:spPr>
              <a:xfrm>
                <a:off x="88900" y="6612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DC36F5CA-1471-46AA-873C-C0FA5048FE27}"/>
                  </a:ext>
                </a:extLst>
              </p:cNvPr>
              <p:cNvCxnSpPr>
                <a:cxnSpLocks/>
              </p:cNvCxnSpPr>
              <p:nvPr/>
            </p:nvCxnSpPr>
            <p:spPr>
              <a:xfrm>
                <a:off x="88900" y="666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A3257ECE-D14A-4893-88D3-6C462EEF71A3}"/>
                  </a:ext>
                </a:extLst>
              </p:cNvPr>
              <p:cNvCxnSpPr>
                <a:cxnSpLocks/>
              </p:cNvCxnSpPr>
              <p:nvPr/>
            </p:nvCxnSpPr>
            <p:spPr>
              <a:xfrm>
                <a:off x="88900" y="6717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EE4E0C6E-F940-4D9C-A492-6EA421D0A320}"/>
                  </a:ext>
                </a:extLst>
              </p:cNvPr>
              <p:cNvCxnSpPr>
                <a:cxnSpLocks/>
              </p:cNvCxnSpPr>
              <p:nvPr/>
            </p:nvCxnSpPr>
            <p:spPr>
              <a:xfrm>
                <a:off x="88900" y="677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F2F36AAA-EE3F-43DC-A7CB-4F09F9D4D8E3}"/>
                  </a:ext>
                </a:extLst>
              </p:cNvPr>
              <p:cNvCxnSpPr>
                <a:cxnSpLocks/>
              </p:cNvCxnSpPr>
              <p:nvPr/>
            </p:nvCxnSpPr>
            <p:spPr>
              <a:xfrm>
                <a:off x="88900" y="6832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BEEB5FB-C956-4935-AD18-507924D0B363}"/>
                  </a:ext>
                </a:extLst>
              </p:cNvPr>
              <p:cNvCxnSpPr>
                <a:cxnSpLocks/>
              </p:cNvCxnSpPr>
              <p:nvPr/>
            </p:nvCxnSpPr>
            <p:spPr>
              <a:xfrm>
                <a:off x="88900" y="689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E6A8C848-B696-44E5-95CA-6C21B334B74C}"/>
                </a:ext>
              </a:extLst>
            </p:cNvPr>
            <p:cNvGrpSpPr/>
            <p:nvPr/>
          </p:nvGrpSpPr>
          <p:grpSpPr>
            <a:xfrm rot="5400000">
              <a:off x="6903832" y="4968"/>
              <a:ext cx="6858000" cy="6848064"/>
              <a:chOff x="88900" y="43448"/>
              <a:chExt cx="12103100" cy="6848064"/>
            </a:xfrm>
          </p:grpSpPr>
          <p:cxnSp>
            <p:nvCxnSpPr>
              <p:cNvPr id="125" name="直接连接符 124">
                <a:extLst>
                  <a:ext uri="{FF2B5EF4-FFF2-40B4-BE49-F238E27FC236}">
                    <a16:creationId xmlns:a16="http://schemas.microsoft.com/office/drawing/2014/main" id="{4A1F31B1-B924-4B98-9C8E-5DEC4D00A9D5}"/>
                  </a:ext>
                </a:extLst>
              </p:cNvPr>
              <p:cNvCxnSpPr>
                <a:cxnSpLocks/>
              </p:cNvCxnSpPr>
              <p:nvPr/>
            </p:nvCxnSpPr>
            <p:spPr>
              <a:xfrm>
                <a:off x="88900" y="43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D9F5BA52-A994-46AC-A418-23735479EF35}"/>
                  </a:ext>
                </a:extLst>
              </p:cNvPr>
              <p:cNvCxnSpPr>
                <a:cxnSpLocks/>
              </p:cNvCxnSpPr>
              <p:nvPr/>
            </p:nvCxnSpPr>
            <p:spPr>
              <a:xfrm>
                <a:off x="88900" y="102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C6074B26-CCB4-42C1-BEED-C05041B8BE6E}"/>
                  </a:ext>
                </a:extLst>
              </p:cNvPr>
              <p:cNvCxnSpPr>
                <a:cxnSpLocks/>
              </p:cNvCxnSpPr>
              <p:nvPr/>
            </p:nvCxnSpPr>
            <p:spPr>
              <a:xfrm>
                <a:off x="88900" y="157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5958A32F-DC28-41F8-A082-0A69A263A2B2}"/>
                  </a:ext>
                </a:extLst>
              </p:cNvPr>
              <p:cNvCxnSpPr>
                <a:cxnSpLocks/>
              </p:cNvCxnSpPr>
              <p:nvPr/>
            </p:nvCxnSpPr>
            <p:spPr>
              <a:xfrm>
                <a:off x="88900" y="217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6651C606-28C9-4AD6-9B06-F27C215E4892}"/>
                  </a:ext>
                </a:extLst>
              </p:cNvPr>
              <p:cNvCxnSpPr>
                <a:cxnSpLocks/>
              </p:cNvCxnSpPr>
              <p:nvPr/>
            </p:nvCxnSpPr>
            <p:spPr>
              <a:xfrm>
                <a:off x="88900" y="272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ECC13CD6-7875-4F04-8214-EFE5E87267DA}"/>
                  </a:ext>
                </a:extLst>
              </p:cNvPr>
              <p:cNvCxnSpPr>
                <a:cxnSpLocks/>
              </p:cNvCxnSpPr>
              <p:nvPr/>
            </p:nvCxnSpPr>
            <p:spPr>
              <a:xfrm>
                <a:off x="88900" y="331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33E0CEE5-0085-4CA4-8308-C74665E33666}"/>
                  </a:ext>
                </a:extLst>
              </p:cNvPr>
              <p:cNvCxnSpPr>
                <a:cxnSpLocks/>
              </p:cNvCxnSpPr>
              <p:nvPr/>
            </p:nvCxnSpPr>
            <p:spPr>
              <a:xfrm>
                <a:off x="88900" y="386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0D365695-C579-4A4A-9A4D-1C8818A84AC2}"/>
                  </a:ext>
                </a:extLst>
              </p:cNvPr>
              <p:cNvCxnSpPr>
                <a:cxnSpLocks/>
              </p:cNvCxnSpPr>
              <p:nvPr/>
            </p:nvCxnSpPr>
            <p:spPr>
              <a:xfrm>
                <a:off x="88900" y="445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40CDCA3-7DC0-4046-B877-6D6080399FBE}"/>
                  </a:ext>
                </a:extLst>
              </p:cNvPr>
              <p:cNvCxnSpPr>
                <a:cxnSpLocks/>
              </p:cNvCxnSpPr>
              <p:nvPr/>
            </p:nvCxnSpPr>
            <p:spPr>
              <a:xfrm>
                <a:off x="88900" y="509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C99228C9-23EA-4F21-AC97-104D184F146E}"/>
                  </a:ext>
                </a:extLst>
              </p:cNvPr>
              <p:cNvCxnSpPr>
                <a:cxnSpLocks/>
              </p:cNvCxnSpPr>
              <p:nvPr/>
            </p:nvCxnSpPr>
            <p:spPr>
              <a:xfrm>
                <a:off x="88900" y="568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3ECBC82-CFA0-453F-8AF9-1B52E3E7C4A6}"/>
                  </a:ext>
                </a:extLst>
              </p:cNvPr>
              <p:cNvCxnSpPr>
                <a:cxnSpLocks/>
              </p:cNvCxnSpPr>
              <p:nvPr/>
            </p:nvCxnSpPr>
            <p:spPr>
              <a:xfrm>
                <a:off x="88900" y="623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2DF0069-6CA2-481B-A627-E28CE84876AE}"/>
                  </a:ext>
                </a:extLst>
              </p:cNvPr>
              <p:cNvCxnSpPr>
                <a:cxnSpLocks/>
              </p:cNvCxnSpPr>
              <p:nvPr/>
            </p:nvCxnSpPr>
            <p:spPr>
              <a:xfrm>
                <a:off x="88900" y="682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2730EF16-8640-47D4-8E6C-DFDA64766C9C}"/>
                  </a:ext>
                </a:extLst>
              </p:cNvPr>
              <p:cNvCxnSpPr>
                <a:cxnSpLocks/>
              </p:cNvCxnSpPr>
              <p:nvPr/>
            </p:nvCxnSpPr>
            <p:spPr>
              <a:xfrm>
                <a:off x="88900" y="737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74B47B85-D834-4266-9C56-A7F9078A206D}"/>
                  </a:ext>
                </a:extLst>
              </p:cNvPr>
              <p:cNvCxnSpPr>
                <a:cxnSpLocks/>
              </p:cNvCxnSpPr>
              <p:nvPr/>
            </p:nvCxnSpPr>
            <p:spPr>
              <a:xfrm>
                <a:off x="88900" y="796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A4851553-0553-46AA-A98C-085E0761369D}"/>
                  </a:ext>
                </a:extLst>
              </p:cNvPr>
              <p:cNvCxnSpPr>
                <a:cxnSpLocks/>
              </p:cNvCxnSpPr>
              <p:nvPr/>
            </p:nvCxnSpPr>
            <p:spPr>
              <a:xfrm>
                <a:off x="88900" y="852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655BA12C-78CF-4EA1-8BBB-7F31530C39D3}"/>
                  </a:ext>
                </a:extLst>
              </p:cNvPr>
              <p:cNvCxnSpPr>
                <a:cxnSpLocks/>
              </p:cNvCxnSpPr>
              <p:nvPr/>
            </p:nvCxnSpPr>
            <p:spPr>
              <a:xfrm>
                <a:off x="88900" y="911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2945354A-FDE8-4B28-95E3-BA955AE5EC7B}"/>
                  </a:ext>
                </a:extLst>
              </p:cNvPr>
              <p:cNvCxnSpPr>
                <a:cxnSpLocks/>
              </p:cNvCxnSpPr>
              <p:nvPr/>
            </p:nvCxnSpPr>
            <p:spPr>
              <a:xfrm>
                <a:off x="88900" y="9747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A3B17EC7-98CF-4721-B2A4-00AA7819ADCD}"/>
                  </a:ext>
                </a:extLst>
              </p:cNvPr>
              <p:cNvCxnSpPr>
                <a:cxnSpLocks/>
              </p:cNvCxnSpPr>
              <p:nvPr/>
            </p:nvCxnSpPr>
            <p:spPr>
              <a:xfrm>
                <a:off x="88900" y="1034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32022D-862C-47F9-90AB-056BB5BE038D}"/>
                  </a:ext>
                </a:extLst>
              </p:cNvPr>
              <p:cNvCxnSpPr>
                <a:cxnSpLocks/>
              </p:cNvCxnSpPr>
              <p:nvPr/>
            </p:nvCxnSpPr>
            <p:spPr>
              <a:xfrm>
                <a:off x="88900" y="10890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FA5F82CA-D0B9-4323-B72E-CC44DC7E4C23}"/>
                  </a:ext>
                </a:extLst>
              </p:cNvPr>
              <p:cNvCxnSpPr>
                <a:cxnSpLocks/>
              </p:cNvCxnSpPr>
              <p:nvPr/>
            </p:nvCxnSpPr>
            <p:spPr>
              <a:xfrm>
                <a:off x="88900" y="1148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BCE92BB5-E543-40A5-9CB8-FF1DEEAC227E}"/>
                  </a:ext>
                </a:extLst>
              </p:cNvPr>
              <p:cNvCxnSpPr>
                <a:cxnSpLocks/>
              </p:cNvCxnSpPr>
              <p:nvPr/>
            </p:nvCxnSpPr>
            <p:spPr>
              <a:xfrm>
                <a:off x="88900" y="12033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7C6190F7-86C1-47B6-9A5E-EC12B07F7B3B}"/>
                  </a:ext>
                </a:extLst>
              </p:cNvPr>
              <p:cNvCxnSpPr>
                <a:cxnSpLocks/>
              </p:cNvCxnSpPr>
              <p:nvPr/>
            </p:nvCxnSpPr>
            <p:spPr>
              <a:xfrm>
                <a:off x="88900" y="12626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34A5F4BA-18EE-45D5-909A-02FD4E0EFF21}"/>
                  </a:ext>
                </a:extLst>
              </p:cNvPr>
              <p:cNvCxnSpPr>
                <a:cxnSpLocks/>
              </p:cNvCxnSpPr>
              <p:nvPr/>
            </p:nvCxnSpPr>
            <p:spPr>
              <a:xfrm>
                <a:off x="88900" y="131768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209C8EA2-159D-4DC0-9309-9AC05668EE6F}"/>
                  </a:ext>
                </a:extLst>
              </p:cNvPr>
              <p:cNvCxnSpPr>
                <a:cxnSpLocks/>
              </p:cNvCxnSpPr>
              <p:nvPr/>
            </p:nvCxnSpPr>
            <p:spPr>
              <a:xfrm>
                <a:off x="88900" y="13769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13BEAAB5-76A7-4FAC-A8F2-58314749E343}"/>
                  </a:ext>
                </a:extLst>
              </p:cNvPr>
              <p:cNvCxnSpPr>
                <a:cxnSpLocks/>
              </p:cNvCxnSpPr>
              <p:nvPr/>
            </p:nvCxnSpPr>
            <p:spPr>
              <a:xfrm>
                <a:off x="88900" y="1440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815A843E-E436-4C45-BCFC-D1F31CD5405F}"/>
                  </a:ext>
                </a:extLst>
              </p:cNvPr>
              <p:cNvCxnSpPr>
                <a:cxnSpLocks/>
              </p:cNvCxnSpPr>
              <p:nvPr/>
            </p:nvCxnSpPr>
            <p:spPr>
              <a:xfrm>
                <a:off x="88900" y="1499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E0EFDCCE-EB05-413E-B660-CF6D72C787B8}"/>
                  </a:ext>
                </a:extLst>
              </p:cNvPr>
              <p:cNvCxnSpPr>
                <a:cxnSpLocks/>
              </p:cNvCxnSpPr>
              <p:nvPr/>
            </p:nvCxnSpPr>
            <p:spPr>
              <a:xfrm>
                <a:off x="88900" y="1554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073BB109-51CF-4786-A904-042FD1E5FDA2}"/>
                  </a:ext>
                </a:extLst>
              </p:cNvPr>
              <p:cNvCxnSpPr>
                <a:cxnSpLocks/>
              </p:cNvCxnSpPr>
              <p:nvPr/>
            </p:nvCxnSpPr>
            <p:spPr>
              <a:xfrm>
                <a:off x="88900" y="1614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DB6669D-AB25-4F0F-B999-669B90EDFF22}"/>
                  </a:ext>
                </a:extLst>
              </p:cNvPr>
              <p:cNvCxnSpPr>
                <a:cxnSpLocks/>
              </p:cNvCxnSpPr>
              <p:nvPr/>
            </p:nvCxnSpPr>
            <p:spPr>
              <a:xfrm>
                <a:off x="88900" y="1669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AF70467A-ACE7-4ACB-AA43-9723BB8160BF}"/>
                  </a:ext>
                </a:extLst>
              </p:cNvPr>
              <p:cNvCxnSpPr>
                <a:cxnSpLocks/>
              </p:cNvCxnSpPr>
              <p:nvPr/>
            </p:nvCxnSpPr>
            <p:spPr>
              <a:xfrm>
                <a:off x="88900" y="1728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460573C9-A344-43EF-B7BF-BE1E8534C51B}"/>
                  </a:ext>
                </a:extLst>
              </p:cNvPr>
              <p:cNvCxnSpPr>
                <a:cxnSpLocks/>
              </p:cNvCxnSpPr>
              <p:nvPr/>
            </p:nvCxnSpPr>
            <p:spPr>
              <a:xfrm>
                <a:off x="88900" y="1783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8FDD9DEA-ED29-42C0-AAD7-4E58C9D8D7EF}"/>
                  </a:ext>
                </a:extLst>
              </p:cNvPr>
              <p:cNvCxnSpPr>
                <a:cxnSpLocks/>
              </p:cNvCxnSpPr>
              <p:nvPr/>
            </p:nvCxnSpPr>
            <p:spPr>
              <a:xfrm>
                <a:off x="88900" y="1842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325216DD-51F9-478F-9F77-5831290662F2}"/>
                  </a:ext>
                </a:extLst>
              </p:cNvPr>
              <p:cNvCxnSpPr>
                <a:cxnSpLocks/>
              </p:cNvCxnSpPr>
              <p:nvPr/>
            </p:nvCxnSpPr>
            <p:spPr>
              <a:xfrm>
                <a:off x="88900" y="1906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A71E6AC8-3895-4C2A-AED6-061685ADBA42}"/>
                  </a:ext>
                </a:extLst>
              </p:cNvPr>
              <p:cNvCxnSpPr>
                <a:cxnSpLocks/>
              </p:cNvCxnSpPr>
              <p:nvPr/>
            </p:nvCxnSpPr>
            <p:spPr>
              <a:xfrm>
                <a:off x="88900" y="1965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6E936FBA-C9C1-4FC0-9818-CB03A2934ECF}"/>
                  </a:ext>
                </a:extLst>
              </p:cNvPr>
              <p:cNvCxnSpPr>
                <a:cxnSpLocks/>
              </p:cNvCxnSpPr>
              <p:nvPr/>
            </p:nvCxnSpPr>
            <p:spPr>
              <a:xfrm>
                <a:off x="88900" y="2020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ADC3DF7-20D5-4C86-A033-C857F2C207AD}"/>
                  </a:ext>
                </a:extLst>
              </p:cNvPr>
              <p:cNvCxnSpPr>
                <a:cxnSpLocks/>
              </p:cNvCxnSpPr>
              <p:nvPr/>
            </p:nvCxnSpPr>
            <p:spPr>
              <a:xfrm>
                <a:off x="88900" y="2079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04A2091D-6FC6-4110-A5DD-A48AA186E5CB}"/>
                  </a:ext>
                </a:extLst>
              </p:cNvPr>
              <p:cNvCxnSpPr>
                <a:cxnSpLocks/>
              </p:cNvCxnSpPr>
              <p:nvPr/>
            </p:nvCxnSpPr>
            <p:spPr>
              <a:xfrm>
                <a:off x="88900" y="2134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2358EDA1-96DF-4722-86F9-3B742FCD8691}"/>
                  </a:ext>
                </a:extLst>
              </p:cNvPr>
              <p:cNvCxnSpPr>
                <a:cxnSpLocks/>
              </p:cNvCxnSpPr>
              <p:nvPr/>
            </p:nvCxnSpPr>
            <p:spPr>
              <a:xfrm>
                <a:off x="88900" y="2193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58F1B07B-2BCB-4357-B7DA-055B89F48F4F}"/>
                  </a:ext>
                </a:extLst>
              </p:cNvPr>
              <p:cNvCxnSpPr>
                <a:cxnSpLocks/>
              </p:cNvCxnSpPr>
              <p:nvPr/>
            </p:nvCxnSpPr>
            <p:spPr>
              <a:xfrm>
                <a:off x="88900" y="2249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1368A0B0-5167-468F-95C4-D9F12463421E}"/>
                  </a:ext>
                </a:extLst>
              </p:cNvPr>
              <p:cNvCxnSpPr>
                <a:cxnSpLocks/>
              </p:cNvCxnSpPr>
              <p:nvPr/>
            </p:nvCxnSpPr>
            <p:spPr>
              <a:xfrm>
                <a:off x="88900" y="2308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8BE645A4-DB7B-4FA8-8FF8-0BA47F8259EC}"/>
                  </a:ext>
                </a:extLst>
              </p:cNvPr>
              <p:cNvCxnSpPr>
                <a:cxnSpLocks/>
              </p:cNvCxnSpPr>
              <p:nvPr/>
            </p:nvCxnSpPr>
            <p:spPr>
              <a:xfrm>
                <a:off x="88900" y="23717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4E735503-F958-48BA-BA84-B8B69989DE5D}"/>
                  </a:ext>
                </a:extLst>
              </p:cNvPr>
              <p:cNvCxnSpPr>
                <a:cxnSpLocks/>
              </p:cNvCxnSpPr>
              <p:nvPr/>
            </p:nvCxnSpPr>
            <p:spPr>
              <a:xfrm>
                <a:off x="88900" y="24310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58D6082C-3DD6-4F38-A03E-FFC56DA27676}"/>
                  </a:ext>
                </a:extLst>
              </p:cNvPr>
              <p:cNvCxnSpPr>
                <a:cxnSpLocks/>
              </p:cNvCxnSpPr>
              <p:nvPr/>
            </p:nvCxnSpPr>
            <p:spPr>
              <a:xfrm>
                <a:off x="88900" y="24860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B00F2A2F-34D3-47BE-96F3-0F65E3B944E1}"/>
                  </a:ext>
                </a:extLst>
              </p:cNvPr>
              <p:cNvCxnSpPr>
                <a:cxnSpLocks/>
              </p:cNvCxnSpPr>
              <p:nvPr/>
            </p:nvCxnSpPr>
            <p:spPr>
              <a:xfrm>
                <a:off x="88900" y="25453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113FA777-3A6B-44A3-A772-5A57E41F26F2}"/>
                  </a:ext>
                </a:extLst>
              </p:cNvPr>
              <p:cNvCxnSpPr>
                <a:cxnSpLocks/>
              </p:cNvCxnSpPr>
              <p:nvPr/>
            </p:nvCxnSpPr>
            <p:spPr>
              <a:xfrm>
                <a:off x="88900" y="2600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4217A253-01D3-45B7-8CB3-921BD311A42F}"/>
                  </a:ext>
                </a:extLst>
              </p:cNvPr>
              <p:cNvCxnSpPr>
                <a:cxnSpLocks/>
              </p:cNvCxnSpPr>
              <p:nvPr/>
            </p:nvCxnSpPr>
            <p:spPr>
              <a:xfrm>
                <a:off x="88900" y="26596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E95536BD-8C39-4653-8C00-A9FFBF01A285}"/>
                  </a:ext>
                </a:extLst>
              </p:cNvPr>
              <p:cNvCxnSpPr>
                <a:cxnSpLocks/>
              </p:cNvCxnSpPr>
              <p:nvPr/>
            </p:nvCxnSpPr>
            <p:spPr>
              <a:xfrm>
                <a:off x="88900" y="2714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B0DDDF2E-5DFA-4A31-A6DD-0F514D263160}"/>
                  </a:ext>
                </a:extLst>
              </p:cNvPr>
              <p:cNvCxnSpPr>
                <a:cxnSpLocks/>
              </p:cNvCxnSpPr>
              <p:nvPr/>
            </p:nvCxnSpPr>
            <p:spPr>
              <a:xfrm>
                <a:off x="88900" y="277394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E294C23-A609-45A5-A79F-03A0B08076C8}"/>
                  </a:ext>
                </a:extLst>
              </p:cNvPr>
              <p:cNvCxnSpPr>
                <a:cxnSpLocks/>
              </p:cNvCxnSpPr>
              <p:nvPr/>
            </p:nvCxnSpPr>
            <p:spPr>
              <a:xfrm>
                <a:off x="88900" y="28374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B53B300-8328-40B1-8C38-B61EAC1E9A76}"/>
                  </a:ext>
                </a:extLst>
              </p:cNvPr>
              <p:cNvCxnSpPr>
                <a:cxnSpLocks/>
              </p:cNvCxnSpPr>
              <p:nvPr/>
            </p:nvCxnSpPr>
            <p:spPr>
              <a:xfrm>
                <a:off x="88900" y="2896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41D0A4BC-1404-4A9A-B2C7-7682CB56780E}"/>
                  </a:ext>
                </a:extLst>
              </p:cNvPr>
              <p:cNvCxnSpPr>
                <a:cxnSpLocks/>
              </p:cNvCxnSpPr>
              <p:nvPr/>
            </p:nvCxnSpPr>
            <p:spPr>
              <a:xfrm>
                <a:off x="88900" y="29517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2721031E-EDBD-440B-B4EC-39901E6324F4}"/>
                  </a:ext>
                </a:extLst>
              </p:cNvPr>
              <p:cNvCxnSpPr>
                <a:cxnSpLocks/>
              </p:cNvCxnSpPr>
              <p:nvPr/>
            </p:nvCxnSpPr>
            <p:spPr>
              <a:xfrm>
                <a:off x="88900" y="3011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EB94F00E-ECB8-4667-9AB7-45D6FB7EFC31}"/>
                  </a:ext>
                </a:extLst>
              </p:cNvPr>
              <p:cNvCxnSpPr>
                <a:cxnSpLocks/>
              </p:cNvCxnSpPr>
              <p:nvPr/>
            </p:nvCxnSpPr>
            <p:spPr>
              <a:xfrm>
                <a:off x="88900" y="30660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DCA19B82-A75D-40F4-B7E3-F3030E758493}"/>
                  </a:ext>
                </a:extLst>
              </p:cNvPr>
              <p:cNvCxnSpPr>
                <a:cxnSpLocks/>
              </p:cNvCxnSpPr>
              <p:nvPr/>
            </p:nvCxnSpPr>
            <p:spPr>
              <a:xfrm>
                <a:off x="88900" y="31253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5B53B158-C3B7-4224-B5B5-CD47B650FE94}"/>
                  </a:ext>
                </a:extLst>
              </p:cNvPr>
              <p:cNvCxnSpPr>
                <a:cxnSpLocks/>
              </p:cNvCxnSpPr>
              <p:nvPr/>
            </p:nvCxnSpPr>
            <p:spPr>
              <a:xfrm>
                <a:off x="88900" y="318034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F8DC97D4-54CC-4539-B0BE-68A49A8A121B}"/>
                  </a:ext>
                </a:extLst>
              </p:cNvPr>
              <p:cNvCxnSpPr>
                <a:cxnSpLocks/>
              </p:cNvCxnSpPr>
              <p:nvPr/>
            </p:nvCxnSpPr>
            <p:spPr>
              <a:xfrm>
                <a:off x="88900" y="32396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CFCD901C-6070-4FB7-9519-5C2F5D3808D2}"/>
                  </a:ext>
                </a:extLst>
              </p:cNvPr>
              <p:cNvCxnSpPr>
                <a:cxnSpLocks/>
              </p:cNvCxnSpPr>
              <p:nvPr/>
            </p:nvCxnSpPr>
            <p:spPr>
              <a:xfrm>
                <a:off x="88900" y="33031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4A0A1E60-31B8-40E0-A0F8-31C4E0DDB09D}"/>
                  </a:ext>
                </a:extLst>
              </p:cNvPr>
              <p:cNvCxnSpPr>
                <a:cxnSpLocks/>
              </p:cNvCxnSpPr>
              <p:nvPr/>
            </p:nvCxnSpPr>
            <p:spPr>
              <a:xfrm>
                <a:off x="88900" y="33623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72F0DB48-C3DE-4E01-AC3C-9E1B0186D694}"/>
                  </a:ext>
                </a:extLst>
              </p:cNvPr>
              <p:cNvCxnSpPr>
                <a:cxnSpLocks/>
              </p:cNvCxnSpPr>
              <p:nvPr/>
            </p:nvCxnSpPr>
            <p:spPr>
              <a:xfrm>
                <a:off x="88900" y="34174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63C4EBF7-D9D0-4B51-B56C-1BC5FC9316F3}"/>
                  </a:ext>
                </a:extLst>
              </p:cNvPr>
              <p:cNvCxnSpPr>
                <a:cxnSpLocks/>
              </p:cNvCxnSpPr>
              <p:nvPr/>
            </p:nvCxnSpPr>
            <p:spPr>
              <a:xfrm>
                <a:off x="88900" y="34766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C29C316B-7DEE-4F6F-AE1C-5FB566406EE0}"/>
                  </a:ext>
                </a:extLst>
              </p:cNvPr>
              <p:cNvCxnSpPr>
                <a:cxnSpLocks/>
              </p:cNvCxnSpPr>
              <p:nvPr/>
            </p:nvCxnSpPr>
            <p:spPr>
              <a:xfrm>
                <a:off x="88900" y="35317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A684CEC3-9432-461C-A676-185E34758D23}"/>
                  </a:ext>
                </a:extLst>
              </p:cNvPr>
              <p:cNvCxnSpPr>
                <a:cxnSpLocks/>
              </p:cNvCxnSpPr>
              <p:nvPr/>
            </p:nvCxnSpPr>
            <p:spPr>
              <a:xfrm>
                <a:off x="88900" y="35909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95090DC9-516F-4574-AFCA-9147CD94DA11}"/>
                  </a:ext>
                </a:extLst>
              </p:cNvPr>
              <p:cNvCxnSpPr>
                <a:cxnSpLocks/>
              </p:cNvCxnSpPr>
              <p:nvPr/>
            </p:nvCxnSpPr>
            <p:spPr>
              <a:xfrm>
                <a:off x="88900" y="364601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EF5A142A-6FDA-405D-80B6-C5FA5429A00F}"/>
                  </a:ext>
                </a:extLst>
              </p:cNvPr>
              <p:cNvCxnSpPr>
                <a:cxnSpLocks/>
              </p:cNvCxnSpPr>
              <p:nvPr/>
            </p:nvCxnSpPr>
            <p:spPr>
              <a:xfrm>
                <a:off x="88900" y="370528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2E67E83C-5A5A-4FB2-B85E-D661C54C8453}"/>
                  </a:ext>
                </a:extLst>
              </p:cNvPr>
              <p:cNvCxnSpPr>
                <a:cxnSpLocks/>
              </p:cNvCxnSpPr>
              <p:nvPr/>
            </p:nvCxnSpPr>
            <p:spPr>
              <a:xfrm>
                <a:off x="88900" y="3758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585864D8-E798-4936-B9AD-ACDECBCD8466}"/>
                  </a:ext>
                </a:extLst>
              </p:cNvPr>
              <p:cNvCxnSpPr>
                <a:cxnSpLocks/>
              </p:cNvCxnSpPr>
              <p:nvPr/>
            </p:nvCxnSpPr>
            <p:spPr>
              <a:xfrm>
                <a:off x="88900" y="3818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96BDED56-1885-4CC8-AA93-74D653147C45}"/>
                  </a:ext>
                </a:extLst>
              </p:cNvPr>
              <p:cNvCxnSpPr>
                <a:cxnSpLocks/>
              </p:cNvCxnSpPr>
              <p:nvPr/>
            </p:nvCxnSpPr>
            <p:spPr>
              <a:xfrm>
                <a:off x="88900" y="38816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D7A16273-6383-462F-8029-252321C28BD4}"/>
                  </a:ext>
                </a:extLst>
              </p:cNvPr>
              <p:cNvCxnSpPr>
                <a:cxnSpLocks/>
              </p:cNvCxnSpPr>
              <p:nvPr/>
            </p:nvCxnSpPr>
            <p:spPr>
              <a:xfrm>
                <a:off x="88900" y="3940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AB4F5324-9465-4546-996F-782B2948E2D3}"/>
                  </a:ext>
                </a:extLst>
              </p:cNvPr>
              <p:cNvCxnSpPr>
                <a:cxnSpLocks/>
              </p:cNvCxnSpPr>
              <p:nvPr/>
            </p:nvCxnSpPr>
            <p:spPr>
              <a:xfrm>
                <a:off x="88900" y="39959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F2BA2DD3-950A-4BE7-AABC-DA31523C3400}"/>
                  </a:ext>
                </a:extLst>
              </p:cNvPr>
              <p:cNvCxnSpPr>
                <a:cxnSpLocks/>
              </p:cNvCxnSpPr>
              <p:nvPr/>
            </p:nvCxnSpPr>
            <p:spPr>
              <a:xfrm>
                <a:off x="88900" y="4055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A965E8BC-BF01-4485-B590-B9B4CA441E5A}"/>
                  </a:ext>
                </a:extLst>
              </p:cNvPr>
              <p:cNvCxnSpPr>
                <a:cxnSpLocks/>
              </p:cNvCxnSpPr>
              <p:nvPr/>
            </p:nvCxnSpPr>
            <p:spPr>
              <a:xfrm>
                <a:off x="88900" y="41102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01E6610D-E9BE-4314-BF18-A43C13FDD178}"/>
                  </a:ext>
                </a:extLst>
              </p:cNvPr>
              <p:cNvCxnSpPr>
                <a:cxnSpLocks/>
              </p:cNvCxnSpPr>
              <p:nvPr/>
            </p:nvCxnSpPr>
            <p:spPr>
              <a:xfrm>
                <a:off x="88900" y="41694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EF9807A4-C866-4BC2-81DE-371836566CA9}"/>
                  </a:ext>
                </a:extLst>
              </p:cNvPr>
              <p:cNvCxnSpPr>
                <a:cxnSpLocks/>
              </p:cNvCxnSpPr>
              <p:nvPr/>
            </p:nvCxnSpPr>
            <p:spPr>
              <a:xfrm>
                <a:off x="88900" y="4224511"/>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A6D2D6A9-757B-4BAA-B2D7-A69189760F93}"/>
                  </a:ext>
                </a:extLst>
              </p:cNvPr>
              <p:cNvCxnSpPr>
                <a:cxnSpLocks/>
              </p:cNvCxnSpPr>
              <p:nvPr/>
            </p:nvCxnSpPr>
            <p:spPr>
              <a:xfrm>
                <a:off x="88900" y="42837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E7B4712B-63AA-4B7F-8371-0C566C8FA9A8}"/>
                  </a:ext>
                </a:extLst>
              </p:cNvPr>
              <p:cNvCxnSpPr>
                <a:cxnSpLocks/>
              </p:cNvCxnSpPr>
              <p:nvPr/>
            </p:nvCxnSpPr>
            <p:spPr>
              <a:xfrm>
                <a:off x="88900" y="4347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6B01847C-1779-4DAA-8CDB-9096156E9151}"/>
                  </a:ext>
                </a:extLst>
              </p:cNvPr>
              <p:cNvCxnSpPr>
                <a:cxnSpLocks/>
              </p:cNvCxnSpPr>
              <p:nvPr/>
            </p:nvCxnSpPr>
            <p:spPr>
              <a:xfrm>
                <a:off x="88900" y="4406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F0231434-33BE-4FCD-BB7A-C60755B9E37B}"/>
                  </a:ext>
                </a:extLst>
              </p:cNvPr>
              <p:cNvCxnSpPr>
                <a:cxnSpLocks/>
              </p:cNvCxnSpPr>
              <p:nvPr/>
            </p:nvCxnSpPr>
            <p:spPr>
              <a:xfrm>
                <a:off x="88900" y="4461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170BC483-5F76-481C-82E6-514FDF917089}"/>
                  </a:ext>
                </a:extLst>
              </p:cNvPr>
              <p:cNvCxnSpPr>
                <a:cxnSpLocks/>
              </p:cNvCxnSpPr>
              <p:nvPr/>
            </p:nvCxnSpPr>
            <p:spPr>
              <a:xfrm>
                <a:off x="88900" y="4520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57D8A478-9C53-483B-8A3B-FAB404D65DDF}"/>
                  </a:ext>
                </a:extLst>
              </p:cNvPr>
              <p:cNvCxnSpPr>
                <a:cxnSpLocks/>
              </p:cNvCxnSpPr>
              <p:nvPr/>
            </p:nvCxnSpPr>
            <p:spPr>
              <a:xfrm>
                <a:off x="88900" y="4575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F5B7AB87-5082-4580-867D-35F9FDAFAD99}"/>
                  </a:ext>
                </a:extLst>
              </p:cNvPr>
              <p:cNvCxnSpPr>
                <a:cxnSpLocks/>
              </p:cNvCxnSpPr>
              <p:nvPr/>
            </p:nvCxnSpPr>
            <p:spPr>
              <a:xfrm>
                <a:off x="88900" y="4635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4D1504B7-282D-4DF1-8FF2-081C6D6C3ED0}"/>
                  </a:ext>
                </a:extLst>
              </p:cNvPr>
              <p:cNvCxnSpPr>
                <a:cxnSpLocks/>
              </p:cNvCxnSpPr>
              <p:nvPr/>
            </p:nvCxnSpPr>
            <p:spPr>
              <a:xfrm>
                <a:off x="88900" y="4690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D85A5658-5B7C-43E0-BE48-BFC389B653CF}"/>
                  </a:ext>
                </a:extLst>
              </p:cNvPr>
              <p:cNvCxnSpPr>
                <a:cxnSpLocks/>
              </p:cNvCxnSpPr>
              <p:nvPr/>
            </p:nvCxnSpPr>
            <p:spPr>
              <a:xfrm>
                <a:off x="88900" y="4749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0F0FB9E-D028-48DD-9D67-4672FD9E5177}"/>
                  </a:ext>
                </a:extLst>
              </p:cNvPr>
              <p:cNvCxnSpPr>
                <a:cxnSpLocks/>
              </p:cNvCxnSpPr>
              <p:nvPr/>
            </p:nvCxnSpPr>
            <p:spPr>
              <a:xfrm>
                <a:off x="88900" y="4812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D87D1B2F-2429-481D-93B1-768466B05AA0}"/>
                  </a:ext>
                </a:extLst>
              </p:cNvPr>
              <p:cNvCxnSpPr>
                <a:cxnSpLocks/>
              </p:cNvCxnSpPr>
              <p:nvPr/>
            </p:nvCxnSpPr>
            <p:spPr>
              <a:xfrm>
                <a:off x="88900" y="4872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F1A3AA8-9BB3-4021-8C81-7F7709AED963}"/>
                  </a:ext>
                </a:extLst>
              </p:cNvPr>
              <p:cNvCxnSpPr>
                <a:cxnSpLocks/>
              </p:cNvCxnSpPr>
              <p:nvPr/>
            </p:nvCxnSpPr>
            <p:spPr>
              <a:xfrm>
                <a:off x="88900" y="4927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7E82DA17-2EEA-41F4-A2CE-63C1B9531F4E}"/>
                  </a:ext>
                </a:extLst>
              </p:cNvPr>
              <p:cNvCxnSpPr>
                <a:cxnSpLocks/>
              </p:cNvCxnSpPr>
              <p:nvPr/>
            </p:nvCxnSpPr>
            <p:spPr>
              <a:xfrm>
                <a:off x="88900" y="4986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53A8733-BEDC-4DB1-B743-0DB796B2F1E7}"/>
                  </a:ext>
                </a:extLst>
              </p:cNvPr>
              <p:cNvCxnSpPr>
                <a:cxnSpLocks/>
              </p:cNvCxnSpPr>
              <p:nvPr/>
            </p:nvCxnSpPr>
            <p:spPr>
              <a:xfrm>
                <a:off x="88900" y="5041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5D29C9E3-4C47-4D01-A68B-1D745097D656}"/>
                  </a:ext>
                </a:extLst>
              </p:cNvPr>
              <p:cNvCxnSpPr>
                <a:cxnSpLocks/>
              </p:cNvCxnSpPr>
              <p:nvPr/>
            </p:nvCxnSpPr>
            <p:spPr>
              <a:xfrm>
                <a:off x="88900" y="5100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23C6476D-5D3C-40BE-A7A3-78261D4851FF}"/>
                  </a:ext>
                </a:extLst>
              </p:cNvPr>
              <p:cNvCxnSpPr>
                <a:cxnSpLocks/>
              </p:cNvCxnSpPr>
              <p:nvPr/>
            </p:nvCxnSpPr>
            <p:spPr>
              <a:xfrm>
                <a:off x="88900" y="5155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C95B9AE5-49B4-4557-9F1A-59659B1AEA7A}"/>
                  </a:ext>
                </a:extLst>
              </p:cNvPr>
              <p:cNvCxnSpPr>
                <a:cxnSpLocks/>
              </p:cNvCxnSpPr>
              <p:nvPr/>
            </p:nvCxnSpPr>
            <p:spPr>
              <a:xfrm>
                <a:off x="88900" y="5215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D9790A50-BB9C-4483-8F76-7365B3AB62D9}"/>
                  </a:ext>
                </a:extLst>
              </p:cNvPr>
              <p:cNvCxnSpPr>
                <a:cxnSpLocks/>
              </p:cNvCxnSpPr>
              <p:nvPr/>
            </p:nvCxnSpPr>
            <p:spPr>
              <a:xfrm>
                <a:off x="88900" y="52786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ACA87FFC-6555-45F8-8A99-D4C93F7FD17F}"/>
                  </a:ext>
                </a:extLst>
              </p:cNvPr>
              <p:cNvCxnSpPr>
                <a:cxnSpLocks/>
              </p:cNvCxnSpPr>
              <p:nvPr/>
            </p:nvCxnSpPr>
            <p:spPr>
              <a:xfrm>
                <a:off x="88900" y="53378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CD70DCD9-0B06-496D-80D0-67A3A688B34A}"/>
                  </a:ext>
                </a:extLst>
              </p:cNvPr>
              <p:cNvCxnSpPr>
                <a:cxnSpLocks/>
              </p:cNvCxnSpPr>
              <p:nvPr/>
            </p:nvCxnSpPr>
            <p:spPr>
              <a:xfrm>
                <a:off x="88900" y="539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1893B6A1-EA9D-4E83-9C57-1C697BB99B82}"/>
                  </a:ext>
                </a:extLst>
              </p:cNvPr>
              <p:cNvCxnSpPr>
                <a:cxnSpLocks/>
              </p:cNvCxnSpPr>
              <p:nvPr/>
            </p:nvCxnSpPr>
            <p:spPr>
              <a:xfrm>
                <a:off x="88900" y="54521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E69CB6F9-6F4F-4697-B112-A0604EE80566}"/>
                  </a:ext>
                </a:extLst>
              </p:cNvPr>
              <p:cNvCxnSpPr>
                <a:cxnSpLocks/>
              </p:cNvCxnSpPr>
              <p:nvPr/>
            </p:nvCxnSpPr>
            <p:spPr>
              <a:xfrm>
                <a:off x="88900" y="550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DD97C3AA-A19D-4332-8828-20A006C339B6}"/>
                  </a:ext>
                </a:extLst>
              </p:cNvPr>
              <p:cNvCxnSpPr>
                <a:cxnSpLocks/>
              </p:cNvCxnSpPr>
              <p:nvPr/>
            </p:nvCxnSpPr>
            <p:spPr>
              <a:xfrm>
                <a:off x="88900" y="55664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5F2001EB-8646-4321-8DD4-185E7BA8C72E}"/>
                  </a:ext>
                </a:extLst>
              </p:cNvPr>
              <p:cNvCxnSpPr>
                <a:cxnSpLocks/>
              </p:cNvCxnSpPr>
              <p:nvPr/>
            </p:nvCxnSpPr>
            <p:spPr>
              <a:xfrm>
                <a:off x="88900" y="562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00917853-79DE-4B39-B1FA-331ECA7A5842}"/>
                  </a:ext>
                </a:extLst>
              </p:cNvPr>
              <p:cNvCxnSpPr>
                <a:cxnSpLocks/>
              </p:cNvCxnSpPr>
              <p:nvPr/>
            </p:nvCxnSpPr>
            <p:spPr>
              <a:xfrm>
                <a:off x="88900" y="5680779"/>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E9897622-95BF-4AE8-8A52-CA25195D4557}"/>
                  </a:ext>
                </a:extLst>
              </p:cNvPr>
              <p:cNvCxnSpPr>
                <a:cxnSpLocks/>
              </p:cNvCxnSpPr>
              <p:nvPr/>
            </p:nvCxnSpPr>
            <p:spPr>
              <a:xfrm>
                <a:off x="88900" y="57442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90B15025-D862-445C-8E29-89E91A43DBAE}"/>
                  </a:ext>
                </a:extLst>
              </p:cNvPr>
              <p:cNvCxnSpPr>
                <a:cxnSpLocks/>
              </p:cNvCxnSpPr>
              <p:nvPr/>
            </p:nvCxnSpPr>
            <p:spPr>
              <a:xfrm>
                <a:off x="88900" y="5803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406299F8-8F28-4112-BCC9-53175F2EF69D}"/>
                  </a:ext>
                </a:extLst>
              </p:cNvPr>
              <p:cNvCxnSpPr>
                <a:cxnSpLocks/>
              </p:cNvCxnSpPr>
              <p:nvPr/>
            </p:nvCxnSpPr>
            <p:spPr>
              <a:xfrm>
                <a:off x="88900" y="58585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6A02EBA0-122E-4AFC-B090-C3E214F1FCAD}"/>
                  </a:ext>
                </a:extLst>
              </p:cNvPr>
              <p:cNvCxnSpPr>
                <a:cxnSpLocks/>
              </p:cNvCxnSpPr>
              <p:nvPr/>
            </p:nvCxnSpPr>
            <p:spPr>
              <a:xfrm>
                <a:off x="88900" y="5917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67DCC4D3-6952-499F-B6FC-280E0797F401}"/>
                  </a:ext>
                </a:extLst>
              </p:cNvPr>
              <p:cNvCxnSpPr>
                <a:cxnSpLocks/>
              </p:cNvCxnSpPr>
              <p:nvPr/>
            </p:nvCxnSpPr>
            <p:spPr>
              <a:xfrm>
                <a:off x="88900" y="59728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F22BD191-879B-4AC9-A2E4-0F8189A00CAF}"/>
                  </a:ext>
                </a:extLst>
              </p:cNvPr>
              <p:cNvCxnSpPr>
                <a:cxnSpLocks/>
              </p:cNvCxnSpPr>
              <p:nvPr/>
            </p:nvCxnSpPr>
            <p:spPr>
              <a:xfrm>
                <a:off x="88900" y="60321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6128B9AE-090F-469B-9CD1-6B23CBE1C532}"/>
                  </a:ext>
                </a:extLst>
              </p:cNvPr>
              <p:cNvCxnSpPr>
                <a:cxnSpLocks/>
              </p:cNvCxnSpPr>
              <p:nvPr/>
            </p:nvCxnSpPr>
            <p:spPr>
              <a:xfrm>
                <a:off x="88900" y="6087178"/>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25C11480-6DFB-4A7A-8DDE-3CADB07796B5}"/>
                  </a:ext>
                </a:extLst>
              </p:cNvPr>
              <p:cNvCxnSpPr>
                <a:cxnSpLocks/>
              </p:cNvCxnSpPr>
              <p:nvPr/>
            </p:nvCxnSpPr>
            <p:spPr>
              <a:xfrm>
                <a:off x="88900" y="61464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3E2B0E7D-7309-45D2-BA03-91FA52E19CF2}"/>
                  </a:ext>
                </a:extLst>
              </p:cNvPr>
              <p:cNvCxnSpPr>
                <a:cxnSpLocks/>
              </p:cNvCxnSpPr>
              <p:nvPr/>
            </p:nvCxnSpPr>
            <p:spPr>
              <a:xfrm>
                <a:off x="88900" y="6209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F0372146-281A-4D55-AA57-44EF0DB27DD4}"/>
                  </a:ext>
                </a:extLst>
              </p:cNvPr>
              <p:cNvCxnSpPr>
                <a:cxnSpLocks/>
              </p:cNvCxnSpPr>
              <p:nvPr/>
            </p:nvCxnSpPr>
            <p:spPr>
              <a:xfrm>
                <a:off x="88900" y="6269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F4052E14-9237-4EAD-8072-B3C2E993651E}"/>
                  </a:ext>
                </a:extLst>
              </p:cNvPr>
              <p:cNvCxnSpPr>
                <a:cxnSpLocks/>
              </p:cNvCxnSpPr>
              <p:nvPr/>
            </p:nvCxnSpPr>
            <p:spPr>
              <a:xfrm>
                <a:off x="88900" y="6324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54FFADD6-0A32-4D49-B6C9-BA0456A80097}"/>
                  </a:ext>
                </a:extLst>
              </p:cNvPr>
              <p:cNvCxnSpPr>
                <a:cxnSpLocks/>
              </p:cNvCxnSpPr>
              <p:nvPr/>
            </p:nvCxnSpPr>
            <p:spPr>
              <a:xfrm>
                <a:off x="88900" y="6383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503F95C3-E548-4B34-A9B2-89ACA99D9D2D}"/>
                  </a:ext>
                </a:extLst>
              </p:cNvPr>
              <p:cNvCxnSpPr>
                <a:cxnSpLocks/>
              </p:cNvCxnSpPr>
              <p:nvPr/>
            </p:nvCxnSpPr>
            <p:spPr>
              <a:xfrm>
                <a:off x="88900" y="64385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A86669-3336-48BA-A34D-B8E0272D9FDE}"/>
                  </a:ext>
                </a:extLst>
              </p:cNvPr>
              <p:cNvCxnSpPr>
                <a:cxnSpLocks/>
              </p:cNvCxnSpPr>
              <p:nvPr/>
            </p:nvCxnSpPr>
            <p:spPr>
              <a:xfrm>
                <a:off x="88900" y="64978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61B3D631-0F8C-48F3-B577-D6D5679D2C96}"/>
                  </a:ext>
                </a:extLst>
              </p:cNvPr>
              <p:cNvCxnSpPr>
                <a:cxnSpLocks/>
              </p:cNvCxnSpPr>
              <p:nvPr/>
            </p:nvCxnSpPr>
            <p:spPr>
              <a:xfrm>
                <a:off x="88900" y="65528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ABCC8603-13C9-458B-BD5B-5709B4AF48BF}"/>
                  </a:ext>
                </a:extLst>
              </p:cNvPr>
              <p:cNvCxnSpPr>
                <a:cxnSpLocks/>
              </p:cNvCxnSpPr>
              <p:nvPr/>
            </p:nvCxnSpPr>
            <p:spPr>
              <a:xfrm>
                <a:off x="88900" y="66121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EE09EA16-AB08-4376-828F-F34D08F2C482}"/>
                  </a:ext>
                </a:extLst>
              </p:cNvPr>
              <p:cNvCxnSpPr>
                <a:cxnSpLocks/>
              </p:cNvCxnSpPr>
              <p:nvPr/>
            </p:nvCxnSpPr>
            <p:spPr>
              <a:xfrm>
                <a:off x="88900" y="66629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57132EF0-B787-4B18-84A6-C789FB580E4D}"/>
                  </a:ext>
                </a:extLst>
              </p:cNvPr>
              <p:cNvCxnSpPr>
                <a:cxnSpLocks/>
              </p:cNvCxnSpPr>
              <p:nvPr/>
            </p:nvCxnSpPr>
            <p:spPr>
              <a:xfrm>
                <a:off x="88900" y="67179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147DABC3-DBC8-4741-88BD-DFAC7E009056}"/>
                  </a:ext>
                </a:extLst>
              </p:cNvPr>
              <p:cNvCxnSpPr>
                <a:cxnSpLocks/>
              </p:cNvCxnSpPr>
              <p:nvPr/>
            </p:nvCxnSpPr>
            <p:spPr>
              <a:xfrm>
                <a:off x="88900" y="67772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D3144693-D313-4262-A26F-DA60CD4018B0}"/>
                  </a:ext>
                </a:extLst>
              </p:cNvPr>
              <p:cNvCxnSpPr>
                <a:cxnSpLocks/>
              </p:cNvCxnSpPr>
              <p:nvPr/>
            </p:nvCxnSpPr>
            <p:spPr>
              <a:xfrm>
                <a:off x="88900" y="6832245"/>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FF857FA0-54A2-4B13-8B31-5D36F34C48C4}"/>
                  </a:ext>
                </a:extLst>
              </p:cNvPr>
              <p:cNvCxnSpPr>
                <a:cxnSpLocks/>
              </p:cNvCxnSpPr>
              <p:nvPr/>
            </p:nvCxnSpPr>
            <p:spPr>
              <a:xfrm>
                <a:off x="88900" y="6891512"/>
                <a:ext cx="1210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809116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4C2A1A0-D981-4EB2-8DD9-87276C4E708F}"/>
              </a:ext>
            </a:extLst>
          </p:cNvPr>
          <p:cNvGrpSpPr/>
          <p:nvPr/>
        </p:nvGrpSpPr>
        <p:grpSpPr>
          <a:xfrm>
            <a:off x="44450" y="-6351"/>
            <a:ext cx="12103100" cy="6848064"/>
            <a:chOff x="88900" y="43448"/>
            <a:chExt cx="12103100" cy="6848064"/>
          </a:xfrm>
        </p:grpSpPr>
        <p:cxnSp>
          <p:nvCxnSpPr>
            <p:cNvPr id="5" name="直接连接符 4">
              <a:extLst>
                <a:ext uri="{FF2B5EF4-FFF2-40B4-BE49-F238E27FC236}">
                  <a16:creationId xmlns:a16="http://schemas.microsoft.com/office/drawing/2014/main" id="{846B1F94-345B-49D3-9ABC-7E0B629D2228}"/>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EBDDBDC-34AA-48A3-83DB-7106CED96F8D}"/>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715724C-EF6E-42BE-91AC-24A80A8D567E}"/>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7BEDBBD-A4C5-4E67-BA69-44061C49E16E}"/>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7F7435A-6A23-48BD-B6FD-AE6305185140}"/>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3908F3E-8FB5-4696-A82A-C456E9B7E9DA}"/>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B3F0FFB-98D9-4E35-BB1E-E2A60731F136}"/>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844812B-CAFB-4DF9-9107-BDC9F1F7963C}"/>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3FB397E-7858-4CEE-B6CB-7DA8FC49BBFC}"/>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FA30AF4-ECEF-49B4-BF94-EA384A3F35E4}"/>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34CB33D-AD6D-477C-B1CC-2B8DA7786EFA}"/>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170B429-B86F-417E-A138-647FC3DEEF54}"/>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A6C856-91AF-420B-9CCD-DE4CA952415F}"/>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D296BE3-CE4B-4E92-809D-6F3D778A8A23}"/>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43EA308-9E42-4EE6-80B1-83C35EC18D34}"/>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1DD159B-003C-4DED-9BEC-CFE2E22EA79B}"/>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3CAF8FA-25BA-4A5B-9B29-748815607203}"/>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37A5F50-3954-4599-863A-665B7351DECF}"/>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63A3D04-CF72-4635-9667-B2BD5C815864}"/>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E120756-62DB-4D6A-A39F-A40410F19C87}"/>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28B71C7-AE98-49AD-AE35-E6E0D64321ED}"/>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45EC1D7-A30E-4D96-880C-536EB4C30D91}"/>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056934F-9A05-4CD5-9BE7-54C6EDC25D29}"/>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6338E5B-3E5A-4717-975F-3EFD1FB470B0}"/>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EADE54D-E48E-4998-99AA-9967812403BA}"/>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EB2D38C-84F4-461C-8D6B-C4BC54CBFD66}"/>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7F32DB1-7C7E-473C-960D-34EADE3EAAA8}"/>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5E52156-CB0C-4F7F-A8A9-F582A84457E7}"/>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C54346D-BE26-4B4F-B743-335A092219C2}"/>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32F0DC1-4665-4208-A98D-782758A8AD6E}"/>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7EFDC52-7DB3-49CD-B221-0B2483187241}"/>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2D81631-41AB-4D18-B595-796D27AB8528}"/>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C6DE515-B61C-4D8E-B3F2-0FD87C314B04}"/>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A1987D8-5CD9-4A08-9279-EFD5A64105D2}"/>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4F6D07B-FC68-4512-A053-3F5EE8265EA5}"/>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774C230-7526-422E-B15D-B47B9123B93D}"/>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F1E9E36-6908-49D3-9A1F-ADA10AA61183}"/>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724812F-696D-414A-8FA3-F9D1EF31E6DE}"/>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E00E492-4F0F-412A-907D-3142A5F1CEC5}"/>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2B344F6-D0A3-4483-9F17-55BE09CAD4F1}"/>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6BA848D-8C27-4EB2-8AD3-4D7330219EB6}"/>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68AE9B7-684A-4C9D-8CA0-4ACBD0585F38}"/>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A591C2B-930E-4779-9FE2-7BE19C73B32A}"/>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FE8716A-EEC8-45DE-835B-95B85B0306B1}"/>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2218AC9-8E16-4013-944E-F3ABEBA3E5DA}"/>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B53B85F-5B7A-41B0-9653-FE6613CFC23E}"/>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6E4D32F-3193-4DA3-9AFB-B0E0D032DD57}"/>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CA7FF5D-D69B-45C4-8D94-8D626A35EC19}"/>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459879E-9609-4273-80C5-100AE34DB954}"/>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B2FCD46-078E-494E-8864-6F3F69DEAA3D}"/>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A7931AD-FAB1-4423-9A0A-726A720DC28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5C071AB-A5E2-4A39-9701-881EE60B4BB2}"/>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5678B5-03ED-481B-9906-9A98F41A58FB}"/>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936E389-1D76-4218-9AF1-9594266CDDB5}"/>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CE29D52-530C-4152-A450-9963D4E9563C}"/>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725C123-538E-4C30-9845-5C8BA84EFAFC}"/>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9DBE067-BDEC-4C72-AC9E-D78963658EA6}"/>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C067FDA-030C-469D-A4A7-59D6A5C907BD}"/>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8DAA526-D0EA-4D2B-9966-5596840B9F2F}"/>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F772E71-0563-4783-944B-7562791EA750}"/>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E26B1CB-DD81-4A0C-AF95-08BDFDCEDD87}"/>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DB7E480-2635-44C9-B156-2BF22D5DDA68}"/>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B9F9B97-4730-4BF3-9DFB-A5A6A13CBE6B}"/>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A5A1E912-1D78-406E-A251-A28126078366}"/>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A6FD781-297E-4476-8750-AE2261B36909}"/>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F93815F-BB93-4FE7-9112-B9EB6F15CB57}"/>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23DA345-C7E7-4B4F-A32D-25C10946A2CF}"/>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3C7CDC5-648D-495D-B6D1-27303D517D32}"/>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A5F062A-2B97-4762-8804-7C4F40D24C4B}"/>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3596EF29-551D-4CB3-87C1-A41F163CC867}"/>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9FAD1BA-9603-4D97-A702-085C3EA09147}"/>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5C5304D-36EB-4B39-9A54-0844884611F1}"/>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CC3BDA6B-A1E4-447B-BA4F-FD2AF2BCAB40}"/>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6266E22-1B2A-47D2-A25E-54CCF3DE422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8465C588-17A1-410C-AFDF-3CB483C64521}"/>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5977AA7-B896-4847-B60B-53F79673B6DA}"/>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E02A16D-6151-4C02-B017-F25306A0EBBD}"/>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3547BE78-D9BF-41DC-BC68-DEEBA6096820}"/>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38C970B-FF3B-4552-AEDC-80D5FF5341B8}"/>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30858990-5245-4DCB-96A1-DE089C4C5FD7}"/>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F97419E-188A-444B-8DC7-B4AF25F3E504}"/>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07C604E-B997-4F7E-B8C7-B835D047E1D4}"/>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3251836-BE3F-4EB7-9CE3-8DAC51577FC1}"/>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E2692831-F27B-40A6-8E38-D59F54FF1F9E}"/>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2C6C50C-3EE0-4B1A-96B5-24DD25838E51}"/>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D1C99FF-9C1C-4743-B02C-CB190B57D3D2}"/>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6A7BA02-D0A3-48DA-92F9-5CF7FE9707CC}"/>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4BEB1033-60DF-43DB-87C5-D720419EFAF3}"/>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0189B8CC-EDEC-45CC-A384-81E441912ADF}"/>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53DE67D4-F933-46B3-915B-5C6855D36FDB}"/>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3D81C87-5C94-4977-B54F-19AF94E2867B}"/>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06B35CA-459F-4263-B504-EB5A11D15FD0}"/>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7C3999CB-5BF1-4DD0-96FA-5C47D31E1145}"/>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E0A3B0D-131C-4135-A705-A3D85623FCA3}"/>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3D5CBE1-B95F-4F2D-9CC2-7EA29CC1EAEF}"/>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89068F20-589A-4C04-9948-1ACBB98291D5}"/>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5D0E4F3E-CD2D-4927-9F29-20556D66A6C2}"/>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D44DF882-E569-4772-B5C9-4D51DC4BFCF1}"/>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94A85F47-E0B8-4295-BD86-C4CEE0F34891}"/>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895EB79-D4C1-48A6-AE04-96C41BED792C}"/>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219E601-DD22-4F26-BB80-36D3984165FB}"/>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FBEEACF-2303-4870-8ABD-FB0CFB4947AB}"/>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F2454FD-71CE-49AA-865C-E686E3218DC9}"/>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F3130FA9-3605-4EEE-B885-5D3FB9FB93B7}"/>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ED44104-3519-42E4-8B86-57C497D807B9}"/>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EDD36AB-C9A2-45DD-B273-E44A5B0D4EA5}"/>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8AE118B-06E3-443A-886B-C3643692F6FA}"/>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2929ED0A-1C04-45F2-9F7F-86CD2E3696F7}"/>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B07CEF2E-A689-4625-A497-E25A4BF8D35D}"/>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F15BF60E-0D00-451B-B355-8F1E41138517}"/>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5C563AF-515A-451C-BB61-2A6593F8F966}"/>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8DE3B39D-1951-49F2-B699-B083510E1390}"/>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536A0F42-9D69-4C4F-B982-F07EE2F0CDBB}"/>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2B0A5D2F-396E-45CC-B8E3-B78E8313E850}"/>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13E278B-829C-4396-8838-E56E9DE53407}"/>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14FE091B-2F35-40BA-8F28-94867C670947}"/>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150E172-7F74-4953-9748-7F86620846F1}"/>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18C1C83-3082-4AF9-AE4D-352FA4607725}"/>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CE5F651-1C0C-4D56-8A61-7AE41F23B71B}"/>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866770A8-2219-4ECB-B3B6-CA2F11D7F0A2}"/>
              </a:ext>
            </a:extLst>
          </p:cNvPr>
          <p:cNvGrpSpPr/>
          <p:nvPr/>
        </p:nvGrpSpPr>
        <p:grpSpPr>
          <a:xfrm>
            <a:off x="0" y="0"/>
            <a:ext cx="13756864" cy="6858000"/>
            <a:chOff x="0" y="0"/>
            <a:chExt cx="13756864" cy="6858000"/>
          </a:xfrm>
        </p:grpSpPr>
        <p:grpSp>
          <p:nvGrpSpPr>
            <p:cNvPr id="125" name="组合 124">
              <a:extLst>
                <a:ext uri="{FF2B5EF4-FFF2-40B4-BE49-F238E27FC236}">
                  <a16:creationId xmlns:a16="http://schemas.microsoft.com/office/drawing/2014/main" id="{73E3CDEE-BA08-4F53-859E-317F581C20B3}"/>
                </a:ext>
              </a:extLst>
            </p:cNvPr>
            <p:cNvGrpSpPr/>
            <p:nvPr/>
          </p:nvGrpSpPr>
          <p:grpSpPr>
            <a:xfrm rot="5400000">
              <a:off x="-4968" y="4968"/>
              <a:ext cx="6858000" cy="6848064"/>
              <a:chOff x="88900" y="43448"/>
              <a:chExt cx="12103100" cy="6848064"/>
            </a:xfrm>
          </p:grpSpPr>
          <p:cxnSp>
            <p:nvCxnSpPr>
              <p:cNvPr id="246" name="直接连接符 245">
                <a:extLst>
                  <a:ext uri="{FF2B5EF4-FFF2-40B4-BE49-F238E27FC236}">
                    <a16:creationId xmlns:a16="http://schemas.microsoft.com/office/drawing/2014/main" id="{48C2A7F2-7E9A-4663-807D-CB4A42F4A7F1}"/>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628578EB-7AD1-4CAF-9B8B-B3E2585C2D38}"/>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8C69B48E-A126-4FBE-AD0F-5C70A05596DD}"/>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8392D13B-BF46-4E72-9338-C6BD21E156DD}"/>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BC34913A-787F-4E32-A3BD-45695ED4600F}"/>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5073A31C-5E50-453A-963D-9DC891063FA7}"/>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1935A4E3-E115-4CC3-8808-2A4CF6264352}"/>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538C9239-5080-45CC-BD6C-4EC7D27504B1}"/>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E84C7032-139F-46CA-9682-73B4848146A1}"/>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BB82B623-F151-4B51-AA98-C3296BB9AE06}"/>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858AE006-AB30-4924-850D-C843002D5E7C}"/>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31D82A40-76CE-4E22-9942-F6C97604DAC3}"/>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29048C2F-D678-49BC-A1CC-75068F2F911B}"/>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90ED64E5-01F5-4C45-A73E-07179465871D}"/>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571D938C-6CAF-4CCE-9699-7C6161B2A857}"/>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6C7C77E9-D5F7-43AD-96E5-E3B15F40CAB4}"/>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1538C535-EC86-4252-B135-AF1826D6DF1E}"/>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E1438059-42A6-4E09-B8C8-10E775409D25}"/>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40ACA5AE-724E-4338-A4CD-D02E9A81AF2B}"/>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CCBFAEFF-2B81-4D97-AFBE-372076A48626}"/>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55FF7718-61E4-414F-8D6C-18C3B9A5BC58}"/>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74B2081E-FC18-4AB6-A040-5BB6241FC930}"/>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614915BA-53EB-4B5A-9E60-4EF7F0BECF7F}"/>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63AF809C-88F8-4017-A07B-4B65B910B92F}"/>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DD7A7F72-E660-448D-9772-6E70E00A1963}"/>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BDDFD6BA-2D80-425C-A11C-80126228F5DA}"/>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DD16FF94-5493-4BA4-AD26-BCCE4B9BD8C3}"/>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A3AE4F40-DE03-4C26-BFA0-3260108C08BF}"/>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DA71CC45-FBA6-4892-B43F-D402AC9E675B}"/>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CB77C96E-75A0-4B09-A9C1-96FFA6D55868}"/>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538F159C-0678-4A49-86E9-E3092DCA32CA}"/>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AE1D661D-1E57-4ECB-817D-ED64F7AF383C}"/>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71617F65-788E-457F-AAAE-E8D8249D0A86}"/>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94D04F93-EB08-44B0-A085-384584279EC6}"/>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E3E497EB-6C6C-4E56-8768-56ED92570C7F}"/>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2D66E68B-EFEC-498C-B0E5-66F3270F87CD}"/>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C129A50E-A9D3-436C-9345-2C652135DAA4}"/>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65D32D89-C3F2-4182-A8A8-85C3986C706F}"/>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BAEFA5C2-66D0-46B3-907D-98638A1DEB47}"/>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4F399E85-4597-41A1-978F-275C81530026}"/>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3FEC41A1-DF9E-42A6-860B-FD0695D359BB}"/>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4FBA75AE-05F0-488B-9A95-030C2F0A47EE}"/>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696EAEBE-E0F2-4F8D-A2D7-9D43D041F2E0}"/>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E120B130-ECCB-4441-88BA-78FCB718A610}"/>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C0666D5A-6D43-4682-A223-283726112E51}"/>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5314814D-3FDA-4053-A6AC-47D157A273E2}"/>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CC5998B9-F676-414B-B3C9-6CE2BD2F028A}"/>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D3C55C78-73D6-4964-A415-A3305D0956DF}"/>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6F6544AC-83E0-40BA-BD75-87353E27B5CA}"/>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15A77197-8BC7-44EE-9D80-FCF98276D751}"/>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A39641FB-8F0E-4B98-A781-37E07A40A8AA}"/>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D9CC67C4-975D-4A07-A188-95C090450A3E}"/>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ED2350D2-3663-4900-B618-CFB12152314A}"/>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AAE7E67D-4F25-4BE1-A512-52A3D1E1BB6B}"/>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8446510A-A402-4539-A26A-B49CD4D6ED5D}"/>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9E0BFC82-0636-4A92-992B-2F31139B2287}"/>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id="{43A7149E-30CA-45D3-928C-341EF76A119F}"/>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696AD8D4-DDB0-49AC-B63F-724D1D0487D1}"/>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8876AD26-11E0-4278-9586-84A150651ABD}"/>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6D19A40B-2911-4EB2-B292-10F603F7255F}"/>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825B869C-36C9-4D86-9758-D63627B7163F}"/>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F9B54690-1C37-4FA8-BE99-AC4DDF757A3D}"/>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直接连接符 307">
                <a:extLst>
                  <a:ext uri="{FF2B5EF4-FFF2-40B4-BE49-F238E27FC236}">
                    <a16:creationId xmlns:a16="http://schemas.microsoft.com/office/drawing/2014/main" id="{808310E4-3516-49AD-A0C5-01C634C66288}"/>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E5E20E50-E9F3-4BC6-BF54-E61E93904ECB}"/>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6825A5E2-6722-46D6-B3E5-BDFA96201767}"/>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5DDD2680-448B-4785-BE52-0EA36B7E288E}"/>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直接连接符 311">
                <a:extLst>
                  <a:ext uri="{FF2B5EF4-FFF2-40B4-BE49-F238E27FC236}">
                    <a16:creationId xmlns:a16="http://schemas.microsoft.com/office/drawing/2014/main" id="{0D708744-2C63-41F1-A949-8A72A7B11D69}"/>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a16="http://schemas.microsoft.com/office/drawing/2014/main" id="{FB19C0E7-2131-4A0A-B278-1A3CCCE25AD4}"/>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直接连接符 313">
                <a:extLst>
                  <a:ext uri="{FF2B5EF4-FFF2-40B4-BE49-F238E27FC236}">
                    <a16:creationId xmlns:a16="http://schemas.microsoft.com/office/drawing/2014/main" id="{7169A658-1D72-41B1-94ED-7081F31AA10A}"/>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直接连接符 314">
                <a:extLst>
                  <a:ext uri="{FF2B5EF4-FFF2-40B4-BE49-F238E27FC236}">
                    <a16:creationId xmlns:a16="http://schemas.microsoft.com/office/drawing/2014/main" id="{508F88D6-5F98-4DF0-A9CD-BD3C1E39357C}"/>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a16="http://schemas.microsoft.com/office/drawing/2014/main" id="{9B1D8570-A023-4EBC-9346-A606F9F56560}"/>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直接连接符 316">
                <a:extLst>
                  <a:ext uri="{FF2B5EF4-FFF2-40B4-BE49-F238E27FC236}">
                    <a16:creationId xmlns:a16="http://schemas.microsoft.com/office/drawing/2014/main" id="{2B414CFB-933A-46A5-A8A8-8F3DC6BE1CA1}"/>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a16="http://schemas.microsoft.com/office/drawing/2014/main" id="{9CCD949B-A0A2-488D-8D05-727FEC635376}"/>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id="{39AF1F2B-338F-4C70-9ABC-80A47BC41E9D}"/>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id="{B2AED3EF-8B31-4AC8-9400-FC1421D2B566}"/>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300F6D2B-8292-4B70-8D13-7B882D1B5FEA}"/>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0C5E83CA-D120-435F-BE42-F4F65178A779}"/>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73CADB6D-0E8D-4294-A724-958BED0BC603}"/>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DCC3F5D0-AD00-44F1-81B3-19898F6B13E5}"/>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A545E147-B3A0-4F26-AFB0-E4372E608500}"/>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36ED3F1E-DCF1-4679-8707-BEBFE6E38637}"/>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91ED00A6-E191-4C31-9C1E-3339D447B212}"/>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C75496BB-D3B1-4301-BBB8-842DF8282DDF}"/>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B8CE8803-4B1C-4F5E-9DCF-A5EBE2419AE5}"/>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A0A5A0DC-F2EA-4F41-BDB7-89E3DE4DCF51}"/>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EB666ED5-8D45-4B9F-AAE4-E9EE53B3C3D7}"/>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4F9049DC-D69D-43AA-8370-2AA54955EF7E}"/>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6FFCE71F-C6E5-4A5B-B4D2-4D227D3A95D7}"/>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2F6ED099-B317-4172-B92C-D7349C34C6ED}"/>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id="{052BF71F-BEE1-484A-8B5C-EBE1ED679797}"/>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a16="http://schemas.microsoft.com/office/drawing/2014/main" id="{0C567756-9269-46DC-9456-B56BBD690663}"/>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a:extLst>
                  <a:ext uri="{FF2B5EF4-FFF2-40B4-BE49-F238E27FC236}">
                    <a16:creationId xmlns:a16="http://schemas.microsoft.com/office/drawing/2014/main" id="{DE639CB2-FF7D-4561-BBE4-046A8D14DAF3}"/>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a:extLst>
                  <a:ext uri="{FF2B5EF4-FFF2-40B4-BE49-F238E27FC236}">
                    <a16:creationId xmlns:a16="http://schemas.microsoft.com/office/drawing/2014/main" id="{4207B80D-CD58-4478-ADBB-047C4C07E3B2}"/>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A8542AC8-A2F6-4EFA-BC13-B2060A9AA240}"/>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AB988370-5BE3-419F-AC83-B564F545F797}"/>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id="{3C125D11-5110-4FF9-8A5A-187021F1F59F}"/>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id="{CBD027B7-6490-45E2-879A-33E214A964E0}"/>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id="{3636B8C1-A137-4266-ADE7-DEEB085037C9}"/>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直接连接符 343">
                <a:extLst>
                  <a:ext uri="{FF2B5EF4-FFF2-40B4-BE49-F238E27FC236}">
                    <a16:creationId xmlns:a16="http://schemas.microsoft.com/office/drawing/2014/main" id="{A9F6AABB-14C1-46E7-A918-250898D5E5C2}"/>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直接连接符 344">
                <a:extLst>
                  <a:ext uri="{FF2B5EF4-FFF2-40B4-BE49-F238E27FC236}">
                    <a16:creationId xmlns:a16="http://schemas.microsoft.com/office/drawing/2014/main" id="{D9D5017E-B6C5-4352-A00B-FA1C77D5273E}"/>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a16="http://schemas.microsoft.com/office/drawing/2014/main" id="{6BA885B4-6D86-4FB0-808E-BECAF0A2BBE6}"/>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a16="http://schemas.microsoft.com/office/drawing/2014/main" id="{520A24A2-5B67-4918-A2BB-A7F523741EBF}"/>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id="{12D3A5ED-F74A-4C47-AE6C-24E66E0CC898}"/>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直接连接符 348">
                <a:extLst>
                  <a:ext uri="{FF2B5EF4-FFF2-40B4-BE49-F238E27FC236}">
                    <a16:creationId xmlns:a16="http://schemas.microsoft.com/office/drawing/2014/main" id="{DDAF9C8D-70EA-479B-9F80-D9C753CE5A90}"/>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2BE6360F-6EB9-4B8B-9E26-72F7B863EC50}"/>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直接连接符 350">
                <a:extLst>
                  <a:ext uri="{FF2B5EF4-FFF2-40B4-BE49-F238E27FC236}">
                    <a16:creationId xmlns:a16="http://schemas.microsoft.com/office/drawing/2014/main" id="{95CB2DF4-ECF6-4CB0-9D37-C871C7C71FD9}"/>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直接连接符 351">
                <a:extLst>
                  <a:ext uri="{FF2B5EF4-FFF2-40B4-BE49-F238E27FC236}">
                    <a16:creationId xmlns:a16="http://schemas.microsoft.com/office/drawing/2014/main" id="{3027167A-68E0-40F7-BAD8-55FBB7069223}"/>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直接连接符 352">
                <a:extLst>
                  <a:ext uri="{FF2B5EF4-FFF2-40B4-BE49-F238E27FC236}">
                    <a16:creationId xmlns:a16="http://schemas.microsoft.com/office/drawing/2014/main" id="{38DFD29F-74E2-4B3F-99F4-A403FEE8BA11}"/>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id="{223BC20C-BBCA-4908-8534-D8769BFBAA54}"/>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直接连接符 354">
                <a:extLst>
                  <a:ext uri="{FF2B5EF4-FFF2-40B4-BE49-F238E27FC236}">
                    <a16:creationId xmlns:a16="http://schemas.microsoft.com/office/drawing/2014/main" id="{F4A0B74D-7DA6-4E37-BCAF-295B8857740C}"/>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直接连接符 355">
                <a:extLst>
                  <a:ext uri="{FF2B5EF4-FFF2-40B4-BE49-F238E27FC236}">
                    <a16:creationId xmlns:a16="http://schemas.microsoft.com/office/drawing/2014/main" id="{9436855F-176D-4BC4-8952-5103D5FECDE3}"/>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接连接符 356">
                <a:extLst>
                  <a:ext uri="{FF2B5EF4-FFF2-40B4-BE49-F238E27FC236}">
                    <a16:creationId xmlns:a16="http://schemas.microsoft.com/office/drawing/2014/main" id="{89AFD574-D74D-4812-B42B-CEC9B5E360A2}"/>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直接连接符 357">
                <a:extLst>
                  <a:ext uri="{FF2B5EF4-FFF2-40B4-BE49-F238E27FC236}">
                    <a16:creationId xmlns:a16="http://schemas.microsoft.com/office/drawing/2014/main" id="{2820F2F1-D718-488C-A420-D3B688DD0AA1}"/>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直接连接符 358">
                <a:extLst>
                  <a:ext uri="{FF2B5EF4-FFF2-40B4-BE49-F238E27FC236}">
                    <a16:creationId xmlns:a16="http://schemas.microsoft.com/office/drawing/2014/main" id="{DCD922F6-C80A-4A18-AE9F-2103F7110935}"/>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直接连接符 359">
                <a:extLst>
                  <a:ext uri="{FF2B5EF4-FFF2-40B4-BE49-F238E27FC236}">
                    <a16:creationId xmlns:a16="http://schemas.microsoft.com/office/drawing/2014/main" id="{D0ABEFD9-B95A-4351-A29F-7546DB1AEE12}"/>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直接连接符 360">
                <a:extLst>
                  <a:ext uri="{FF2B5EF4-FFF2-40B4-BE49-F238E27FC236}">
                    <a16:creationId xmlns:a16="http://schemas.microsoft.com/office/drawing/2014/main" id="{F0BC6720-806E-4080-A4C1-599373312060}"/>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直接连接符 361">
                <a:extLst>
                  <a:ext uri="{FF2B5EF4-FFF2-40B4-BE49-F238E27FC236}">
                    <a16:creationId xmlns:a16="http://schemas.microsoft.com/office/drawing/2014/main" id="{CBC487B8-106A-4C98-A70E-8C5CA005F71C}"/>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直接连接符 362">
                <a:extLst>
                  <a:ext uri="{FF2B5EF4-FFF2-40B4-BE49-F238E27FC236}">
                    <a16:creationId xmlns:a16="http://schemas.microsoft.com/office/drawing/2014/main" id="{7C5266A2-7F36-4289-9CD9-0A9893ED0BF0}"/>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C9EDFE40-471A-4C6D-8DEA-F04AB18B8710}"/>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55EAC3C4-F531-4DED-B61E-18A9009CD172}"/>
                </a:ext>
              </a:extLst>
            </p:cNvPr>
            <p:cNvGrpSpPr/>
            <p:nvPr/>
          </p:nvGrpSpPr>
          <p:grpSpPr>
            <a:xfrm rot="5400000">
              <a:off x="6903832" y="4968"/>
              <a:ext cx="6858000" cy="6848064"/>
              <a:chOff x="88900" y="43448"/>
              <a:chExt cx="12103100" cy="6848064"/>
            </a:xfrm>
          </p:grpSpPr>
          <p:cxnSp>
            <p:nvCxnSpPr>
              <p:cNvPr id="127" name="直接连接符 126">
                <a:extLst>
                  <a:ext uri="{FF2B5EF4-FFF2-40B4-BE49-F238E27FC236}">
                    <a16:creationId xmlns:a16="http://schemas.microsoft.com/office/drawing/2014/main" id="{935E844F-D35D-4732-8525-A122107308B8}"/>
                  </a:ext>
                </a:extLst>
              </p:cNvPr>
              <p:cNvCxnSpPr>
                <a:cxnSpLocks/>
              </p:cNvCxnSpPr>
              <p:nvPr/>
            </p:nvCxnSpPr>
            <p:spPr>
              <a:xfrm>
                <a:off x="88900" y="43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BF4201F-3024-4C63-AF7D-05C8A0EA797D}"/>
                  </a:ext>
                </a:extLst>
              </p:cNvPr>
              <p:cNvCxnSpPr>
                <a:cxnSpLocks/>
              </p:cNvCxnSpPr>
              <p:nvPr/>
            </p:nvCxnSpPr>
            <p:spPr>
              <a:xfrm>
                <a:off x="88900" y="102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38F0F5F4-07A3-4947-A188-2290102AC01E}"/>
                  </a:ext>
                </a:extLst>
              </p:cNvPr>
              <p:cNvCxnSpPr>
                <a:cxnSpLocks/>
              </p:cNvCxnSpPr>
              <p:nvPr/>
            </p:nvCxnSpPr>
            <p:spPr>
              <a:xfrm>
                <a:off x="88900" y="157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339B4485-6C59-49F9-83AA-2FB9A0CAA5B4}"/>
                  </a:ext>
                </a:extLst>
              </p:cNvPr>
              <p:cNvCxnSpPr>
                <a:cxnSpLocks/>
              </p:cNvCxnSpPr>
              <p:nvPr/>
            </p:nvCxnSpPr>
            <p:spPr>
              <a:xfrm>
                <a:off x="88900" y="217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A850B9B-B0A9-47C5-A8BB-6B7466313ED5}"/>
                  </a:ext>
                </a:extLst>
              </p:cNvPr>
              <p:cNvCxnSpPr>
                <a:cxnSpLocks/>
              </p:cNvCxnSpPr>
              <p:nvPr/>
            </p:nvCxnSpPr>
            <p:spPr>
              <a:xfrm>
                <a:off x="88900" y="272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6D020E39-77A4-4C5E-9FAA-2FD802A40A67}"/>
                  </a:ext>
                </a:extLst>
              </p:cNvPr>
              <p:cNvCxnSpPr>
                <a:cxnSpLocks/>
              </p:cNvCxnSpPr>
              <p:nvPr/>
            </p:nvCxnSpPr>
            <p:spPr>
              <a:xfrm>
                <a:off x="88900" y="331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9BAA2E6A-8B83-45F9-B022-8106FE54275F}"/>
                  </a:ext>
                </a:extLst>
              </p:cNvPr>
              <p:cNvCxnSpPr>
                <a:cxnSpLocks/>
              </p:cNvCxnSpPr>
              <p:nvPr/>
            </p:nvCxnSpPr>
            <p:spPr>
              <a:xfrm>
                <a:off x="88900" y="386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B5E13E03-7C72-4FAF-8FF0-51E4CD8247C0}"/>
                  </a:ext>
                </a:extLst>
              </p:cNvPr>
              <p:cNvCxnSpPr>
                <a:cxnSpLocks/>
              </p:cNvCxnSpPr>
              <p:nvPr/>
            </p:nvCxnSpPr>
            <p:spPr>
              <a:xfrm>
                <a:off x="88900" y="445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39C39B8E-E0CC-4BF8-A0A5-A1AE6AC380ED}"/>
                  </a:ext>
                </a:extLst>
              </p:cNvPr>
              <p:cNvCxnSpPr>
                <a:cxnSpLocks/>
              </p:cNvCxnSpPr>
              <p:nvPr/>
            </p:nvCxnSpPr>
            <p:spPr>
              <a:xfrm>
                <a:off x="88900" y="509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E8F5DCC1-258B-4BBF-8534-55EB14142D47}"/>
                  </a:ext>
                </a:extLst>
              </p:cNvPr>
              <p:cNvCxnSpPr>
                <a:cxnSpLocks/>
              </p:cNvCxnSpPr>
              <p:nvPr/>
            </p:nvCxnSpPr>
            <p:spPr>
              <a:xfrm>
                <a:off x="88900" y="568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E067F8BF-29C6-4858-8B5A-BC350F9D5DE0}"/>
                  </a:ext>
                </a:extLst>
              </p:cNvPr>
              <p:cNvCxnSpPr>
                <a:cxnSpLocks/>
              </p:cNvCxnSpPr>
              <p:nvPr/>
            </p:nvCxnSpPr>
            <p:spPr>
              <a:xfrm>
                <a:off x="88900" y="623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D58F0E20-1A18-443F-9607-F26D491DF4D0}"/>
                  </a:ext>
                </a:extLst>
              </p:cNvPr>
              <p:cNvCxnSpPr>
                <a:cxnSpLocks/>
              </p:cNvCxnSpPr>
              <p:nvPr/>
            </p:nvCxnSpPr>
            <p:spPr>
              <a:xfrm>
                <a:off x="88900" y="682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CB8023BC-46C8-49C8-B348-814819A07521}"/>
                  </a:ext>
                </a:extLst>
              </p:cNvPr>
              <p:cNvCxnSpPr>
                <a:cxnSpLocks/>
              </p:cNvCxnSpPr>
              <p:nvPr/>
            </p:nvCxnSpPr>
            <p:spPr>
              <a:xfrm>
                <a:off x="88900" y="737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EEB55D1D-4D84-4244-8604-0CA17A768F26}"/>
                  </a:ext>
                </a:extLst>
              </p:cNvPr>
              <p:cNvCxnSpPr>
                <a:cxnSpLocks/>
              </p:cNvCxnSpPr>
              <p:nvPr/>
            </p:nvCxnSpPr>
            <p:spPr>
              <a:xfrm>
                <a:off x="88900" y="796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E76A0219-B83A-4820-8EB1-83E2D0207AFD}"/>
                  </a:ext>
                </a:extLst>
              </p:cNvPr>
              <p:cNvCxnSpPr>
                <a:cxnSpLocks/>
              </p:cNvCxnSpPr>
              <p:nvPr/>
            </p:nvCxnSpPr>
            <p:spPr>
              <a:xfrm>
                <a:off x="88900" y="852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C6AF426D-035A-4D05-A7B1-38507B805C08}"/>
                  </a:ext>
                </a:extLst>
              </p:cNvPr>
              <p:cNvCxnSpPr>
                <a:cxnSpLocks/>
              </p:cNvCxnSpPr>
              <p:nvPr/>
            </p:nvCxnSpPr>
            <p:spPr>
              <a:xfrm>
                <a:off x="88900" y="911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437A713E-9B98-4532-B308-606B63A02130}"/>
                  </a:ext>
                </a:extLst>
              </p:cNvPr>
              <p:cNvCxnSpPr>
                <a:cxnSpLocks/>
              </p:cNvCxnSpPr>
              <p:nvPr/>
            </p:nvCxnSpPr>
            <p:spPr>
              <a:xfrm>
                <a:off x="88900" y="9747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AE9C443-C30A-4A4A-871A-F5335E27B703}"/>
                  </a:ext>
                </a:extLst>
              </p:cNvPr>
              <p:cNvCxnSpPr>
                <a:cxnSpLocks/>
              </p:cNvCxnSpPr>
              <p:nvPr/>
            </p:nvCxnSpPr>
            <p:spPr>
              <a:xfrm>
                <a:off x="88900" y="1034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E6618510-6E0B-43B1-A100-FD894A20489F}"/>
                  </a:ext>
                </a:extLst>
              </p:cNvPr>
              <p:cNvCxnSpPr>
                <a:cxnSpLocks/>
              </p:cNvCxnSpPr>
              <p:nvPr/>
            </p:nvCxnSpPr>
            <p:spPr>
              <a:xfrm>
                <a:off x="88900" y="10890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466AD4C3-247E-476A-BB3B-ADDFADCA54CB}"/>
                  </a:ext>
                </a:extLst>
              </p:cNvPr>
              <p:cNvCxnSpPr>
                <a:cxnSpLocks/>
              </p:cNvCxnSpPr>
              <p:nvPr/>
            </p:nvCxnSpPr>
            <p:spPr>
              <a:xfrm>
                <a:off x="88900" y="1148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1814C634-10BD-4766-970C-96B94D739BDD}"/>
                  </a:ext>
                </a:extLst>
              </p:cNvPr>
              <p:cNvCxnSpPr>
                <a:cxnSpLocks/>
              </p:cNvCxnSpPr>
              <p:nvPr/>
            </p:nvCxnSpPr>
            <p:spPr>
              <a:xfrm>
                <a:off x="88900" y="12033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B0B40B7E-2C1A-46C0-A7F7-9B06F0EB633E}"/>
                  </a:ext>
                </a:extLst>
              </p:cNvPr>
              <p:cNvCxnSpPr>
                <a:cxnSpLocks/>
              </p:cNvCxnSpPr>
              <p:nvPr/>
            </p:nvCxnSpPr>
            <p:spPr>
              <a:xfrm>
                <a:off x="88900" y="12626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04258AD7-B225-4929-A2D7-E06EF8F70798}"/>
                  </a:ext>
                </a:extLst>
              </p:cNvPr>
              <p:cNvCxnSpPr>
                <a:cxnSpLocks/>
              </p:cNvCxnSpPr>
              <p:nvPr/>
            </p:nvCxnSpPr>
            <p:spPr>
              <a:xfrm>
                <a:off x="88900" y="131768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37BDBDCF-630D-41FD-8307-36DFB15C935B}"/>
                  </a:ext>
                </a:extLst>
              </p:cNvPr>
              <p:cNvCxnSpPr>
                <a:cxnSpLocks/>
              </p:cNvCxnSpPr>
              <p:nvPr/>
            </p:nvCxnSpPr>
            <p:spPr>
              <a:xfrm>
                <a:off x="88900" y="13769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816613BB-6C60-4557-8759-629212D9A652}"/>
                  </a:ext>
                </a:extLst>
              </p:cNvPr>
              <p:cNvCxnSpPr>
                <a:cxnSpLocks/>
              </p:cNvCxnSpPr>
              <p:nvPr/>
            </p:nvCxnSpPr>
            <p:spPr>
              <a:xfrm>
                <a:off x="88900" y="1440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AFFAD9FC-5075-427C-BBA4-7BBCC2A60D90}"/>
                  </a:ext>
                </a:extLst>
              </p:cNvPr>
              <p:cNvCxnSpPr>
                <a:cxnSpLocks/>
              </p:cNvCxnSpPr>
              <p:nvPr/>
            </p:nvCxnSpPr>
            <p:spPr>
              <a:xfrm>
                <a:off x="88900" y="1499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EB3383B6-5CC1-4E61-A7AC-D92DD1269F22}"/>
                  </a:ext>
                </a:extLst>
              </p:cNvPr>
              <p:cNvCxnSpPr>
                <a:cxnSpLocks/>
              </p:cNvCxnSpPr>
              <p:nvPr/>
            </p:nvCxnSpPr>
            <p:spPr>
              <a:xfrm>
                <a:off x="88900" y="1554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860E18B3-84C1-4446-A56B-BD8EF4EC295A}"/>
                  </a:ext>
                </a:extLst>
              </p:cNvPr>
              <p:cNvCxnSpPr>
                <a:cxnSpLocks/>
              </p:cNvCxnSpPr>
              <p:nvPr/>
            </p:nvCxnSpPr>
            <p:spPr>
              <a:xfrm>
                <a:off x="88900" y="1614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2C8147AE-5199-49F7-89CC-3AADDB479CEA}"/>
                  </a:ext>
                </a:extLst>
              </p:cNvPr>
              <p:cNvCxnSpPr>
                <a:cxnSpLocks/>
              </p:cNvCxnSpPr>
              <p:nvPr/>
            </p:nvCxnSpPr>
            <p:spPr>
              <a:xfrm>
                <a:off x="88900" y="1669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260F2CD4-5C2C-422E-9409-5ADBCA799873}"/>
                  </a:ext>
                </a:extLst>
              </p:cNvPr>
              <p:cNvCxnSpPr>
                <a:cxnSpLocks/>
              </p:cNvCxnSpPr>
              <p:nvPr/>
            </p:nvCxnSpPr>
            <p:spPr>
              <a:xfrm>
                <a:off x="88900" y="1728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CC300D93-9E80-40E2-91CF-1B20A907423A}"/>
                  </a:ext>
                </a:extLst>
              </p:cNvPr>
              <p:cNvCxnSpPr>
                <a:cxnSpLocks/>
              </p:cNvCxnSpPr>
              <p:nvPr/>
            </p:nvCxnSpPr>
            <p:spPr>
              <a:xfrm>
                <a:off x="88900" y="1783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E1D63220-63F7-4663-B141-CF0E1569818E}"/>
                  </a:ext>
                </a:extLst>
              </p:cNvPr>
              <p:cNvCxnSpPr>
                <a:cxnSpLocks/>
              </p:cNvCxnSpPr>
              <p:nvPr/>
            </p:nvCxnSpPr>
            <p:spPr>
              <a:xfrm>
                <a:off x="88900" y="1842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44D287A1-0C82-4415-894F-186BE85C83F5}"/>
                  </a:ext>
                </a:extLst>
              </p:cNvPr>
              <p:cNvCxnSpPr>
                <a:cxnSpLocks/>
              </p:cNvCxnSpPr>
              <p:nvPr/>
            </p:nvCxnSpPr>
            <p:spPr>
              <a:xfrm>
                <a:off x="88900" y="1906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3938CA37-1450-46B5-9762-119F87CFFDB7}"/>
                  </a:ext>
                </a:extLst>
              </p:cNvPr>
              <p:cNvCxnSpPr>
                <a:cxnSpLocks/>
              </p:cNvCxnSpPr>
              <p:nvPr/>
            </p:nvCxnSpPr>
            <p:spPr>
              <a:xfrm>
                <a:off x="88900" y="1965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B09D6A97-BE79-4FE8-80D8-301BBD761AC4}"/>
                  </a:ext>
                </a:extLst>
              </p:cNvPr>
              <p:cNvCxnSpPr>
                <a:cxnSpLocks/>
              </p:cNvCxnSpPr>
              <p:nvPr/>
            </p:nvCxnSpPr>
            <p:spPr>
              <a:xfrm>
                <a:off x="88900" y="2020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8CDCAE11-E475-4739-9F2D-DC3F9D22D1E5}"/>
                  </a:ext>
                </a:extLst>
              </p:cNvPr>
              <p:cNvCxnSpPr>
                <a:cxnSpLocks/>
              </p:cNvCxnSpPr>
              <p:nvPr/>
            </p:nvCxnSpPr>
            <p:spPr>
              <a:xfrm>
                <a:off x="88900" y="2079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A5197B8E-DC20-4534-AADB-FD9E54E7B7A1}"/>
                  </a:ext>
                </a:extLst>
              </p:cNvPr>
              <p:cNvCxnSpPr>
                <a:cxnSpLocks/>
              </p:cNvCxnSpPr>
              <p:nvPr/>
            </p:nvCxnSpPr>
            <p:spPr>
              <a:xfrm>
                <a:off x="88900" y="2134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11072AE4-E242-43F0-A0DF-1B6DA7B113EB}"/>
                  </a:ext>
                </a:extLst>
              </p:cNvPr>
              <p:cNvCxnSpPr>
                <a:cxnSpLocks/>
              </p:cNvCxnSpPr>
              <p:nvPr/>
            </p:nvCxnSpPr>
            <p:spPr>
              <a:xfrm>
                <a:off x="88900" y="2193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F34891D0-1994-415D-9997-A4964E5143E0}"/>
                  </a:ext>
                </a:extLst>
              </p:cNvPr>
              <p:cNvCxnSpPr>
                <a:cxnSpLocks/>
              </p:cNvCxnSpPr>
              <p:nvPr/>
            </p:nvCxnSpPr>
            <p:spPr>
              <a:xfrm>
                <a:off x="88900" y="2249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E260BDDB-FD21-4200-AD63-DD875345C476}"/>
                  </a:ext>
                </a:extLst>
              </p:cNvPr>
              <p:cNvCxnSpPr>
                <a:cxnSpLocks/>
              </p:cNvCxnSpPr>
              <p:nvPr/>
            </p:nvCxnSpPr>
            <p:spPr>
              <a:xfrm>
                <a:off x="88900" y="2308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39755FFE-2DF9-4E76-87F9-7CAE9FE2400C}"/>
                  </a:ext>
                </a:extLst>
              </p:cNvPr>
              <p:cNvCxnSpPr>
                <a:cxnSpLocks/>
              </p:cNvCxnSpPr>
              <p:nvPr/>
            </p:nvCxnSpPr>
            <p:spPr>
              <a:xfrm>
                <a:off x="88900" y="23717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B6DAE798-8891-4221-BC6C-9B2DB667A3E3}"/>
                  </a:ext>
                </a:extLst>
              </p:cNvPr>
              <p:cNvCxnSpPr>
                <a:cxnSpLocks/>
              </p:cNvCxnSpPr>
              <p:nvPr/>
            </p:nvCxnSpPr>
            <p:spPr>
              <a:xfrm>
                <a:off x="88900" y="24310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A609F57-8E16-4B66-8F53-6F3EC407D603}"/>
                  </a:ext>
                </a:extLst>
              </p:cNvPr>
              <p:cNvCxnSpPr>
                <a:cxnSpLocks/>
              </p:cNvCxnSpPr>
              <p:nvPr/>
            </p:nvCxnSpPr>
            <p:spPr>
              <a:xfrm>
                <a:off x="88900" y="24860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CCD52549-B275-499B-8D7C-3E87B7D29BDC}"/>
                  </a:ext>
                </a:extLst>
              </p:cNvPr>
              <p:cNvCxnSpPr>
                <a:cxnSpLocks/>
              </p:cNvCxnSpPr>
              <p:nvPr/>
            </p:nvCxnSpPr>
            <p:spPr>
              <a:xfrm>
                <a:off x="88900" y="25453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25CD26EF-A04D-4FED-AA12-5670714E1C05}"/>
                  </a:ext>
                </a:extLst>
              </p:cNvPr>
              <p:cNvCxnSpPr>
                <a:cxnSpLocks/>
              </p:cNvCxnSpPr>
              <p:nvPr/>
            </p:nvCxnSpPr>
            <p:spPr>
              <a:xfrm>
                <a:off x="88900" y="2600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BA5D5D46-D9E8-44A1-8B84-7AE53163E4E0}"/>
                  </a:ext>
                </a:extLst>
              </p:cNvPr>
              <p:cNvCxnSpPr>
                <a:cxnSpLocks/>
              </p:cNvCxnSpPr>
              <p:nvPr/>
            </p:nvCxnSpPr>
            <p:spPr>
              <a:xfrm>
                <a:off x="88900" y="26596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223ABC60-07ED-4E39-BDE8-CCF065FE45C9}"/>
                  </a:ext>
                </a:extLst>
              </p:cNvPr>
              <p:cNvCxnSpPr>
                <a:cxnSpLocks/>
              </p:cNvCxnSpPr>
              <p:nvPr/>
            </p:nvCxnSpPr>
            <p:spPr>
              <a:xfrm>
                <a:off x="88900" y="2714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1B59759C-5D5B-4734-8020-2C4761BAB9A5}"/>
                  </a:ext>
                </a:extLst>
              </p:cNvPr>
              <p:cNvCxnSpPr>
                <a:cxnSpLocks/>
              </p:cNvCxnSpPr>
              <p:nvPr/>
            </p:nvCxnSpPr>
            <p:spPr>
              <a:xfrm>
                <a:off x="88900" y="277394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19FB29B8-678A-44C6-849F-30737614572F}"/>
                  </a:ext>
                </a:extLst>
              </p:cNvPr>
              <p:cNvCxnSpPr>
                <a:cxnSpLocks/>
              </p:cNvCxnSpPr>
              <p:nvPr/>
            </p:nvCxnSpPr>
            <p:spPr>
              <a:xfrm>
                <a:off x="88900" y="28374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925FD316-8986-4EF2-84F3-55FBC0417367}"/>
                  </a:ext>
                </a:extLst>
              </p:cNvPr>
              <p:cNvCxnSpPr>
                <a:cxnSpLocks/>
              </p:cNvCxnSpPr>
              <p:nvPr/>
            </p:nvCxnSpPr>
            <p:spPr>
              <a:xfrm>
                <a:off x="88900" y="2896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9AEAE905-8B71-49E7-A797-E5D63AFD882E}"/>
                  </a:ext>
                </a:extLst>
              </p:cNvPr>
              <p:cNvCxnSpPr>
                <a:cxnSpLocks/>
              </p:cNvCxnSpPr>
              <p:nvPr/>
            </p:nvCxnSpPr>
            <p:spPr>
              <a:xfrm>
                <a:off x="88900" y="29517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8540946B-09FE-4B02-8FE8-8DF8D7315258}"/>
                  </a:ext>
                </a:extLst>
              </p:cNvPr>
              <p:cNvCxnSpPr>
                <a:cxnSpLocks/>
              </p:cNvCxnSpPr>
              <p:nvPr/>
            </p:nvCxnSpPr>
            <p:spPr>
              <a:xfrm>
                <a:off x="88900" y="3011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C5F53B89-F530-40BA-AB18-1A8389706F2F}"/>
                  </a:ext>
                </a:extLst>
              </p:cNvPr>
              <p:cNvCxnSpPr>
                <a:cxnSpLocks/>
              </p:cNvCxnSpPr>
              <p:nvPr/>
            </p:nvCxnSpPr>
            <p:spPr>
              <a:xfrm>
                <a:off x="88900" y="30660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B57CB072-D1C2-490F-82F7-F98325553862}"/>
                  </a:ext>
                </a:extLst>
              </p:cNvPr>
              <p:cNvCxnSpPr>
                <a:cxnSpLocks/>
              </p:cNvCxnSpPr>
              <p:nvPr/>
            </p:nvCxnSpPr>
            <p:spPr>
              <a:xfrm>
                <a:off x="88900" y="31253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0391AE69-2D65-4045-B598-A259FD8354D3}"/>
                  </a:ext>
                </a:extLst>
              </p:cNvPr>
              <p:cNvCxnSpPr>
                <a:cxnSpLocks/>
              </p:cNvCxnSpPr>
              <p:nvPr/>
            </p:nvCxnSpPr>
            <p:spPr>
              <a:xfrm>
                <a:off x="88900" y="318034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2DF739CF-7EED-4D6D-811F-D0E0F846E71D}"/>
                  </a:ext>
                </a:extLst>
              </p:cNvPr>
              <p:cNvCxnSpPr>
                <a:cxnSpLocks/>
              </p:cNvCxnSpPr>
              <p:nvPr/>
            </p:nvCxnSpPr>
            <p:spPr>
              <a:xfrm>
                <a:off x="88900" y="32396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01887CF3-B880-4FBA-86A2-670476A748D4}"/>
                  </a:ext>
                </a:extLst>
              </p:cNvPr>
              <p:cNvCxnSpPr>
                <a:cxnSpLocks/>
              </p:cNvCxnSpPr>
              <p:nvPr/>
            </p:nvCxnSpPr>
            <p:spPr>
              <a:xfrm>
                <a:off x="88900" y="33031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A15909C8-9A6E-454A-A079-04EED2D835F6}"/>
                  </a:ext>
                </a:extLst>
              </p:cNvPr>
              <p:cNvCxnSpPr>
                <a:cxnSpLocks/>
              </p:cNvCxnSpPr>
              <p:nvPr/>
            </p:nvCxnSpPr>
            <p:spPr>
              <a:xfrm>
                <a:off x="88900" y="33623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2F55D90-4487-4A18-8C91-B3F0167CA5A8}"/>
                  </a:ext>
                </a:extLst>
              </p:cNvPr>
              <p:cNvCxnSpPr>
                <a:cxnSpLocks/>
              </p:cNvCxnSpPr>
              <p:nvPr/>
            </p:nvCxnSpPr>
            <p:spPr>
              <a:xfrm>
                <a:off x="88900" y="34174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96D2CA4C-7482-4A5F-B235-C2B0D9E4FD30}"/>
                  </a:ext>
                </a:extLst>
              </p:cNvPr>
              <p:cNvCxnSpPr>
                <a:cxnSpLocks/>
              </p:cNvCxnSpPr>
              <p:nvPr/>
            </p:nvCxnSpPr>
            <p:spPr>
              <a:xfrm>
                <a:off x="88900" y="34766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AD666FC3-8598-4981-B512-51BBA176F61A}"/>
                  </a:ext>
                </a:extLst>
              </p:cNvPr>
              <p:cNvCxnSpPr>
                <a:cxnSpLocks/>
              </p:cNvCxnSpPr>
              <p:nvPr/>
            </p:nvCxnSpPr>
            <p:spPr>
              <a:xfrm>
                <a:off x="88900" y="35317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BE3ECEE6-FFBE-4403-A745-AA10FF75718A}"/>
                  </a:ext>
                </a:extLst>
              </p:cNvPr>
              <p:cNvCxnSpPr>
                <a:cxnSpLocks/>
              </p:cNvCxnSpPr>
              <p:nvPr/>
            </p:nvCxnSpPr>
            <p:spPr>
              <a:xfrm>
                <a:off x="88900" y="35909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8E2260F7-8166-4671-8AB6-BD62C083D51A}"/>
                  </a:ext>
                </a:extLst>
              </p:cNvPr>
              <p:cNvCxnSpPr>
                <a:cxnSpLocks/>
              </p:cNvCxnSpPr>
              <p:nvPr/>
            </p:nvCxnSpPr>
            <p:spPr>
              <a:xfrm>
                <a:off x="88900" y="364601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E297B175-4C3F-4EA9-B491-D1803B268EA4}"/>
                  </a:ext>
                </a:extLst>
              </p:cNvPr>
              <p:cNvCxnSpPr>
                <a:cxnSpLocks/>
              </p:cNvCxnSpPr>
              <p:nvPr/>
            </p:nvCxnSpPr>
            <p:spPr>
              <a:xfrm>
                <a:off x="88900" y="370528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C4391674-718A-47D1-89C3-F30639A763A3}"/>
                  </a:ext>
                </a:extLst>
              </p:cNvPr>
              <p:cNvCxnSpPr>
                <a:cxnSpLocks/>
              </p:cNvCxnSpPr>
              <p:nvPr/>
            </p:nvCxnSpPr>
            <p:spPr>
              <a:xfrm>
                <a:off x="88900" y="3758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C6F4CB12-E695-4E4D-9541-21EB1823740A}"/>
                  </a:ext>
                </a:extLst>
              </p:cNvPr>
              <p:cNvCxnSpPr>
                <a:cxnSpLocks/>
              </p:cNvCxnSpPr>
              <p:nvPr/>
            </p:nvCxnSpPr>
            <p:spPr>
              <a:xfrm>
                <a:off x="88900" y="3818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3C83FBB5-7F2B-495D-9BE5-54AC99C6D9F0}"/>
                  </a:ext>
                </a:extLst>
              </p:cNvPr>
              <p:cNvCxnSpPr>
                <a:cxnSpLocks/>
              </p:cNvCxnSpPr>
              <p:nvPr/>
            </p:nvCxnSpPr>
            <p:spPr>
              <a:xfrm>
                <a:off x="88900" y="38816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A5D272D3-8FF1-4985-88A8-DED1BC37A492}"/>
                  </a:ext>
                </a:extLst>
              </p:cNvPr>
              <p:cNvCxnSpPr>
                <a:cxnSpLocks/>
              </p:cNvCxnSpPr>
              <p:nvPr/>
            </p:nvCxnSpPr>
            <p:spPr>
              <a:xfrm>
                <a:off x="88900" y="3940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29F0AA91-8417-40BC-B979-2AFA29D78096}"/>
                  </a:ext>
                </a:extLst>
              </p:cNvPr>
              <p:cNvCxnSpPr>
                <a:cxnSpLocks/>
              </p:cNvCxnSpPr>
              <p:nvPr/>
            </p:nvCxnSpPr>
            <p:spPr>
              <a:xfrm>
                <a:off x="88900" y="39959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4E500FA5-C7F6-4929-91ED-393162416C49}"/>
                  </a:ext>
                </a:extLst>
              </p:cNvPr>
              <p:cNvCxnSpPr>
                <a:cxnSpLocks/>
              </p:cNvCxnSpPr>
              <p:nvPr/>
            </p:nvCxnSpPr>
            <p:spPr>
              <a:xfrm>
                <a:off x="88900" y="4055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D9FC37E7-CC1E-423A-AFED-38F0C9618E56}"/>
                  </a:ext>
                </a:extLst>
              </p:cNvPr>
              <p:cNvCxnSpPr>
                <a:cxnSpLocks/>
              </p:cNvCxnSpPr>
              <p:nvPr/>
            </p:nvCxnSpPr>
            <p:spPr>
              <a:xfrm>
                <a:off x="88900" y="41102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82B8A1AE-3841-4074-A206-86374ADFE686}"/>
                  </a:ext>
                </a:extLst>
              </p:cNvPr>
              <p:cNvCxnSpPr>
                <a:cxnSpLocks/>
              </p:cNvCxnSpPr>
              <p:nvPr/>
            </p:nvCxnSpPr>
            <p:spPr>
              <a:xfrm>
                <a:off x="88900" y="41694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66FA96B7-66EF-41F8-81D2-D6E0DFB22684}"/>
                  </a:ext>
                </a:extLst>
              </p:cNvPr>
              <p:cNvCxnSpPr>
                <a:cxnSpLocks/>
              </p:cNvCxnSpPr>
              <p:nvPr/>
            </p:nvCxnSpPr>
            <p:spPr>
              <a:xfrm>
                <a:off x="88900" y="4224511"/>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E0461FEB-EA8D-4D79-BF2A-3FBB62162DCE}"/>
                  </a:ext>
                </a:extLst>
              </p:cNvPr>
              <p:cNvCxnSpPr>
                <a:cxnSpLocks/>
              </p:cNvCxnSpPr>
              <p:nvPr/>
            </p:nvCxnSpPr>
            <p:spPr>
              <a:xfrm>
                <a:off x="88900" y="42837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849048BC-E435-40F2-AEBE-68301BA5D8A8}"/>
                  </a:ext>
                </a:extLst>
              </p:cNvPr>
              <p:cNvCxnSpPr>
                <a:cxnSpLocks/>
              </p:cNvCxnSpPr>
              <p:nvPr/>
            </p:nvCxnSpPr>
            <p:spPr>
              <a:xfrm>
                <a:off x="88900" y="4347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2853857B-26F4-4C61-AAE8-D3C207CF3206}"/>
                  </a:ext>
                </a:extLst>
              </p:cNvPr>
              <p:cNvCxnSpPr>
                <a:cxnSpLocks/>
              </p:cNvCxnSpPr>
              <p:nvPr/>
            </p:nvCxnSpPr>
            <p:spPr>
              <a:xfrm>
                <a:off x="88900" y="4406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9D5A9194-8472-41E3-ACE9-CA4A175D7950}"/>
                  </a:ext>
                </a:extLst>
              </p:cNvPr>
              <p:cNvCxnSpPr>
                <a:cxnSpLocks/>
              </p:cNvCxnSpPr>
              <p:nvPr/>
            </p:nvCxnSpPr>
            <p:spPr>
              <a:xfrm>
                <a:off x="88900" y="4461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87AB180F-F9AE-4BD7-8BCA-61674C6D8CFA}"/>
                  </a:ext>
                </a:extLst>
              </p:cNvPr>
              <p:cNvCxnSpPr>
                <a:cxnSpLocks/>
              </p:cNvCxnSpPr>
              <p:nvPr/>
            </p:nvCxnSpPr>
            <p:spPr>
              <a:xfrm>
                <a:off x="88900" y="4520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BEBE5927-41B7-4C3C-9EA2-6A7F78CF22ED}"/>
                  </a:ext>
                </a:extLst>
              </p:cNvPr>
              <p:cNvCxnSpPr>
                <a:cxnSpLocks/>
              </p:cNvCxnSpPr>
              <p:nvPr/>
            </p:nvCxnSpPr>
            <p:spPr>
              <a:xfrm>
                <a:off x="88900" y="4575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F45139EF-CBC9-4AB0-A78E-EF32B3A43C80}"/>
                  </a:ext>
                </a:extLst>
              </p:cNvPr>
              <p:cNvCxnSpPr>
                <a:cxnSpLocks/>
              </p:cNvCxnSpPr>
              <p:nvPr/>
            </p:nvCxnSpPr>
            <p:spPr>
              <a:xfrm>
                <a:off x="88900" y="4635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581534BF-6889-4DB0-B4BC-A6A5611D7CF6}"/>
                  </a:ext>
                </a:extLst>
              </p:cNvPr>
              <p:cNvCxnSpPr>
                <a:cxnSpLocks/>
              </p:cNvCxnSpPr>
              <p:nvPr/>
            </p:nvCxnSpPr>
            <p:spPr>
              <a:xfrm>
                <a:off x="88900" y="4690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E8F3A162-4B18-4D81-94D6-8C1DA93625E9}"/>
                  </a:ext>
                </a:extLst>
              </p:cNvPr>
              <p:cNvCxnSpPr>
                <a:cxnSpLocks/>
              </p:cNvCxnSpPr>
              <p:nvPr/>
            </p:nvCxnSpPr>
            <p:spPr>
              <a:xfrm>
                <a:off x="88900" y="4749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7776DA04-5F3C-4F9B-B0CF-2E8C01245A66}"/>
                  </a:ext>
                </a:extLst>
              </p:cNvPr>
              <p:cNvCxnSpPr>
                <a:cxnSpLocks/>
              </p:cNvCxnSpPr>
              <p:nvPr/>
            </p:nvCxnSpPr>
            <p:spPr>
              <a:xfrm>
                <a:off x="88900" y="4812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B0EC02AB-3950-466F-A7DA-83E1F60C8770}"/>
                  </a:ext>
                </a:extLst>
              </p:cNvPr>
              <p:cNvCxnSpPr>
                <a:cxnSpLocks/>
              </p:cNvCxnSpPr>
              <p:nvPr/>
            </p:nvCxnSpPr>
            <p:spPr>
              <a:xfrm>
                <a:off x="88900" y="4872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259CFD27-4595-47CF-8F95-322AD4AFCE84}"/>
                  </a:ext>
                </a:extLst>
              </p:cNvPr>
              <p:cNvCxnSpPr>
                <a:cxnSpLocks/>
              </p:cNvCxnSpPr>
              <p:nvPr/>
            </p:nvCxnSpPr>
            <p:spPr>
              <a:xfrm>
                <a:off x="88900" y="4927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D72C8DA3-DD5F-4708-BA91-6BB429370D88}"/>
                  </a:ext>
                </a:extLst>
              </p:cNvPr>
              <p:cNvCxnSpPr>
                <a:cxnSpLocks/>
              </p:cNvCxnSpPr>
              <p:nvPr/>
            </p:nvCxnSpPr>
            <p:spPr>
              <a:xfrm>
                <a:off x="88900" y="4986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C059548C-F702-4496-9F50-C1DD099C04C8}"/>
                  </a:ext>
                </a:extLst>
              </p:cNvPr>
              <p:cNvCxnSpPr>
                <a:cxnSpLocks/>
              </p:cNvCxnSpPr>
              <p:nvPr/>
            </p:nvCxnSpPr>
            <p:spPr>
              <a:xfrm>
                <a:off x="88900" y="5041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516FEE8B-9276-4F78-B86F-8D09E1F598D3}"/>
                  </a:ext>
                </a:extLst>
              </p:cNvPr>
              <p:cNvCxnSpPr>
                <a:cxnSpLocks/>
              </p:cNvCxnSpPr>
              <p:nvPr/>
            </p:nvCxnSpPr>
            <p:spPr>
              <a:xfrm>
                <a:off x="88900" y="5100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548C2EFE-2131-459E-9F1F-344116828113}"/>
                  </a:ext>
                </a:extLst>
              </p:cNvPr>
              <p:cNvCxnSpPr>
                <a:cxnSpLocks/>
              </p:cNvCxnSpPr>
              <p:nvPr/>
            </p:nvCxnSpPr>
            <p:spPr>
              <a:xfrm>
                <a:off x="88900" y="5155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69FF8F49-ADF0-4127-9A3F-690CEE6CC519}"/>
                  </a:ext>
                </a:extLst>
              </p:cNvPr>
              <p:cNvCxnSpPr>
                <a:cxnSpLocks/>
              </p:cNvCxnSpPr>
              <p:nvPr/>
            </p:nvCxnSpPr>
            <p:spPr>
              <a:xfrm>
                <a:off x="88900" y="5215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39767300-BD30-46A1-8FF6-09BF32C64531}"/>
                  </a:ext>
                </a:extLst>
              </p:cNvPr>
              <p:cNvCxnSpPr>
                <a:cxnSpLocks/>
              </p:cNvCxnSpPr>
              <p:nvPr/>
            </p:nvCxnSpPr>
            <p:spPr>
              <a:xfrm>
                <a:off x="88900" y="52786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A4AB211-838F-40A1-8017-78C3DEE7D13A}"/>
                  </a:ext>
                </a:extLst>
              </p:cNvPr>
              <p:cNvCxnSpPr>
                <a:cxnSpLocks/>
              </p:cNvCxnSpPr>
              <p:nvPr/>
            </p:nvCxnSpPr>
            <p:spPr>
              <a:xfrm>
                <a:off x="88900" y="53378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6ACBD6BB-B149-4608-98E8-F75F21BE84D8}"/>
                  </a:ext>
                </a:extLst>
              </p:cNvPr>
              <p:cNvCxnSpPr>
                <a:cxnSpLocks/>
              </p:cNvCxnSpPr>
              <p:nvPr/>
            </p:nvCxnSpPr>
            <p:spPr>
              <a:xfrm>
                <a:off x="88900" y="539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DAFF0452-0641-42CD-A920-C36C271507B6}"/>
                  </a:ext>
                </a:extLst>
              </p:cNvPr>
              <p:cNvCxnSpPr>
                <a:cxnSpLocks/>
              </p:cNvCxnSpPr>
              <p:nvPr/>
            </p:nvCxnSpPr>
            <p:spPr>
              <a:xfrm>
                <a:off x="88900" y="54521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B37BE8F0-3615-4C66-A894-799AE0B91509}"/>
                  </a:ext>
                </a:extLst>
              </p:cNvPr>
              <p:cNvCxnSpPr>
                <a:cxnSpLocks/>
              </p:cNvCxnSpPr>
              <p:nvPr/>
            </p:nvCxnSpPr>
            <p:spPr>
              <a:xfrm>
                <a:off x="88900" y="550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14A3F89A-62AD-4191-871D-60064E995CCC}"/>
                  </a:ext>
                </a:extLst>
              </p:cNvPr>
              <p:cNvCxnSpPr>
                <a:cxnSpLocks/>
              </p:cNvCxnSpPr>
              <p:nvPr/>
            </p:nvCxnSpPr>
            <p:spPr>
              <a:xfrm>
                <a:off x="88900" y="55664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81A96561-5A0A-41CA-A87C-340678B151CA}"/>
                  </a:ext>
                </a:extLst>
              </p:cNvPr>
              <p:cNvCxnSpPr>
                <a:cxnSpLocks/>
              </p:cNvCxnSpPr>
              <p:nvPr/>
            </p:nvCxnSpPr>
            <p:spPr>
              <a:xfrm>
                <a:off x="88900" y="562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5AFE509C-816C-4972-B704-C6358E4D4C1F}"/>
                  </a:ext>
                </a:extLst>
              </p:cNvPr>
              <p:cNvCxnSpPr>
                <a:cxnSpLocks/>
              </p:cNvCxnSpPr>
              <p:nvPr/>
            </p:nvCxnSpPr>
            <p:spPr>
              <a:xfrm>
                <a:off x="88900" y="5680779"/>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FF5022E0-A206-4CC1-9F8E-22783CD8BD2E}"/>
                  </a:ext>
                </a:extLst>
              </p:cNvPr>
              <p:cNvCxnSpPr>
                <a:cxnSpLocks/>
              </p:cNvCxnSpPr>
              <p:nvPr/>
            </p:nvCxnSpPr>
            <p:spPr>
              <a:xfrm>
                <a:off x="88900" y="57442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2EFAC9B0-0D8D-49B9-AD5A-C29AC617A8C5}"/>
                  </a:ext>
                </a:extLst>
              </p:cNvPr>
              <p:cNvCxnSpPr>
                <a:cxnSpLocks/>
              </p:cNvCxnSpPr>
              <p:nvPr/>
            </p:nvCxnSpPr>
            <p:spPr>
              <a:xfrm>
                <a:off x="88900" y="5803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0DA0FADD-F9A0-49C9-B0FB-D86BE7E7249B}"/>
                  </a:ext>
                </a:extLst>
              </p:cNvPr>
              <p:cNvCxnSpPr>
                <a:cxnSpLocks/>
              </p:cNvCxnSpPr>
              <p:nvPr/>
            </p:nvCxnSpPr>
            <p:spPr>
              <a:xfrm>
                <a:off x="88900" y="58585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4C60781E-CAC2-4085-B783-CA5A76C6009A}"/>
                  </a:ext>
                </a:extLst>
              </p:cNvPr>
              <p:cNvCxnSpPr>
                <a:cxnSpLocks/>
              </p:cNvCxnSpPr>
              <p:nvPr/>
            </p:nvCxnSpPr>
            <p:spPr>
              <a:xfrm>
                <a:off x="88900" y="5917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7EF81378-565E-484A-9EC4-CFFB582514C0}"/>
                  </a:ext>
                </a:extLst>
              </p:cNvPr>
              <p:cNvCxnSpPr>
                <a:cxnSpLocks/>
              </p:cNvCxnSpPr>
              <p:nvPr/>
            </p:nvCxnSpPr>
            <p:spPr>
              <a:xfrm>
                <a:off x="88900" y="59728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B6FA1461-1EE9-4E2C-B411-8BF831F13AEB}"/>
                  </a:ext>
                </a:extLst>
              </p:cNvPr>
              <p:cNvCxnSpPr>
                <a:cxnSpLocks/>
              </p:cNvCxnSpPr>
              <p:nvPr/>
            </p:nvCxnSpPr>
            <p:spPr>
              <a:xfrm>
                <a:off x="88900" y="60321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3F802CFB-2945-4608-B1E8-5EE5FB7B119A}"/>
                  </a:ext>
                </a:extLst>
              </p:cNvPr>
              <p:cNvCxnSpPr>
                <a:cxnSpLocks/>
              </p:cNvCxnSpPr>
              <p:nvPr/>
            </p:nvCxnSpPr>
            <p:spPr>
              <a:xfrm>
                <a:off x="88900" y="6087178"/>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1276A50B-87EE-4541-968E-B6E5D76C54DD}"/>
                  </a:ext>
                </a:extLst>
              </p:cNvPr>
              <p:cNvCxnSpPr>
                <a:cxnSpLocks/>
              </p:cNvCxnSpPr>
              <p:nvPr/>
            </p:nvCxnSpPr>
            <p:spPr>
              <a:xfrm>
                <a:off x="88900" y="61464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DE9C916A-49BD-4E53-8999-3BDCB07AE903}"/>
                  </a:ext>
                </a:extLst>
              </p:cNvPr>
              <p:cNvCxnSpPr>
                <a:cxnSpLocks/>
              </p:cNvCxnSpPr>
              <p:nvPr/>
            </p:nvCxnSpPr>
            <p:spPr>
              <a:xfrm>
                <a:off x="88900" y="6209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6E0F9A7A-C5EA-4A0E-9F4F-F27FF739DBA3}"/>
                  </a:ext>
                </a:extLst>
              </p:cNvPr>
              <p:cNvCxnSpPr>
                <a:cxnSpLocks/>
              </p:cNvCxnSpPr>
              <p:nvPr/>
            </p:nvCxnSpPr>
            <p:spPr>
              <a:xfrm>
                <a:off x="88900" y="6269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792280AB-0272-4B9C-B524-02251FCCF5AD}"/>
                  </a:ext>
                </a:extLst>
              </p:cNvPr>
              <p:cNvCxnSpPr>
                <a:cxnSpLocks/>
              </p:cNvCxnSpPr>
              <p:nvPr/>
            </p:nvCxnSpPr>
            <p:spPr>
              <a:xfrm>
                <a:off x="88900" y="6324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806B9EEC-6471-4759-82DF-81FD5F5E094E}"/>
                  </a:ext>
                </a:extLst>
              </p:cNvPr>
              <p:cNvCxnSpPr>
                <a:cxnSpLocks/>
              </p:cNvCxnSpPr>
              <p:nvPr/>
            </p:nvCxnSpPr>
            <p:spPr>
              <a:xfrm>
                <a:off x="88900" y="6383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0494283E-1B33-435F-BB3F-2C0726739631}"/>
                  </a:ext>
                </a:extLst>
              </p:cNvPr>
              <p:cNvCxnSpPr>
                <a:cxnSpLocks/>
              </p:cNvCxnSpPr>
              <p:nvPr/>
            </p:nvCxnSpPr>
            <p:spPr>
              <a:xfrm>
                <a:off x="88900" y="64385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C9C59B82-E473-444C-B516-FA4983BDE3FE}"/>
                  </a:ext>
                </a:extLst>
              </p:cNvPr>
              <p:cNvCxnSpPr>
                <a:cxnSpLocks/>
              </p:cNvCxnSpPr>
              <p:nvPr/>
            </p:nvCxnSpPr>
            <p:spPr>
              <a:xfrm>
                <a:off x="88900" y="64978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4D586947-59B6-42AF-B223-E333E1DCB39C}"/>
                  </a:ext>
                </a:extLst>
              </p:cNvPr>
              <p:cNvCxnSpPr>
                <a:cxnSpLocks/>
              </p:cNvCxnSpPr>
              <p:nvPr/>
            </p:nvCxnSpPr>
            <p:spPr>
              <a:xfrm>
                <a:off x="88900" y="65528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482BD116-5C77-4278-AC59-90613ECD4863}"/>
                  </a:ext>
                </a:extLst>
              </p:cNvPr>
              <p:cNvCxnSpPr>
                <a:cxnSpLocks/>
              </p:cNvCxnSpPr>
              <p:nvPr/>
            </p:nvCxnSpPr>
            <p:spPr>
              <a:xfrm>
                <a:off x="88900" y="66121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2B39581C-45C1-405D-AB44-E7B5A3F3A602}"/>
                  </a:ext>
                </a:extLst>
              </p:cNvPr>
              <p:cNvCxnSpPr>
                <a:cxnSpLocks/>
              </p:cNvCxnSpPr>
              <p:nvPr/>
            </p:nvCxnSpPr>
            <p:spPr>
              <a:xfrm>
                <a:off x="88900" y="66629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E8D28471-A8E6-4F4F-BE75-1C8DF8DC5C83}"/>
                  </a:ext>
                </a:extLst>
              </p:cNvPr>
              <p:cNvCxnSpPr>
                <a:cxnSpLocks/>
              </p:cNvCxnSpPr>
              <p:nvPr/>
            </p:nvCxnSpPr>
            <p:spPr>
              <a:xfrm>
                <a:off x="88900" y="67179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DBDDDEE0-A8B9-47A4-88D8-EE2596C1AE65}"/>
                  </a:ext>
                </a:extLst>
              </p:cNvPr>
              <p:cNvCxnSpPr>
                <a:cxnSpLocks/>
              </p:cNvCxnSpPr>
              <p:nvPr/>
            </p:nvCxnSpPr>
            <p:spPr>
              <a:xfrm>
                <a:off x="88900" y="67772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9D0B242F-042B-47DD-BE60-3A9A91330130}"/>
                  </a:ext>
                </a:extLst>
              </p:cNvPr>
              <p:cNvCxnSpPr>
                <a:cxnSpLocks/>
              </p:cNvCxnSpPr>
              <p:nvPr/>
            </p:nvCxnSpPr>
            <p:spPr>
              <a:xfrm>
                <a:off x="88900" y="6832245"/>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FD7B1165-E01E-4835-8A02-28F53DAC91C2}"/>
                  </a:ext>
                </a:extLst>
              </p:cNvPr>
              <p:cNvCxnSpPr>
                <a:cxnSpLocks/>
              </p:cNvCxnSpPr>
              <p:nvPr/>
            </p:nvCxnSpPr>
            <p:spPr>
              <a:xfrm>
                <a:off x="88900" y="6891512"/>
                <a:ext cx="12103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448771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组合 1023">
            <a:extLst>
              <a:ext uri="{FF2B5EF4-FFF2-40B4-BE49-F238E27FC236}">
                <a16:creationId xmlns:a16="http://schemas.microsoft.com/office/drawing/2014/main" id="{5F6BA573-20A6-4436-995E-999D0C3A38BF}"/>
              </a:ext>
            </a:extLst>
          </p:cNvPr>
          <p:cNvGrpSpPr/>
          <p:nvPr/>
        </p:nvGrpSpPr>
        <p:grpSpPr>
          <a:xfrm>
            <a:off x="-1" y="0"/>
            <a:ext cx="12247302" cy="6858000"/>
            <a:chOff x="-1" y="0"/>
            <a:chExt cx="11612257" cy="6502400"/>
          </a:xfrm>
        </p:grpSpPr>
        <p:grpSp>
          <p:nvGrpSpPr>
            <p:cNvPr id="6" name="组合 5">
              <a:extLst>
                <a:ext uri="{FF2B5EF4-FFF2-40B4-BE49-F238E27FC236}">
                  <a16:creationId xmlns:a16="http://schemas.microsoft.com/office/drawing/2014/main" id="{1DE27BC5-E6EF-4B01-BF63-CB8E717B084C}"/>
                </a:ext>
              </a:extLst>
            </p:cNvPr>
            <p:cNvGrpSpPr/>
            <p:nvPr/>
          </p:nvGrpSpPr>
          <p:grpSpPr>
            <a:xfrm>
              <a:off x="-1" y="0"/>
              <a:ext cx="2318978" cy="6502400"/>
              <a:chOff x="-1" y="0"/>
              <a:chExt cx="2318978" cy="6502400"/>
            </a:xfrm>
          </p:grpSpPr>
          <p:pic>
            <p:nvPicPr>
              <p:cNvPr id="1026" name="Picture 2">
                <a:extLst>
                  <a:ext uri="{FF2B5EF4-FFF2-40B4-BE49-F238E27FC236}">
                    <a16:creationId xmlns:a16="http://schemas.microsoft.com/office/drawing/2014/main" id="{D3F37258-4C90-4CF8-93EF-8C6BE4320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DE2D0C0-E26A-4976-B6B7-30C562CDE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B08FF0D-82AE-47EA-823B-F65169EC5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6C006BA-F14C-461F-B5EF-5753F2466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E216982C-DC90-4696-B111-DDAE011FE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D12C8699-E5AD-4FD2-9A3F-6AA7A675D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93EE71B-E788-4F2D-8111-309F63BE8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1CDEBCFF-A5DB-4D19-8372-A4B15EE8A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BCDD876-A519-45EB-B06E-B9B1BF19E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310F5DB0-C85A-45B3-834B-19C75EA8B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C81435CC-7B34-4465-9695-874DC5422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FEA03270-B7C4-4F7F-8B43-FE848D47D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68B31CAA-8E6D-45B6-A52A-FAC260AD6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79936FED-1963-402E-94B4-399FB7A16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70CAC478-D1C4-469B-9504-51B21E883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F80E8BC1-D9C7-4C0C-B80A-D4CBD6845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976F708A-0B9D-440E-A041-9099B1E21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31F06A9-D5CC-4EEF-81B9-D6E7F7FC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407ACE1B-011F-4226-A7E7-61ED459D8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0B0C6054-0E40-4337-8947-95E70AD13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1232A541-6E03-4A8F-B1BD-461ACB8E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3ED522B-C25B-473C-B8B3-4C3853CAF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785EB731-2857-4429-8FDD-8C9EFDF85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1DAE99D8-8AA8-4EED-B82B-8C181AA22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B9B290D7-17CE-48AD-ACD3-D43D4CB75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4AAAB58F-F58F-4407-945E-A7B267C63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CF55EB3-46EB-4DB9-99B6-7866822D6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C5FA9E01-0B71-4CE0-833B-1E72B7C74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863C63A3-8038-4394-9927-80D8D9C7B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EADD95AA-3308-43B7-A7FB-7F4C9F0B2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1A0D11F6-1DD7-4697-A1E2-18E0A7395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15FF9142-A660-4472-95AA-12F682728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E94391E5-B5C1-479E-B90F-EF8C818D8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5595D66E-5AA7-4397-800D-2D70FDE69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06C5736E-464D-4782-8ABD-A6D0383BC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4DCF896D-047A-4AC6-A108-332F3E1F7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CF6712FD-1E8D-43C9-B2B9-AD98ADD91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54F3EC70-8488-4339-907F-6B65B7F09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64C27AC2-76FD-458C-97AC-782ACCF96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07DB76D3-2109-4765-B793-F9325A6E5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558A0E3D-862F-45D3-84AD-3560643CB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94B589A7-9669-4064-B8CB-04618ACBD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3201CE14-4D86-4A91-8308-E5E49E171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0455BDA7-2B7F-4D98-A902-61A032EE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a:extLst>
                  <a:ext uri="{FF2B5EF4-FFF2-40B4-BE49-F238E27FC236}">
                    <a16:creationId xmlns:a16="http://schemas.microsoft.com/office/drawing/2014/main" id="{D8B8F655-2B56-448F-8EF7-D345F86A1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B08E6279-3191-4C91-8A62-792C3869B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CCA44D35-C52C-481E-B828-C7397533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82B59989-D3CB-4D57-973A-E265005B2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B294CB68-BB0B-47C2-AE4D-4CCB9A403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202C9FAE-9EE3-474E-BADA-5F3328324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C15031C0-E3E1-4D29-ABFB-E6053ED3C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1633577C-B71F-4CF0-AEF2-275819B89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238628C4-F009-4BCB-B1D7-CF61C9CA0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1BB84CFE-5686-48E6-9576-80CE2D6FF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70EDC075-ABB8-4C4A-ABB0-B6200923A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04C0430F-DD5B-48C0-8BCF-8B82BFF3F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DBA9279F-A2CD-48E1-83DC-CC3D724FB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72EB829F-92D6-4676-B284-DA1E06E6B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83A4A6CD-7A91-4DB4-B1BC-883A7511E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a:extLst>
                  <a:ext uri="{FF2B5EF4-FFF2-40B4-BE49-F238E27FC236}">
                    <a16:creationId xmlns:a16="http://schemas.microsoft.com/office/drawing/2014/main" id="{C7D7C543-E74A-4D27-A28A-851DD4470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a:extLst>
                  <a:ext uri="{FF2B5EF4-FFF2-40B4-BE49-F238E27FC236}">
                    <a16:creationId xmlns:a16="http://schemas.microsoft.com/office/drawing/2014/main" id="{D8E79DB1-6947-4092-8E0D-C9137AE1B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a:extLst>
                  <a:ext uri="{FF2B5EF4-FFF2-40B4-BE49-F238E27FC236}">
                    <a16:creationId xmlns:a16="http://schemas.microsoft.com/office/drawing/2014/main" id="{6411E1FA-E16C-4C25-B5FB-41172B93D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a:extLst>
                  <a:ext uri="{FF2B5EF4-FFF2-40B4-BE49-F238E27FC236}">
                    <a16:creationId xmlns:a16="http://schemas.microsoft.com/office/drawing/2014/main" id="{5500EAA2-DD6B-4B6F-BC45-9E3591626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a:extLst>
                  <a:ext uri="{FF2B5EF4-FFF2-40B4-BE49-F238E27FC236}">
                    <a16:creationId xmlns:a16="http://schemas.microsoft.com/office/drawing/2014/main" id="{9A9CD303-1690-44B7-A1B4-66485CE5D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a:extLst>
                  <a:ext uri="{FF2B5EF4-FFF2-40B4-BE49-F238E27FC236}">
                    <a16:creationId xmlns:a16="http://schemas.microsoft.com/office/drawing/2014/main" id="{9D1E6021-8709-4F37-8F1C-1DCC04074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064E82F7-ABB4-4A45-9E24-D4E40BBDF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a:extLst>
                  <a:ext uri="{FF2B5EF4-FFF2-40B4-BE49-F238E27FC236}">
                    <a16:creationId xmlns:a16="http://schemas.microsoft.com/office/drawing/2014/main" id="{5F77EE7D-BA92-410B-9DCB-3CA47ACBA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294764D8-A852-4345-9969-E3B2C5136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a:extLst>
                  <a:ext uri="{FF2B5EF4-FFF2-40B4-BE49-F238E27FC236}">
                    <a16:creationId xmlns:a16="http://schemas.microsoft.com/office/drawing/2014/main" id="{09D0E1DE-C4D5-44A6-93A6-CB21DBAA1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a:extLst>
                  <a:ext uri="{FF2B5EF4-FFF2-40B4-BE49-F238E27FC236}">
                    <a16:creationId xmlns:a16="http://schemas.microsoft.com/office/drawing/2014/main" id="{1AB0E527-C497-469A-AAED-AF402B4B7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4841BA12-9FF6-468D-93DC-72B507BD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9DC567DF-0ABB-4148-BF2D-8F65F3FE0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a:extLst>
                  <a:ext uri="{FF2B5EF4-FFF2-40B4-BE49-F238E27FC236}">
                    <a16:creationId xmlns:a16="http://schemas.microsoft.com/office/drawing/2014/main" id="{4FF47E05-B484-497B-A1A0-BE64A9767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a:extLst>
                  <a:ext uri="{FF2B5EF4-FFF2-40B4-BE49-F238E27FC236}">
                    <a16:creationId xmlns:a16="http://schemas.microsoft.com/office/drawing/2014/main" id="{9CB2FF4D-3FA9-4715-B0DF-DA4FB5D9E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a:extLst>
                  <a:ext uri="{FF2B5EF4-FFF2-40B4-BE49-F238E27FC236}">
                    <a16:creationId xmlns:a16="http://schemas.microsoft.com/office/drawing/2014/main" id="{7FEC8AF2-F908-4CE4-94CE-396BDA520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a:extLst>
                  <a:ext uri="{FF2B5EF4-FFF2-40B4-BE49-F238E27FC236}">
                    <a16:creationId xmlns:a16="http://schemas.microsoft.com/office/drawing/2014/main" id="{04CDD244-8698-4475-A8BF-B99EB9DD2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a:extLst>
                  <a:ext uri="{FF2B5EF4-FFF2-40B4-BE49-F238E27FC236}">
                    <a16:creationId xmlns:a16="http://schemas.microsoft.com/office/drawing/2014/main" id="{E8D4DA12-21C2-4CA3-9935-254E476C3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F1BEBCCA-0253-44D5-8B9A-64A956E27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a:extLst>
                  <a:ext uri="{FF2B5EF4-FFF2-40B4-BE49-F238E27FC236}">
                    <a16:creationId xmlns:a16="http://schemas.microsoft.com/office/drawing/2014/main" id="{4DC80023-BCF1-4858-9068-E766A4580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a:extLst>
                  <a:ext uri="{FF2B5EF4-FFF2-40B4-BE49-F238E27FC236}">
                    <a16:creationId xmlns:a16="http://schemas.microsoft.com/office/drawing/2014/main" id="{7312D02B-729F-4107-B90F-BFCBA2F33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a:extLst>
                  <a:ext uri="{FF2B5EF4-FFF2-40B4-BE49-F238E27FC236}">
                    <a16:creationId xmlns:a16="http://schemas.microsoft.com/office/drawing/2014/main" id="{4179F234-3BB9-46CD-91C6-A308C0491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1F16C351-1D1C-451C-A51C-9D8BCF822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a:extLst>
                  <a:ext uri="{FF2B5EF4-FFF2-40B4-BE49-F238E27FC236}">
                    <a16:creationId xmlns:a16="http://schemas.microsoft.com/office/drawing/2014/main" id="{7542C85C-024D-4C84-AA45-825052570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a:extLst>
                  <a:ext uri="{FF2B5EF4-FFF2-40B4-BE49-F238E27FC236}">
                    <a16:creationId xmlns:a16="http://schemas.microsoft.com/office/drawing/2014/main" id="{2E64ECB2-B5AB-4329-B007-FDD515189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B5303553-FEBF-4A9B-B5A1-8186554D7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a:extLst>
                  <a:ext uri="{FF2B5EF4-FFF2-40B4-BE49-F238E27FC236}">
                    <a16:creationId xmlns:a16="http://schemas.microsoft.com/office/drawing/2014/main" id="{4C229EBA-6115-4747-9970-CEF534891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a:extLst>
                  <a:ext uri="{FF2B5EF4-FFF2-40B4-BE49-F238E27FC236}">
                    <a16:creationId xmlns:a16="http://schemas.microsoft.com/office/drawing/2014/main" id="{86B77C8A-56C4-431E-B942-75CBE51B4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a:extLst>
                  <a:ext uri="{FF2B5EF4-FFF2-40B4-BE49-F238E27FC236}">
                    <a16:creationId xmlns:a16="http://schemas.microsoft.com/office/drawing/2014/main" id="{3B9B95CE-BF72-4147-AC70-13FFBB473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a:extLst>
                  <a:ext uri="{FF2B5EF4-FFF2-40B4-BE49-F238E27FC236}">
                    <a16:creationId xmlns:a16="http://schemas.microsoft.com/office/drawing/2014/main" id="{976B30B0-7FAC-484C-AB39-DEA781196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a:extLst>
                  <a:ext uri="{FF2B5EF4-FFF2-40B4-BE49-F238E27FC236}">
                    <a16:creationId xmlns:a16="http://schemas.microsoft.com/office/drawing/2014/main" id="{320E457F-E4A3-44D1-B9C4-FB8D0B66A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a:extLst>
                  <a:ext uri="{FF2B5EF4-FFF2-40B4-BE49-F238E27FC236}">
                    <a16:creationId xmlns:a16="http://schemas.microsoft.com/office/drawing/2014/main" id="{54548F0D-BDC9-4F65-82B1-D6FD67361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a:extLst>
                  <a:ext uri="{FF2B5EF4-FFF2-40B4-BE49-F238E27FC236}">
                    <a16:creationId xmlns:a16="http://schemas.microsoft.com/office/drawing/2014/main" id="{41ED6C2D-8797-4647-B89A-7375C4F41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C2A7562A-0BCD-426D-AF7E-89614948A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F6EDF61F-7226-45B2-887B-0D7E29520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B577CAF3-8D37-4B36-BA15-D9132D94C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D141A37D-4796-46CB-B782-963B2FB23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86AE78E6-0679-481E-BE18-D9414405E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a:extLst>
                  <a:ext uri="{FF2B5EF4-FFF2-40B4-BE49-F238E27FC236}">
                    <a16:creationId xmlns:a16="http://schemas.microsoft.com/office/drawing/2014/main" id="{F5121DF8-E9F9-40D7-BD04-BA8CCE7D8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a:extLst>
                  <a:ext uri="{FF2B5EF4-FFF2-40B4-BE49-F238E27FC236}">
                    <a16:creationId xmlns:a16="http://schemas.microsoft.com/office/drawing/2014/main" id="{AB288DE1-5DAD-4CA7-9B57-7CFF788E9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B99B969F-7B52-44CD-8FAB-6C2F47C9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a:extLst>
                  <a:ext uri="{FF2B5EF4-FFF2-40B4-BE49-F238E27FC236}">
                    <a16:creationId xmlns:a16="http://schemas.microsoft.com/office/drawing/2014/main" id="{AB748EB4-B909-4486-AE2D-25AF8ADAB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a:extLst>
                  <a:ext uri="{FF2B5EF4-FFF2-40B4-BE49-F238E27FC236}">
                    <a16:creationId xmlns:a16="http://schemas.microsoft.com/office/drawing/2014/main" id="{D5D736D9-BAE3-4575-8700-C1E4344D4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a:extLst>
                  <a:ext uri="{FF2B5EF4-FFF2-40B4-BE49-F238E27FC236}">
                    <a16:creationId xmlns:a16="http://schemas.microsoft.com/office/drawing/2014/main" id="{A721D4E5-FD05-4E1C-AAAC-FC4FF13B6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a:extLst>
                  <a:ext uri="{FF2B5EF4-FFF2-40B4-BE49-F238E27FC236}">
                    <a16:creationId xmlns:a16="http://schemas.microsoft.com/office/drawing/2014/main" id="{81325C28-3DA3-4A8C-8FC6-E6A8D7F8B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a:extLst>
                  <a:ext uri="{FF2B5EF4-FFF2-40B4-BE49-F238E27FC236}">
                    <a16:creationId xmlns:a16="http://schemas.microsoft.com/office/drawing/2014/main" id="{EE963BD7-C56F-4EB1-93AB-CF9B7E4F8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a:extLst>
                  <a:ext uri="{FF2B5EF4-FFF2-40B4-BE49-F238E27FC236}">
                    <a16:creationId xmlns:a16="http://schemas.microsoft.com/office/drawing/2014/main" id="{92925209-A6EE-4D3A-8673-6BF73D241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a:extLst>
                  <a:ext uri="{FF2B5EF4-FFF2-40B4-BE49-F238E27FC236}">
                    <a16:creationId xmlns:a16="http://schemas.microsoft.com/office/drawing/2014/main" id="{2EE016DC-0307-4E37-9A41-AA14440A5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a:extLst>
                  <a:ext uri="{FF2B5EF4-FFF2-40B4-BE49-F238E27FC236}">
                    <a16:creationId xmlns:a16="http://schemas.microsoft.com/office/drawing/2014/main" id="{A8674B92-74D6-4F71-8DA5-8C5C4B152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a:extLst>
                  <a:ext uri="{FF2B5EF4-FFF2-40B4-BE49-F238E27FC236}">
                    <a16:creationId xmlns:a16="http://schemas.microsoft.com/office/drawing/2014/main" id="{B837E280-BE41-4258-A8F8-98B9C12CC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a:extLst>
                  <a:ext uri="{FF2B5EF4-FFF2-40B4-BE49-F238E27FC236}">
                    <a16:creationId xmlns:a16="http://schemas.microsoft.com/office/drawing/2014/main" id="{2DB09A28-52BB-4E86-A8A8-E1104495B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a:extLst>
                  <a:ext uri="{FF2B5EF4-FFF2-40B4-BE49-F238E27FC236}">
                    <a16:creationId xmlns:a16="http://schemas.microsoft.com/office/drawing/2014/main" id="{FAA559D5-06ED-4EA8-BEED-B93EC3E2D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a:extLst>
                  <a:ext uri="{FF2B5EF4-FFF2-40B4-BE49-F238E27FC236}">
                    <a16:creationId xmlns:a16="http://schemas.microsoft.com/office/drawing/2014/main" id="{E45FFC7C-4DFC-4F68-AFB9-811AC9CBE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a:extLst>
                  <a:ext uri="{FF2B5EF4-FFF2-40B4-BE49-F238E27FC236}">
                    <a16:creationId xmlns:a16="http://schemas.microsoft.com/office/drawing/2014/main" id="{7925BD9B-C42D-4906-A049-630951134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a:extLst>
                  <a:ext uri="{FF2B5EF4-FFF2-40B4-BE49-F238E27FC236}">
                    <a16:creationId xmlns:a16="http://schemas.microsoft.com/office/drawing/2014/main" id="{B545D586-5576-4CA3-9741-B562F606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a:extLst>
                  <a:ext uri="{FF2B5EF4-FFF2-40B4-BE49-F238E27FC236}">
                    <a16:creationId xmlns:a16="http://schemas.microsoft.com/office/drawing/2014/main" id="{E67CED1B-7DCB-43A9-8189-FF5E86AE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a:extLst>
                  <a:ext uri="{FF2B5EF4-FFF2-40B4-BE49-F238E27FC236}">
                    <a16:creationId xmlns:a16="http://schemas.microsoft.com/office/drawing/2014/main" id="{2B0F7B3A-83B1-4C50-8E76-084581705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a:extLst>
                  <a:ext uri="{FF2B5EF4-FFF2-40B4-BE49-F238E27FC236}">
                    <a16:creationId xmlns:a16="http://schemas.microsoft.com/office/drawing/2014/main" id="{1929B4A9-1B73-41DF-B980-9538ABE6F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a:extLst>
                  <a:ext uri="{FF2B5EF4-FFF2-40B4-BE49-F238E27FC236}">
                    <a16:creationId xmlns:a16="http://schemas.microsoft.com/office/drawing/2014/main" id="{49D8A0D6-E583-4C03-BCA6-CB2C44997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a:extLst>
                  <a:ext uri="{FF2B5EF4-FFF2-40B4-BE49-F238E27FC236}">
                    <a16:creationId xmlns:a16="http://schemas.microsoft.com/office/drawing/2014/main" id="{AF95B7D6-024B-4E5D-A036-737B95F80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a:extLst>
                  <a:ext uri="{FF2B5EF4-FFF2-40B4-BE49-F238E27FC236}">
                    <a16:creationId xmlns:a16="http://schemas.microsoft.com/office/drawing/2014/main" id="{2EE22D92-174D-4D77-B55F-29AEE4075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a:extLst>
                  <a:ext uri="{FF2B5EF4-FFF2-40B4-BE49-F238E27FC236}">
                    <a16:creationId xmlns:a16="http://schemas.microsoft.com/office/drawing/2014/main" id="{C2C154E1-2210-472A-9089-350C48B92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a:extLst>
                  <a:ext uri="{FF2B5EF4-FFF2-40B4-BE49-F238E27FC236}">
                    <a16:creationId xmlns:a16="http://schemas.microsoft.com/office/drawing/2014/main" id="{22AF7DFA-B091-4114-B843-A761969A2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a:extLst>
                  <a:ext uri="{FF2B5EF4-FFF2-40B4-BE49-F238E27FC236}">
                    <a16:creationId xmlns:a16="http://schemas.microsoft.com/office/drawing/2014/main" id="{8DA90407-F6BB-416F-8BE2-1E1A08EB6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a:extLst>
                  <a:ext uri="{FF2B5EF4-FFF2-40B4-BE49-F238E27FC236}">
                    <a16:creationId xmlns:a16="http://schemas.microsoft.com/office/drawing/2014/main" id="{83667B16-82C3-4895-9264-B140A4A09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a:extLst>
                  <a:ext uri="{FF2B5EF4-FFF2-40B4-BE49-F238E27FC236}">
                    <a16:creationId xmlns:a16="http://schemas.microsoft.com/office/drawing/2014/main" id="{09CC825A-90E5-445D-A9B4-7F5EF3C62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a:extLst>
                  <a:ext uri="{FF2B5EF4-FFF2-40B4-BE49-F238E27FC236}">
                    <a16:creationId xmlns:a16="http://schemas.microsoft.com/office/drawing/2014/main" id="{721203C0-EEB5-47B1-86E9-C71272CE4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a:extLst>
                  <a:ext uri="{FF2B5EF4-FFF2-40B4-BE49-F238E27FC236}">
                    <a16:creationId xmlns:a16="http://schemas.microsoft.com/office/drawing/2014/main" id="{9A87722D-66BC-4E78-ABB0-670195B93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a:extLst>
                  <a:ext uri="{FF2B5EF4-FFF2-40B4-BE49-F238E27FC236}">
                    <a16:creationId xmlns:a16="http://schemas.microsoft.com/office/drawing/2014/main" id="{85557961-A34C-4864-9743-5773E1C5E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5" name="组合 134">
              <a:extLst>
                <a:ext uri="{FF2B5EF4-FFF2-40B4-BE49-F238E27FC236}">
                  <a16:creationId xmlns:a16="http://schemas.microsoft.com/office/drawing/2014/main" id="{1DBBF285-AF98-4630-8D81-44ED10410923}"/>
                </a:ext>
              </a:extLst>
            </p:cNvPr>
            <p:cNvGrpSpPr/>
            <p:nvPr/>
          </p:nvGrpSpPr>
          <p:grpSpPr>
            <a:xfrm>
              <a:off x="2324099" y="0"/>
              <a:ext cx="2318978" cy="6502400"/>
              <a:chOff x="-1" y="0"/>
              <a:chExt cx="2318978" cy="6502400"/>
            </a:xfrm>
          </p:grpSpPr>
          <p:pic>
            <p:nvPicPr>
              <p:cNvPr id="136" name="Picture 2">
                <a:extLst>
                  <a:ext uri="{FF2B5EF4-FFF2-40B4-BE49-F238E27FC236}">
                    <a16:creationId xmlns:a16="http://schemas.microsoft.com/office/drawing/2014/main" id="{20882C4C-25ED-487B-8F2C-A839E21A8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a:extLst>
                  <a:ext uri="{FF2B5EF4-FFF2-40B4-BE49-F238E27FC236}">
                    <a16:creationId xmlns:a16="http://schemas.microsoft.com/office/drawing/2014/main" id="{6EB5BBDE-58CC-45ED-830C-77F8AC965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a:extLst>
                  <a:ext uri="{FF2B5EF4-FFF2-40B4-BE49-F238E27FC236}">
                    <a16:creationId xmlns:a16="http://schemas.microsoft.com/office/drawing/2014/main" id="{E1451D95-F9F6-478F-B09F-DFC240A97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a:extLst>
                  <a:ext uri="{FF2B5EF4-FFF2-40B4-BE49-F238E27FC236}">
                    <a16:creationId xmlns:a16="http://schemas.microsoft.com/office/drawing/2014/main" id="{62C94CF2-A6DB-424A-B1EF-9AD715A25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a:extLst>
                  <a:ext uri="{FF2B5EF4-FFF2-40B4-BE49-F238E27FC236}">
                    <a16:creationId xmlns:a16="http://schemas.microsoft.com/office/drawing/2014/main" id="{07DBE17E-F3A3-4024-B4AB-E1F95EA94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a:extLst>
                  <a:ext uri="{FF2B5EF4-FFF2-40B4-BE49-F238E27FC236}">
                    <a16:creationId xmlns:a16="http://schemas.microsoft.com/office/drawing/2014/main" id="{4001A41E-2A44-4047-BA13-55C89DCAD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a:extLst>
                  <a:ext uri="{FF2B5EF4-FFF2-40B4-BE49-F238E27FC236}">
                    <a16:creationId xmlns:a16="http://schemas.microsoft.com/office/drawing/2014/main" id="{8E40E1F5-348E-4982-85A6-D03BCCF04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a:extLst>
                  <a:ext uri="{FF2B5EF4-FFF2-40B4-BE49-F238E27FC236}">
                    <a16:creationId xmlns:a16="http://schemas.microsoft.com/office/drawing/2014/main" id="{DE34D25F-23C5-4B02-A78F-2E38CF9FE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a:extLst>
                  <a:ext uri="{FF2B5EF4-FFF2-40B4-BE49-F238E27FC236}">
                    <a16:creationId xmlns:a16="http://schemas.microsoft.com/office/drawing/2014/main" id="{8F07C1B9-7ED8-4232-8BD4-8951ADDA7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a:extLst>
                  <a:ext uri="{FF2B5EF4-FFF2-40B4-BE49-F238E27FC236}">
                    <a16:creationId xmlns:a16="http://schemas.microsoft.com/office/drawing/2014/main" id="{B7DDF657-B3FE-4581-A630-BF32345CD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a:extLst>
                  <a:ext uri="{FF2B5EF4-FFF2-40B4-BE49-F238E27FC236}">
                    <a16:creationId xmlns:a16="http://schemas.microsoft.com/office/drawing/2014/main" id="{006F046A-7FCE-4F00-9594-90073E5C1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95D054D8-9A80-48B9-8A2E-5BC0D79E0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a:extLst>
                  <a:ext uri="{FF2B5EF4-FFF2-40B4-BE49-F238E27FC236}">
                    <a16:creationId xmlns:a16="http://schemas.microsoft.com/office/drawing/2014/main" id="{0D82A812-D80A-49CB-B4FB-442CA877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a:extLst>
                  <a:ext uri="{FF2B5EF4-FFF2-40B4-BE49-F238E27FC236}">
                    <a16:creationId xmlns:a16="http://schemas.microsoft.com/office/drawing/2014/main" id="{D213411B-512F-4DE8-89DB-BF1E99F5F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a:extLst>
                  <a:ext uri="{FF2B5EF4-FFF2-40B4-BE49-F238E27FC236}">
                    <a16:creationId xmlns:a16="http://schemas.microsoft.com/office/drawing/2014/main" id="{AE907FDB-0CE7-4B79-AD59-4FE5F9DA6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a:extLst>
                  <a:ext uri="{FF2B5EF4-FFF2-40B4-BE49-F238E27FC236}">
                    <a16:creationId xmlns:a16="http://schemas.microsoft.com/office/drawing/2014/main" id="{8F68E005-C038-43AA-A06B-128A11745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a:extLst>
                  <a:ext uri="{FF2B5EF4-FFF2-40B4-BE49-F238E27FC236}">
                    <a16:creationId xmlns:a16="http://schemas.microsoft.com/office/drawing/2014/main" id="{384F1DAA-01F6-48D9-B52D-0A48D564D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a:extLst>
                  <a:ext uri="{FF2B5EF4-FFF2-40B4-BE49-F238E27FC236}">
                    <a16:creationId xmlns:a16="http://schemas.microsoft.com/office/drawing/2014/main" id="{8AAB98DA-B788-422D-ADD3-966AA8E8E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a:extLst>
                  <a:ext uri="{FF2B5EF4-FFF2-40B4-BE49-F238E27FC236}">
                    <a16:creationId xmlns:a16="http://schemas.microsoft.com/office/drawing/2014/main" id="{85999255-4295-460D-842A-4FAA5C420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a:extLst>
                  <a:ext uri="{FF2B5EF4-FFF2-40B4-BE49-F238E27FC236}">
                    <a16:creationId xmlns:a16="http://schemas.microsoft.com/office/drawing/2014/main" id="{C15F187E-C104-453F-9161-2C9235C67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a:extLst>
                  <a:ext uri="{FF2B5EF4-FFF2-40B4-BE49-F238E27FC236}">
                    <a16:creationId xmlns:a16="http://schemas.microsoft.com/office/drawing/2014/main" id="{7672A134-A651-46F9-9230-0F788CE42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a:extLst>
                  <a:ext uri="{FF2B5EF4-FFF2-40B4-BE49-F238E27FC236}">
                    <a16:creationId xmlns:a16="http://schemas.microsoft.com/office/drawing/2014/main" id="{065AEDEE-C3B8-40DD-A590-080B7E65C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a:extLst>
                  <a:ext uri="{FF2B5EF4-FFF2-40B4-BE49-F238E27FC236}">
                    <a16:creationId xmlns:a16="http://schemas.microsoft.com/office/drawing/2014/main" id="{214C5803-EEBC-4BD2-B9A1-F3A0A12D3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a:extLst>
                  <a:ext uri="{FF2B5EF4-FFF2-40B4-BE49-F238E27FC236}">
                    <a16:creationId xmlns:a16="http://schemas.microsoft.com/office/drawing/2014/main" id="{06AE5814-5D0B-4BE0-9F00-09557B6D3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a:extLst>
                  <a:ext uri="{FF2B5EF4-FFF2-40B4-BE49-F238E27FC236}">
                    <a16:creationId xmlns:a16="http://schemas.microsoft.com/office/drawing/2014/main" id="{ACF02EE5-616B-455C-A35A-CD7C56C69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a:extLst>
                  <a:ext uri="{FF2B5EF4-FFF2-40B4-BE49-F238E27FC236}">
                    <a16:creationId xmlns:a16="http://schemas.microsoft.com/office/drawing/2014/main" id="{E4FA75A1-AD4E-41B0-A81A-AF9CFB7F6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a:extLst>
                  <a:ext uri="{FF2B5EF4-FFF2-40B4-BE49-F238E27FC236}">
                    <a16:creationId xmlns:a16="http://schemas.microsoft.com/office/drawing/2014/main" id="{09194B83-AAA8-4F2B-AECF-A14044535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a:extLst>
                  <a:ext uri="{FF2B5EF4-FFF2-40B4-BE49-F238E27FC236}">
                    <a16:creationId xmlns:a16="http://schemas.microsoft.com/office/drawing/2014/main" id="{2C3A71C6-8A5C-436C-886F-1185C724F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a:extLst>
                  <a:ext uri="{FF2B5EF4-FFF2-40B4-BE49-F238E27FC236}">
                    <a16:creationId xmlns:a16="http://schemas.microsoft.com/office/drawing/2014/main" id="{6C3C9530-1FFE-41A6-BADD-579901646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a:extLst>
                  <a:ext uri="{FF2B5EF4-FFF2-40B4-BE49-F238E27FC236}">
                    <a16:creationId xmlns:a16="http://schemas.microsoft.com/office/drawing/2014/main" id="{F981C0B0-70B9-454A-9350-3D61161D0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a:extLst>
                  <a:ext uri="{FF2B5EF4-FFF2-40B4-BE49-F238E27FC236}">
                    <a16:creationId xmlns:a16="http://schemas.microsoft.com/office/drawing/2014/main" id="{30646CD1-0ADA-4747-948F-15A5A73D3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a:extLst>
                  <a:ext uri="{FF2B5EF4-FFF2-40B4-BE49-F238E27FC236}">
                    <a16:creationId xmlns:a16="http://schemas.microsoft.com/office/drawing/2014/main" id="{92879909-CC57-4B01-8FAE-1F4C3360E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a:extLst>
                  <a:ext uri="{FF2B5EF4-FFF2-40B4-BE49-F238E27FC236}">
                    <a16:creationId xmlns:a16="http://schemas.microsoft.com/office/drawing/2014/main" id="{95C150FC-38A1-4B56-8B3A-1D0A15ED1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a:extLst>
                  <a:ext uri="{FF2B5EF4-FFF2-40B4-BE49-F238E27FC236}">
                    <a16:creationId xmlns:a16="http://schemas.microsoft.com/office/drawing/2014/main" id="{1FC61BE8-CCC3-47C3-ACCB-AA0A46E31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a:extLst>
                  <a:ext uri="{FF2B5EF4-FFF2-40B4-BE49-F238E27FC236}">
                    <a16:creationId xmlns:a16="http://schemas.microsoft.com/office/drawing/2014/main" id="{05BD8FCB-3049-4FC3-B74D-13D906A6D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a:extLst>
                  <a:ext uri="{FF2B5EF4-FFF2-40B4-BE49-F238E27FC236}">
                    <a16:creationId xmlns:a16="http://schemas.microsoft.com/office/drawing/2014/main" id="{F897D647-E55A-479E-9E15-7DFA692F6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a:extLst>
                  <a:ext uri="{FF2B5EF4-FFF2-40B4-BE49-F238E27FC236}">
                    <a16:creationId xmlns:a16="http://schemas.microsoft.com/office/drawing/2014/main" id="{85A0DD9C-9D21-4661-995E-17912C3BB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a:extLst>
                  <a:ext uri="{FF2B5EF4-FFF2-40B4-BE49-F238E27FC236}">
                    <a16:creationId xmlns:a16="http://schemas.microsoft.com/office/drawing/2014/main" id="{76C4D25A-E0F4-4B8F-9F92-14173FD1E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a:extLst>
                  <a:ext uri="{FF2B5EF4-FFF2-40B4-BE49-F238E27FC236}">
                    <a16:creationId xmlns:a16="http://schemas.microsoft.com/office/drawing/2014/main" id="{06C5CAB5-3A1E-4E42-A916-49E0F51AD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a:extLst>
                  <a:ext uri="{FF2B5EF4-FFF2-40B4-BE49-F238E27FC236}">
                    <a16:creationId xmlns:a16="http://schemas.microsoft.com/office/drawing/2014/main" id="{2202E72F-DB1B-4100-A595-4A0CB590C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a:extLst>
                  <a:ext uri="{FF2B5EF4-FFF2-40B4-BE49-F238E27FC236}">
                    <a16:creationId xmlns:a16="http://schemas.microsoft.com/office/drawing/2014/main" id="{210846A7-B01B-406B-9973-12C404CB2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a:extLst>
                  <a:ext uri="{FF2B5EF4-FFF2-40B4-BE49-F238E27FC236}">
                    <a16:creationId xmlns:a16="http://schemas.microsoft.com/office/drawing/2014/main" id="{61327986-466F-4C0C-BEAC-E6B8B782A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a:extLst>
                  <a:ext uri="{FF2B5EF4-FFF2-40B4-BE49-F238E27FC236}">
                    <a16:creationId xmlns:a16="http://schemas.microsoft.com/office/drawing/2014/main" id="{CBF32708-CAA9-46C2-BEF1-04E55EED5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a:extLst>
                  <a:ext uri="{FF2B5EF4-FFF2-40B4-BE49-F238E27FC236}">
                    <a16:creationId xmlns:a16="http://schemas.microsoft.com/office/drawing/2014/main" id="{6EA6BAEC-1A58-427F-9719-27FC646F3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a:extLst>
                  <a:ext uri="{FF2B5EF4-FFF2-40B4-BE49-F238E27FC236}">
                    <a16:creationId xmlns:a16="http://schemas.microsoft.com/office/drawing/2014/main" id="{C428AF36-237F-4BAE-AF4B-36CD2093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a:extLst>
                  <a:ext uri="{FF2B5EF4-FFF2-40B4-BE49-F238E27FC236}">
                    <a16:creationId xmlns:a16="http://schemas.microsoft.com/office/drawing/2014/main" id="{AFF066A7-2A07-4128-A3A2-14A30DCFB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a:extLst>
                  <a:ext uri="{FF2B5EF4-FFF2-40B4-BE49-F238E27FC236}">
                    <a16:creationId xmlns:a16="http://schemas.microsoft.com/office/drawing/2014/main" id="{79DA7251-EEB5-48E7-9972-F70565861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a:extLst>
                  <a:ext uri="{FF2B5EF4-FFF2-40B4-BE49-F238E27FC236}">
                    <a16:creationId xmlns:a16="http://schemas.microsoft.com/office/drawing/2014/main" id="{4B508116-7444-42B9-BCB2-3C4F9AAC7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a:extLst>
                  <a:ext uri="{FF2B5EF4-FFF2-40B4-BE49-F238E27FC236}">
                    <a16:creationId xmlns:a16="http://schemas.microsoft.com/office/drawing/2014/main" id="{EB0364D0-96BE-412A-B3FB-D10B77D74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a:extLst>
                  <a:ext uri="{FF2B5EF4-FFF2-40B4-BE49-F238E27FC236}">
                    <a16:creationId xmlns:a16="http://schemas.microsoft.com/office/drawing/2014/main" id="{6C890063-B27B-431A-9F40-E3534AD92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a:extLst>
                  <a:ext uri="{FF2B5EF4-FFF2-40B4-BE49-F238E27FC236}">
                    <a16:creationId xmlns:a16="http://schemas.microsoft.com/office/drawing/2014/main" id="{7B68286D-C45C-4477-98D2-C94138DF5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a:extLst>
                  <a:ext uri="{FF2B5EF4-FFF2-40B4-BE49-F238E27FC236}">
                    <a16:creationId xmlns:a16="http://schemas.microsoft.com/office/drawing/2014/main" id="{7E720CE5-E7D1-45C5-97BD-D2FD97339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a:extLst>
                  <a:ext uri="{FF2B5EF4-FFF2-40B4-BE49-F238E27FC236}">
                    <a16:creationId xmlns:a16="http://schemas.microsoft.com/office/drawing/2014/main" id="{65573A52-84B0-442B-A4A6-9B006FEEF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a:extLst>
                  <a:ext uri="{FF2B5EF4-FFF2-40B4-BE49-F238E27FC236}">
                    <a16:creationId xmlns:a16="http://schemas.microsoft.com/office/drawing/2014/main" id="{0AA70373-2870-4238-B2FF-233A247B2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a:extLst>
                  <a:ext uri="{FF2B5EF4-FFF2-40B4-BE49-F238E27FC236}">
                    <a16:creationId xmlns:a16="http://schemas.microsoft.com/office/drawing/2014/main" id="{FDE9484E-62C4-4A8E-91E3-F427589E5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a:extLst>
                  <a:ext uri="{FF2B5EF4-FFF2-40B4-BE49-F238E27FC236}">
                    <a16:creationId xmlns:a16="http://schemas.microsoft.com/office/drawing/2014/main" id="{AD5EE0A0-D767-4039-8866-BD6E8F398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a:extLst>
                  <a:ext uri="{FF2B5EF4-FFF2-40B4-BE49-F238E27FC236}">
                    <a16:creationId xmlns:a16="http://schemas.microsoft.com/office/drawing/2014/main" id="{62F6BCD1-C779-48BC-8012-94482B899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a:extLst>
                  <a:ext uri="{FF2B5EF4-FFF2-40B4-BE49-F238E27FC236}">
                    <a16:creationId xmlns:a16="http://schemas.microsoft.com/office/drawing/2014/main" id="{4C18F37D-FEB9-4B8F-822E-755037BA9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a:extLst>
                  <a:ext uri="{FF2B5EF4-FFF2-40B4-BE49-F238E27FC236}">
                    <a16:creationId xmlns:a16="http://schemas.microsoft.com/office/drawing/2014/main" id="{02F4E8FD-B00D-4424-B19E-5C42EC36B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a:extLst>
                  <a:ext uri="{FF2B5EF4-FFF2-40B4-BE49-F238E27FC236}">
                    <a16:creationId xmlns:a16="http://schemas.microsoft.com/office/drawing/2014/main" id="{6D1DBB1B-299A-4F7B-A033-A0399CD8C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a:extLst>
                  <a:ext uri="{FF2B5EF4-FFF2-40B4-BE49-F238E27FC236}">
                    <a16:creationId xmlns:a16="http://schemas.microsoft.com/office/drawing/2014/main" id="{6DCAC2B7-FB05-44DE-9E81-AF56B63A4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a:extLst>
                  <a:ext uri="{FF2B5EF4-FFF2-40B4-BE49-F238E27FC236}">
                    <a16:creationId xmlns:a16="http://schemas.microsoft.com/office/drawing/2014/main" id="{EDEE3DC7-F1AA-47E0-A05B-E9D11B828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a:extLst>
                  <a:ext uri="{FF2B5EF4-FFF2-40B4-BE49-F238E27FC236}">
                    <a16:creationId xmlns:a16="http://schemas.microsoft.com/office/drawing/2014/main" id="{A101F9EA-315B-41EF-AFD8-5D97ECA1D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a:extLst>
                  <a:ext uri="{FF2B5EF4-FFF2-40B4-BE49-F238E27FC236}">
                    <a16:creationId xmlns:a16="http://schemas.microsoft.com/office/drawing/2014/main" id="{D5E290A0-30ED-453F-B3AB-252806076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a:extLst>
                  <a:ext uri="{FF2B5EF4-FFF2-40B4-BE49-F238E27FC236}">
                    <a16:creationId xmlns:a16="http://schemas.microsoft.com/office/drawing/2014/main" id="{FA50C1F2-928D-4764-95FE-8EF327CB1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a:extLst>
                  <a:ext uri="{FF2B5EF4-FFF2-40B4-BE49-F238E27FC236}">
                    <a16:creationId xmlns:a16="http://schemas.microsoft.com/office/drawing/2014/main" id="{150A1DA5-B4FF-448E-93D1-872477D41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a:extLst>
                  <a:ext uri="{FF2B5EF4-FFF2-40B4-BE49-F238E27FC236}">
                    <a16:creationId xmlns:a16="http://schemas.microsoft.com/office/drawing/2014/main" id="{8E3CB6E8-C626-46D3-83FD-784797279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a:extLst>
                  <a:ext uri="{FF2B5EF4-FFF2-40B4-BE49-F238E27FC236}">
                    <a16:creationId xmlns:a16="http://schemas.microsoft.com/office/drawing/2014/main" id="{CCB2E97D-DF27-4A05-A595-2ECFB0DE1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a:extLst>
                  <a:ext uri="{FF2B5EF4-FFF2-40B4-BE49-F238E27FC236}">
                    <a16:creationId xmlns:a16="http://schemas.microsoft.com/office/drawing/2014/main" id="{028E5A18-19C4-48B0-AFED-E7960A615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a:extLst>
                  <a:ext uri="{FF2B5EF4-FFF2-40B4-BE49-F238E27FC236}">
                    <a16:creationId xmlns:a16="http://schemas.microsoft.com/office/drawing/2014/main" id="{1FCA2923-57AA-446E-9A11-69B45B2D6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a:extLst>
                  <a:ext uri="{FF2B5EF4-FFF2-40B4-BE49-F238E27FC236}">
                    <a16:creationId xmlns:a16="http://schemas.microsoft.com/office/drawing/2014/main" id="{394336EE-4B39-44A4-B018-203863AD9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a:extLst>
                  <a:ext uri="{FF2B5EF4-FFF2-40B4-BE49-F238E27FC236}">
                    <a16:creationId xmlns:a16="http://schemas.microsoft.com/office/drawing/2014/main" id="{E38EE5EE-B8C6-4F61-897B-48A451F4C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a:extLst>
                  <a:ext uri="{FF2B5EF4-FFF2-40B4-BE49-F238E27FC236}">
                    <a16:creationId xmlns:a16="http://schemas.microsoft.com/office/drawing/2014/main" id="{364B4C11-4D03-458F-97FE-A4E1665BC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a:extLst>
                  <a:ext uri="{FF2B5EF4-FFF2-40B4-BE49-F238E27FC236}">
                    <a16:creationId xmlns:a16="http://schemas.microsoft.com/office/drawing/2014/main" id="{5657267B-8E0D-474A-B6ED-848C47479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a:extLst>
                  <a:ext uri="{FF2B5EF4-FFF2-40B4-BE49-F238E27FC236}">
                    <a16:creationId xmlns:a16="http://schemas.microsoft.com/office/drawing/2014/main" id="{B6A71C9A-8661-4773-87E4-1533D302D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a:extLst>
                  <a:ext uri="{FF2B5EF4-FFF2-40B4-BE49-F238E27FC236}">
                    <a16:creationId xmlns:a16="http://schemas.microsoft.com/office/drawing/2014/main" id="{A70C9E39-83A6-4942-AA48-BA5B66DE0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a:extLst>
                  <a:ext uri="{FF2B5EF4-FFF2-40B4-BE49-F238E27FC236}">
                    <a16:creationId xmlns:a16="http://schemas.microsoft.com/office/drawing/2014/main" id="{77ECCB96-AED1-4ABA-AD1B-14C502955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a:extLst>
                  <a:ext uri="{FF2B5EF4-FFF2-40B4-BE49-F238E27FC236}">
                    <a16:creationId xmlns:a16="http://schemas.microsoft.com/office/drawing/2014/main" id="{FE8B188A-51CD-4A58-A88F-0878ABE73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a:extLst>
                  <a:ext uri="{FF2B5EF4-FFF2-40B4-BE49-F238E27FC236}">
                    <a16:creationId xmlns:a16="http://schemas.microsoft.com/office/drawing/2014/main" id="{B1617FEA-0D1D-46A7-8199-3E5285D62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a:extLst>
                  <a:ext uri="{FF2B5EF4-FFF2-40B4-BE49-F238E27FC236}">
                    <a16:creationId xmlns:a16="http://schemas.microsoft.com/office/drawing/2014/main" id="{B005B8FD-D283-43F6-99EB-E25C4C1AA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a:extLst>
                  <a:ext uri="{FF2B5EF4-FFF2-40B4-BE49-F238E27FC236}">
                    <a16:creationId xmlns:a16="http://schemas.microsoft.com/office/drawing/2014/main" id="{60B473AF-00E0-4423-8669-2A6600639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a:extLst>
                  <a:ext uri="{FF2B5EF4-FFF2-40B4-BE49-F238E27FC236}">
                    <a16:creationId xmlns:a16="http://schemas.microsoft.com/office/drawing/2014/main" id="{6FA86E58-D43D-4300-BC51-40189A7DA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a:extLst>
                  <a:ext uri="{FF2B5EF4-FFF2-40B4-BE49-F238E27FC236}">
                    <a16:creationId xmlns:a16="http://schemas.microsoft.com/office/drawing/2014/main" id="{F1CF8FFC-3859-4654-B54B-926966A6A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a:extLst>
                  <a:ext uri="{FF2B5EF4-FFF2-40B4-BE49-F238E27FC236}">
                    <a16:creationId xmlns:a16="http://schemas.microsoft.com/office/drawing/2014/main" id="{A989F92B-D217-492D-836F-B0B20E35B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a:extLst>
                  <a:ext uri="{FF2B5EF4-FFF2-40B4-BE49-F238E27FC236}">
                    <a16:creationId xmlns:a16="http://schemas.microsoft.com/office/drawing/2014/main" id="{049BAC2B-9BDD-4311-902C-E83AA380D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a:extLst>
                  <a:ext uri="{FF2B5EF4-FFF2-40B4-BE49-F238E27FC236}">
                    <a16:creationId xmlns:a16="http://schemas.microsoft.com/office/drawing/2014/main" id="{192908CF-E21F-4062-BAF7-CB77F488D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a:extLst>
                  <a:ext uri="{FF2B5EF4-FFF2-40B4-BE49-F238E27FC236}">
                    <a16:creationId xmlns:a16="http://schemas.microsoft.com/office/drawing/2014/main" id="{35BB49EB-2321-4CED-9E20-069EC777C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a:extLst>
                  <a:ext uri="{FF2B5EF4-FFF2-40B4-BE49-F238E27FC236}">
                    <a16:creationId xmlns:a16="http://schemas.microsoft.com/office/drawing/2014/main" id="{27BB6210-0703-45C6-B57A-2EF60E7B9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a:extLst>
                  <a:ext uri="{FF2B5EF4-FFF2-40B4-BE49-F238E27FC236}">
                    <a16:creationId xmlns:a16="http://schemas.microsoft.com/office/drawing/2014/main" id="{EF1CEF7F-A559-4C2B-8BB7-02F7459B1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a:extLst>
                  <a:ext uri="{FF2B5EF4-FFF2-40B4-BE49-F238E27FC236}">
                    <a16:creationId xmlns:a16="http://schemas.microsoft.com/office/drawing/2014/main" id="{9822753C-F49D-43A0-A641-358FE9066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a:extLst>
                  <a:ext uri="{FF2B5EF4-FFF2-40B4-BE49-F238E27FC236}">
                    <a16:creationId xmlns:a16="http://schemas.microsoft.com/office/drawing/2014/main" id="{DC45A1D6-6AE3-4F34-B426-B2E79E58C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a:extLst>
                  <a:ext uri="{FF2B5EF4-FFF2-40B4-BE49-F238E27FC236}">
                    <a16:creationId xmlns:a16="http://schemas.microsoft.com/office/drawing/2014/main" id="{B9F1AAD3-D808-4814-BCE8-173950E8F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a:extLst>
                  <a:ext uri="{FF2B5EF4-FFF2-40B4-BE49-F238E27FC236}">
                    <a16:creationId xmlns:a16="http://schemas.microsoft.com/office/drawing/2014/main" id="{B1C81258-EB57-42EA-8281-397DBC920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a:extLst>
                  <a:ext uri="{FF2B5EF4-FFF2-40B4-BE49-F238E27FC236}">
                    <a16:creationId xmlns:a16="http://schemas.microsoft.com/office/drawing/2014/main" id="{F5A8E576-D75E-4D48-866B-61CAC6E33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a:extLst>
                  <a:ext uri="{FF2B5EF4-FFF2-40B4-BE49-F238E27FC236}">
                    <a16:creationId xmlns:a16="http://schemas.microsoft.com/office/drawing/2014/main" id="{0194A710-195A-44E8-8458-E3AA3B2CD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a:extLst>
                  <a:ext uri="{FF2B5EF4-FFF2-40B4-BE49-F238E27FC236}">
                    <a16:creationId xmlns:a16="http://schemas.microsoft.com/office/drawing/2014/main" id="{A3F19A1F-50B2-477F-9E3D-41C7C6EE3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a:extLst>
                  <a:ext uri="{FF2B5EF4-FFF2-40B4-BE49-F238E27FC236}">
                    <a16:creationId xmlns:a16="http://schemas.microsoft.com/office/drawing/2014/main" id="{4F2B7736-C46B-4664-B2FB-A894F0F61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a:extLst>
                  <a:ext uri="{FF2B5EF4-FFF2-40B4-BE49-F238E27FC236}">
                    <a16:creationId xmlns:a16="http://schemas.microsoft.com/office/drawing/2014/main" id="{E49803E8-F2F8-46EE-8892-827A0EA34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a:extLst>
                  <a:ext uri="{FF2B5EF4-FFF2-40B4-BE49-F238E27FC236}">
                    <a16:creationId xmlns:a16="http://schemas.microsoft.com/office/drawing/2014/main" id="{72BBEC59-9615-43C4-8E4F-CE364DC2A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a:extLst>
                  <a:ext uri="{FF2B5EF4-FFF2-40B4-BE49-F238E27FC236}">
                    <a16:creationId xmlns:a16="http://schemas.microsoft.com/office/drawing/2014/main" id="{AA5A2FA9-441E-4C83-AEA0-211D8E018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a:extLst>
                  <a:ext uri="{FF2B5EF4-FFF2-40B4-BE49-F238E27FC236}">
                    <a16:creationId xmlns:a16="http://schemas.microsoft.com/office/drawing/2014/main" id="{7ED18051-D6D0-4F6D-854F-F57273BAF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a:extLst>
                  <a:ext uri="{FF2B5EF4-FFF2-40B4-BE49-F238E27FC236}">
                    <a16:creationId xmlns:a16="http://schemas.microsoft.com/office/drawing/2014/main" id="{F26E3201-0B9E-4BEB-8B70-62428F521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a:extLst>
                  <a:ext uri="{FF2B5EF4-FFF2-40B4-BE49-F238E27FC236}">
                    <a16:creationId xmlns:a16="http://schemas.microsoft.com/office/drawing/2014/main" id="{54EE2AA0-E2BA-4E1D-9C77-54A7FC46E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a:extLst>
                  <a:ext uri="{FF2B5EF4-FFF2-40B4-BE49-F238E27FC236}">
                    <a16:creationId xmlns:a16="http://schemas.microsoft.com/office/drawing/2014/main" id="{5CE3E6B6-3CF3-47F5-8F67-0AD194DF1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a:extLst>
                  <a:ext uri="{FF2B5EF4-FFF2-40B4-BE49-F238E27FC236}">
                    <a16:creationId xmlns:a16="http://schemas.microsoft.com/office/drawing/2014/main" id="{7CC6C545-F751-4BD2-BDD9-CC7ED073C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a:extLst>
                  <a:ext uri="{FF2B5EF4-FFF2-40B4-BE49-F238E27FC236}">
                    <a16:creationId xmlns:a16="http://schemas.microsoft.com/office/drawing/2014/main" id="{54F17A2F-71CD-49C4-97F1-2035EAE52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a:extLst>
                  <a:ext uri="{FF2B5EF4-FFF2-40B4-BE49-F238E27FC236}">
                    <a16:creationId xmlns:a16="http://schemas.microsoft.com/office/drawing/2014/main" id="{05531106-C19A-4943-9B39-56D764E5B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a:extLst>
                  <a:ext uri="{FF2B5EF4-FFF2-40B4-BE49-F238E27FC236}">
                    <a16:creationId xmlns:a16="http://schemas.microsoft.com/office/drawing/2014/main" id="{BFAEDFA5-01D5-4AE9-B573-F6CFC8F67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a:extLst>
                  <a:ext uri="{FF2B5EF4-FFF2-40B4-BE49-F238E27FC236}">
                    <a16:creationId xmlns:a16="http://schemas.microsoft.com/office/drawing/2014/main" id="{CF813097-188B-41D3-97E3-56BAF80B8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a:extLst>
                  <a:ext uri="{FF2B5EF4-FFF2-40B4-BE49-F238E27FC236}">
                    <a16:creationId xmlns:a16="http://schemas.microsoft.com/office/drawing/2014/main" id="{F9544110-69AD-4C1E-B1FB-1C0A9B63B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a:extLst>
                  <a:ext uri="{FF2B5EF4-FFF2-40B4-BE49-F238E27FC236}">
                    <a16:creationId xmlns:a16="http://schemas.microsoft.com/office/drawing/2014/main" id="{63A6BF48-CE10-47C6-8B64-E3F6111A6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a:extLst>
                  <a:ext uri="{FF2B5EF4-FFF2-40B4-BE49-F238E27FC236}">
                    <a16:creationId xmlns:a16="http://schemas.microsoft.com/office/drawing/2014/main" id="{D0379282-B054-464A-99E9-C1A889E9A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a:extLst>
                  <a:ext uri="{FF2B5EF4-FFF2-40B4-BE49-F238E27FC236}">
                    <a16:creationId xmlns:a16="http://schemas.microsoft.com/office/drawing/2014/main" id="{FF78D646-D7A8-4EFB-951E-6F43A895D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CB0454-D3FE-430E-A5C1-4085BEC72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a:extLst>
                  <a:ext uri="{FF2B5EF4-FFF2-40B4-BE49-F238E27FC236}">
                    <a16:creationId xmlns:a16="http://schemas.microsoft.com/office/drawing/2014/main" id="{55E10B7A-323E-478F-830A-682AD8D55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a:extLst>
                  <a:ext uri="{FF2B5EF4-FFF2-40B4-BE49-F238E27FC236}">
                    <a16:creationId xmlns:a16="http://schemas.microsoft.com/office/drawing/2014/main" id="{8DFD08AF-4D29-40D5-88ED-4DBF03F24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a:extLst>
                  <a:ext uri="{FF2B5EF4-FFF2-40B4-BE49-F238E27FC236}">
                    <a16:creationId xmlns:a16="http://schemas.microsoft.com/office/drawing/2014/main" id="{81603A9B-34FF-43AC-B3D1-C2B48FC77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a:extLst>
                  <a:ext uri="{FF2B5EF4-FFF2-40B4-BE49-F238E27FC236}">
                    <a16:creationId xmlns:a16="http://schemas.microsoft.com/office/drawing/2014/main" id="{4B218CEE-E32C-42C4-8353-87163A452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
                <a:extLst>
                  <a:ext uri="{FF2B5EF4-FFF2-40B4-BE49-F238E27FC236}">
                    <a16:creationId xmlns:a16="http://schemas.microsoft.com/office/drawing/2014/main" id="{06A81DC6-69B4-4AF3-A9E6-D85C9FD89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a:extLst>
                  <a:ext uri="{FF2B5EF4-FFF2-40B4-BE49-F238E27FC236}">
                    <a16:creationId xmlns:a16="http://schemas.microsoft.com/office/drawing/2014/main" id="{FD930EEE-7307-4BEC-9DED-2A406E890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a:extLst>
                  <a:ext uri="{FF2B5EF4-FFF2-40B4-BE49-F238E27FC236}">
                    <a16:creationId xmlns:a16="http://schemas.microsoft.com/office/drawing/2014/main" id="{2FF2D83B-9E21-4687-8A18-0A04FB1BA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a:extLst>
                  <a:ext uri="{FF2B5EF4-FFF2-40B4-BE49-F238E27FC236}">
                    <a16:creationId xmlns:a16="http://schemas.microsoft.com/office/drawing/2014/main" id="{069AE2A2-0406-47F6-B04F-701E7F365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a:extLst>
                  <a:ext uri="{FF2B5EF4-FFF2-40B4-BE49-F238E27FC236}">
                    <a16:creationId xmlns:a16="http://schemas.microsoft.com/office/drawing/2014/main" id="{0FC3FFB7-F044-48EF-AE3D-AFEF22A53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a:extLst>
                  <a:ext uri="{FF2B5EF4-FFF2-40B4-BE49-F238E27FC236}">
                    <a16:creationId xmlns:a16="http://schemas.microsoft.com/office/drawing/2014/main" id="{EC3CE7D0-0335-48AA-AF02-9257F217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a:extLst>
                  <a:ext uri="{FF2B5EF4-FFF2-40B4-BE49-F238E27FC236}">
                    <a16:creationId xmlns:a16="http://schemas.microsoft.com/office/drawing/2014/main" id="{34C103DC-0EFC-425D-BAA2-F464FF070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a:extLst>
                  <a:ext uri="{FF2B5EF4-FFF2-40B4-BE49-F238E27FC236}">
                    <a16:creationId xmlns:a16="http://schemas.microsoft.com/office/drawing/2014/main" id="{1AA18412-17A2-44A2-96E4-103BDCFB6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a:extLst>
                  <a:ext uri="{FF2B5EF4-FFF2-40B4-BE49-F238E27FC236}">
                    <a16:creationId xmlns:a16="http://schemas.microsoft.com/office/drawing/2014/main" id="{89B137E9-7815-4C52-AEF3-C396BEB23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a:extLst>
                  <a:ext uri="{FF2B5EF4-FFF2-40B4-BE49-F238E27FC236}">
                    <a16:creationId xmlns:a16="http://schemas.microsoft.com/office/drawing/2014/main" id="{07C2058F-7539-4C25-B517-AFD9C8EE7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组合 263">
              <a:extLst>
                <a:ext uri="{FF2B5EF4-FFF2-40B4-BE49-F238E27FC236}">
                  <a16:creationId xmlns:a16="http://schemas.microsoft.com/office/drawing/2014/main" id="{5E9C6B2D-217A-464D-89BA-760FA76B9399}"/>
                </a:ext>
              </a:extLst>
            </p:cNvPr>
            <p:cNvGrpSpPr/>
            <p:nvPr/>
          </p:nvGrpSpPr>
          <p:grpSpPr>
            <a:xfrm>
              <a:off x="4648199" y="0"/>
              <a:ext cx="2318978" cy="6502400"/>
              <a:chOff x="-1" y="0"/>
              <a:chExt cx="2318978" cy="6502400"/>
            </a:xfrm>
          </p:grpSpPr>
          <p:pic>
            <p:nvPicPr>
              <p:cNvPr id="265" name="Picture 2">
                <a:extLst>
                  <a:ext uri="{FF2B5EF4-FFF2-40B4-BE49-F238E27FC236}">
                    <a16:creationId xmlns:a16="http://schemas.microsoft.com/office/drawing/2014/main" id="{B1F2D43A-CCEB-41C0-B6C7-EAF37D1DF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a:extLst>
                  <a:ext uri="{FF2B5EF4-FFF2-40B4-BE49-F238E27FC236}">
                    <a16:creationId xmlns:a16="http://schemas.microsoft.com/office/drawing/2014/main" id="{0A233B78-03D8-4C81-A961-899A306E1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a:extLst>
                  <a:ext uri="{FF2B5EF4-FFF2-40B4-BE49-F238E27FC236}">
                    <a16:creationId xmlns:a16="http://schemas.microsoft.com/office/drawing/2014/main" id="{31B81669-6D3F-45F9-A370-8DC91ACEA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a:extLst>
                  <a:ext uri="{FF2B5EF4-FFF2-40B4-BE49-F238E27FC236}">
                    <a16:creationId xmlns:a16="http://schemas.microsoft.com/office/drawing/2014/main" id="{91DD8B5F-6A80-434C-9A7C-4F58FA064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a:extLst>
                  <a:ext uri="{FF2B5EF4-FFF2-40B4-BE49-F238E27FC236}">
                    <a16:creationId xmlns:a16="http://schemas.microsoft.com/office/drawing/2014/main" id="{10EA0870-3CC2-4EC9-A34E-6C0B08DCC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a:extLst>
                  <a:ext uri="{FF2B5EF4-FFF2-40B4-BE49-F238E27FC236}">
                    <a16:creationId xmlns:a16="http://schemas.microsoft.com/office/drawing/2014/main" id="{88EAB9CD-B559-4BBD-BBC3-05117EAB7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a:extLst>
                  <a:ext uri="{FF2B5EF4-FFF2-40B4-BE49-F238E27FC236}">
                    <a16:creationId xmlns:a16="http://schemas.microsoft.com/office/drawing/2014/main" id="{22C71E19-B6E0-47BB-8DE1-E8FE4A39B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a:extLst>
                  <a:ext uri="{FF2B5EF4-FFF2-40B4-BE49-F238E27FC236}">
                    <a16:creationId xmlns:a16="http://schemas.microsoft.com/office/drawing/2014/main" id="{BC1DEB17-1A05-492C-A3C6-853D899E5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a:extLst>
                  <a:ext uri="{FF2B5EF4-FFF2-40B4-BE49-F238E27FC236}">
                    <a16:creationId xmlns:a16="http://schemas.microsoft.com/office/drawing/2014/main" id="{79959C55-E03C-4AE7-8CA1-288D32B0B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a:extLst>
                  <a:ext uri="{FF2B5EF4-FFF2-40B4-BE49-F238E27FC236}">
                    <a16:creationId xmlns:a16="http://schemas.microsoft.com/office/drawing/2014/main" id="{79BF5B8A-A61C-438C-9CB1-9592BFBFF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a:extLst>
                  <a:ext uri="{FF2B5EF4-FFF2-40B4-BE49-F238E27FC236}">
                    <a16:creationId xmlns:a16="http://schemas.microsoft.com/office/drawing/2014/main" id="{B5860291-A140-4994-9229-8FE44D771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a:extLst>
                  <a:ext uri="{FF2B5EF4-FFF2-40B4-BE49-F238E27FC236}">
                    <a16:creationId xmlns:a16="http://schemas.microsoft.com/office/drawing/2014/main" id="{974C662A-2206-4B33-AEF3-227F24E45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a:extLst>
                  <a:ext uri="{FF2B5EF4-FFF2-40B4-BE49-F238E27FC236}">
                    <a16:creationId xmlns:a16="http://schemas.microsoft.com/office/drawing/2014/main" id="{E08040B9-DCB1-4520-98A1-EAC09DD40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
                <a:extLst>
                  <a:ext uri="{FF2B5EF4-FFF2-40B4-BE49-F238E27FC236}">
                    <a16:creationId xmlns:a16="http://schemas.microsoft.com/office/drawing/2014/main" id="{4692438E-DA3C-4135-943B-08356DAA3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
                <a:extLst>
                  <a:ext uri="{FF2B5EF4-FFF2-40B4-BE49-F238E27FC236}">
                    <a16:creationId xmlns:a16="http://schemas.microsoft.com/office/drawing/2014/main" id="{7B953801-B323-4B3A-8637-D5EEB8838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a:extLst>
                  <a:ext uri="{FF2B5EF4-FFF2-40B4-BE49-F238E27FC236}">
                    <a16:creationId xmlns:a16="http://schemas.microsoft.com/office/drawing/2014/main" id="{B897DE2E-C6D0-4EA8-96B6-A7FB2032D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a:extLst>
                  <a:ext uri="{FF2B5EF4-FFF2-40B4-BE49-F238E27FC236}">
                    <a16:creationId xmlns:a16="http://schemas.microsoft.com/office/drawing/2014/main" id="{85CB6194-A819-48D7-85C2-BEF56A6C6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
                <a:extLst>
                  <a:ext uri="{FF2B5EF4-FFF2-40B4-BE49-F238E27FC236}">
                    <a16:creationId xmlns:a16="http://schemas.microsoft.com/office/drawing/2014/main" id="{D9D29A8E-C29E-4AA1-BABA-C360CF6FA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2">
                <a:extLst>
                  <a:ext uri="{FF2B5EF4-FFF2-40B4-BE49-F238E27FC236}">
                    <a16:creationId xmlns:a16="http://schemas.microsoft.com/office/drawing/2014/main" id="{DB4D2532-5F80-40C5-8338-8AF1C87F7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a:extLst>
                  <a:ext uri="{FF2B5EF4-FFF2-40B4-BE49-F238E27FC236}">
                    <a16:creationId xmlns:a16="http://schemas.microsoft.com/office/drawing/2014/main" id="{EE663240-7287-404D-9D91-216EEB298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a:extLst>
                  <a:ext uri="{FF2B5EF4-FFF2-40B4-BE49-F238E27FC236}">
                    <a16:creationId xmlns:a16="http://schemas.microsoft.com/office/drawing/2014/main" id="{574AFF61-FACD-47D1-9A22-5210EFF30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2">
                <a:extLst>
                  <a:ext uri="{FF2B5EF4-FFF2-40B4-BE49-F238E27FC236}">
                    <a16:creationId xmlns:a16="http://schemas.microsoft.com/office/drawing/2014/main" id="{B26FD150-2E35-4691-83E0-EB98E91F4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2">
                <a:extLst>
                  <a:ext uri="{FF2B5EF4-FFF2-40B4-BE49-F238E27FC236}">
                    <a16:creationId xmlns:a16="http://schemas.microsoft.com/office/drawing/2014/main" id="{99AF8A67-13BA-4654-876E-B85E716D3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a:extLst>
                  <a:ext uri="{FF2B5EF4-FFF2-40B4-BE49-F238E27FC236}">
                    <a16:creationId xmlns:a16="http://schemas.microsoft.com/office/drawing/2014/main" id="{7837DC53-6796-424F-9FF6-9EA875EE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a:extLst>
                  <a:ext uri="{FF2B5EF4-FFF2-40B4-BE49-F238E27FC236}">
                    <a16:creationId xmlns:a16="http://schemas.microsoft.com/office/drawing/2014/main" id="{A2E7CB3E-271C-4B3C-A6F8-6A3D1B0D5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a:extLst>
                  <a:ext uri="{FF2B5EF4-FFF2-40B4-BE49-F238E27FC236}">
                    <a16:creationId xmlns:a16="http://schemas.microsoft.com/office/drawing/2014/main" id="{DC356D8B-1D85-4B8E-BB0C-CEE1DCA7E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a:extLst>
                  <a:ext uri="{FF2B5EF4-FFF2-40B4-BE49-F238E27FC236}">
                    <a16:creationId xmlns:a16="http://schemas.microsoft.com/office/drawing/2014/main" id="{78680A6B-6F54-410A-A9B4-01A1DD25D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a:extLst>
                  <a:ext uri="{FF2B5EF4-FFF2-40B4-BE49-F238E27FC236}">
                    <a16:creationId xmlns:a16="http://schemas.microsoft.com/office/drawing/2014/main" id="{FF68F922-9A89-4DA5-B8CE-3EE48CEAD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a:extLst>
                  <a:ext uri="{FF2B5EF4-FFF2-40B4-BE49-F238E27FC236}">
                    <a16:creationId xmlns:a16="http://schemas.microsoft.com/office/drawing/2014/main" id="{9150A7C5-1BAA-40D7-9CED-322AB69E3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
                <a:extLst>
                  <a:ext uri="{FF2B5EF4-FFF2-40B4-BE49-F238E27FC236}">
                    <a16:creationId xmlns:a16="http://schemas.microsoft.com/office/drawing/2014/main" id="{3EF1956F-E0A6-4906-A9E9-7E5B26545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
                <a:extLst>
                  <a:ext uri="{FF2B5EF4-FFF2-40B4-BE49-F238E27FC236}">
                    <a16:creationId xmlns:a16="http://schemas.microsoft.com/office/drawing/2014/main" id="{05AA7681-549A-4BE3-A19B-C026DB7C8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a:extLst>
                  <a:ext uri="{FF2B5EF4-FFF2-40B4-BE49-F238E27FC236}">
                    <a16:creationId xmlns:a16="http://schemas.microsoft.com/office/drawing/2014/main" id="{67A9426D-9379-4D90-81C4-E5DB6A101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a:extLst>
                  <a:ext uri="{FF2B5EF4-FFF2-40B4-BE49-F238E27FC236}">
                    <a16:creationId xmlns:a16="http://schemas.microsoft.com/office/drawing/2014/main" id="{72E40F1A-980D-4A5B-8086-2B154A7AF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a:extLst>
                  <a:ext uri="{FF2B5EF4-FFF2-40B4-BE49-F238E27FC236}">
                    <a16:creationId xmlns:a16="http://schemas.microsoft.com/office/drawing/2014/main" id="{D4FF36C8-94BE-4F40-8F0F-57D1D59B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a:extLst>
                  <a:ext uri="{FF2B5EF4-FFF2-40B4-BE49-F238E27FC236}">
                    <a16:creationId xmlns:a16="http://schemas.microsoft.com/office/drawing/2014/main" id="{F3DDDA32-10E5-481E-99AA-E9DB22992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a:extLst>
                  <a:ext uri="{FF2B5EF4-FFF2-40B4-BE49-F238E27FC236}">
                    <a16:creationId xmlns:a16="http://schemas.microsoft.com/office/drawing/2014/main" id="{0ED4CEDB-55D7-456B-A1E7-93D759D25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a:extLst>
                  <a:ext uri="{FF2B5EF4-FFF2-40B4-BE49-F238E27FC236}">
                    <a16:creationId xmlns:a16="http://schemas.microsoft.com/office/drawing/2014/main" id="{8E4266BB-315E-4DF5-A568-6FDAC052C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a:extLst>
                  <a:ext uri="{FF2B5EF4-FFF2-40B4-BE49-F238E27FC236}">
                    <a16:creationId xmlns:a16="http://schemas.microsoft.com/office/drawing/2014/main" id="{AB6C0A75-9964-4BEE-A544-DBC219571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a:extLst>
                  <a:ext uri="{FF2B5EF4-FFF2-40B4-BE49-F238E27FC236}">
                    <a16:creationId xmlns:a16="http://schemas.microsoft.com/office/drawing/2014/main" id="{F3BA4613-18F7-4CBC-9DA4-AA38AF2ED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a:extLst>
                  <a:ext uri="{FF2B5EF4-FFF2-40B4-BE49-F238E27FC236}">
                    <a16:creationId xmlns:a16="http://schemas.microsoft.com/office/drawing/2014/main" id="{6BE411DE-F92D-43F6-972F-F0AD93964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a:extLst>
                  <a:ext uri="{FF2B5EF4-FFF2-40B4-BE49-F238E27FC236}">
                    <a16:creationId xmlns:a16="http://schemas.microsoft.com/office/drawing/2014/main" id="{305A1CA9-9250-41CF-BAC2-636D3FF95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a:extLst>
                  <a:ext uri="{FF2B5EF4-FFF2-40B4-BE49-F238E27FC236}">
                    <a16:creationId xmlns:a16="http://schemas.microsoft.com/office/drawing/2014/main" id="{D9E6AF00-66EC-4FB9-9FD1-4157A9F3D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a:extLst>
                  <a:ext uri="{FF2B5EF4-FFF2-40B4-BE49-F238E27FC236}">
                    <a16:creationId xmlns:a16="http://schemas.microsoft.com/office/drawing/2014/main" id="{14A64861-41F7-4B57-9535-3DC7B0C5F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a:extLst>
                  <a:ext uri="{FF2B5EF4-FFF2-40B4-BE49-F238E27FC236}">
                    <a16:creationId xmlns:a16="http://schemas.microsoft.com/office/drawing/2014/main" id="{7FF15074-3214-4CAD-A88A-139F6A1A2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a:extLst>
                  <a:ext uri="{FF2B5EF4-FFF2-40B4-BE49-F238E27FC236}">
                    <a16:creationId xmlns:a16="http://schemas.microsoft.com/office/drawing/2014/main" id="{3D7EC4B4-392A-472A-A489-F138B2423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2">
                <a:extLst>
                  <a:ext uri="{FF2B5EF4-FFF2-40B4-BE49-F238E27FC236}">
                    <a16:creationId xmlns:a16="http://schemas.microsoft.com/office/drawing/2014/main" id="{B0EAC3D7-AB9A-418A-BE42-1B41693D5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2">
                <a:extLst>
                  <a:ext uri="{FF2B5EF4-FFF2-40B4-BE49-F238E27FC236}">
                    <a16:creationId xmlns:a16="http://schemas.microsoft.com/office/drawing/2014/main" id="{C9F9666A-196D-4C82-8BE2-0DB272F05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a:extLst>
                  <a:ext uri="{FF2B5EF4-FFF2-40B4-BE49-F238E27FC236}">
                    <a16:creationId xmlns:a16="http://schemas.microsoft.com/office/drawing/2014/main" id="{6B4486E5-C0D1-412F-A7CF-99B2D8EDE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a:extLst>
                  <a:ext uri="{FF2B5EF4-FFF2-40B4-BE49-F238E27FC236}">
                    <a16:creationId xmlns:a16="http://schemas.microsoft.com/office/drawing/2014/main" id="{76D55FFD-0837-4DB7-AEB9-D48C66C49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a:extLst>
                  <a:ext uri="{FF2B5EF4-FFF2-40B4-BE49-F238E27FC236}">
                    <a16:creationId xmlns:a16="http://schemas.microsoft.com/office/drawing/2014/main" id="{BEB849B4-4D30-4323-91AA-378C4B46C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2">
                <a:extLst>
                  <a:ext uri="{FF2B5EF4-FFF2-40B4-BE49-F238E27FC236}">
                    <a16:creationId xmlns:a16="http://schemas.microsoft.com/office/drawing/2014/main" id="{063D7A94-1ABB-4617-B1BA-3D2A0830F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2">
                <a:extLst>
                  <a:ext uri="{FF2B5EF4-FFF2-40B4-BE49-F238E27FC236}">
                    <a16:creationId xmlns:a16="http://schemas.microsoft.com/office/drawing/2014/main" id="{ED201E6B-9FF4-4F5E-B6EE-AA1CFA472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2">
                <a:extLst>
                  <a:ext uri="{FF2B5EF4-FFF2-40B4-BE49-F238E27FC236}">
                    <a16:creationId xmlns:a16="http://schemas.microsoft.com/office/drawing/2014/main" id="{A57C74DE-E066-4584-9416-3EFAEE69D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
                <a:extLst>
                  <a:ext uri="{FF2B5EF4-FFF2-40B4-BE49-F238E27FC236}">
                    <a16:creationId xmlns:a16="http://schemas.microsoft.com/office/drawing/2014/main" id="{EB01B9AF-FF59-4A68-B12A-B3DACBC38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2">
                <a:extLst>
                  <a:ext uri="{FF2B5EF4-FFF2-40B4-BE49-F238E27FC236}">
                    <a16:creationId xmlns:a16="http://schemas.microsoft.com/office/drawing/2014/main" id="{8C9D3FDF-BE17-4A72-B62C-EE3F87CD9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a:extLst>
                  <a:ext uri="{FF2B5EF4-FFF2-40B4-BE49-F238E27FC236}">
                    <a16:creationId xmlns:a16="http://schemas.microsoft.com/office/drawing/2014/main" id="{EE5E78CE-E276-4C9A-9568-A88DEA98B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
                <a:extLst>
                  <a:ext uri="{FF2B5EF4-FFF2-40B4-BE49-F238E27FC236}">
                    <a16:creationId xmlns:a16="http://schemas.microsoft.com/office/drawing/2014/main" id="{169A4C3D-1B5B-4B0A-9A38-0C5898B81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a:extLst>
                  <a:ext uri="{FF2B5EF4-FFF2-40B4-BE49-F238E27FC236}">
                    <a16:creationId xmlns:a16="http://schemas.microsoft.com/office/drawing/2014/main" id="{F3866EE2-F028-4F13-B0E7-66918283D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2">
                <a:extLst>
                  <a:ext uri="{FF2B5EF4-FFF2-40B4-BE49-F238E27FC236}">
                    <a16:creationId xmlns:a16="http://schemas.microsoft.com/office/drawing/2014/main" id="{E5275535-4CC8-4BFF-A654-CE3426F43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4" name="Picture 2">
                <a:extLst>
                  <a:ext uri="{FF2B5EF4-FFF2-40B4-BE49-F238E27FC236}">
                    <a16:creationId xmlns:a16="http://schemas.microsoft.com/office/drawing/2014/main" id="{6509AECF-B5A5-4540-B780-80FA6D48E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2">
                <a:extLst>
                  <a:ext uri="{FF2B5EF4-FFF2-40B4-BE49-F238E27FC236}">
                    <a16:creationId xmlns:a16="http://schemas.microsoft.com/office/drawing/2014/main" id="{91761EFE-0F3F-4F03-8EAF-D23BD9817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6" name="Picture 2">
                <a:extLst>
                  <a:ext uri="{FF2B5EF4-FFF2-40B4-BE49-F238E27FC236}">
                    <a16:creationId xmlns:a16="http://schemas.microsoft.com/office/drawing/2014/main" id="{30066307-879B-472A-98C8-403A6C2E8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2">
                <a:extLst>
                  <a:ext uri="{FF2B5EF4-FFF2-40B4-BE49-F238E27FC236}">
                    <a16:creationId xmlns:a16="http://schemas.microsoft.com/office/drawing/2014/main" id="{0FAA4418-CA1B-4080-8C52-2187B36B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2">
                <a:extLst>
                  <a:ext uri="{FF2B5EF4-FFF2-40B4-BE49-F238E27FC236}">
                    <a16:creationId xmlns:a16="http://schemas.microsoft.com/office/drawing/2014/main" id="{4497F41B-AE7F-481C-B8A3-D0117BBF0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a:extLst>
                  <a:ext uri="{FF2B5EF4-FFF2-40B4-BE49-F238E27FC236}">
                    <a16:creationId xmlns:a16="http://schemas.microsoft.com/office/drawing/2014/main" id="{B062BF8D-7328-4254-A983-7FEB64931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
                <a:extLst>
                  <a:ext uri="{FF2B5EF4-FFF2-40B4-BE49-F238E27FC236}">
                    <a16:creationId xmlns:a16="http://schemas.microsoft.com/office/drawing/2014/main" id="{5A2123B2-CF5F-4FF3-A85F-DD549FBBF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
                <a:extLst>
                  <a:ext uri="{FF2B5EF4-FFF2-40B4-BE49-F238E27FC236}">
                    <a16:creationId xmlns:a16="http://schemas.microsoft.com/office/drawing/2014/main" id="{B7D2C536-EFA3-455D-A239-65301D0E1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
                <a:extLst>
                  <a:ext uri="{FF2B5EF4-FFF2-40B4-BE49-F238E27FC236}">
                    <a16:creationId xmlns:a16="http://schemas.microsoft.com/office/drawing/2014/main" id="{B52D6AC4-D96C-4DDC-A99C-E3305F48F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a:extLst>
                  <a:ext uri="{FF2B5EF4-FFF2-40B4-BE49-F238E27FC236}">
                    <a16:creationId xmlns:a16="http://schemas.microsoft.com/office/drawing/2014/main" id="{75BE9620-254E-4F99-8A62-7D403E43C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a:extLst>
                  <a:ext uri="{FF2B5EF4-FFF2-40B4-BE49-F238E27FC236}">
                    <a16:creationId xmlns:a16="http://schemas.microsoft.com/office/drawing/2014/main" id="{4A2670B8-E843-4F7B-A157-99217F028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a:extLst>
                  <a:ext uri="{FF2B5EF4-FFF2-40B4-BE49-F238E27FC236}">
                    <a16:creationId xmlns:a16="http://schemas.microsoft.com/office/drawing/2014/main" id="{1C74C5E6-1EC7-4759-A4AB-DB84A56DD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a:extLst>
                  <a:ext uri="{FF2B5EF4-FFF2-40B4-BE49-F238E27FC236}">
                    <a16:creationId xmlns:a16="http://schemas.microsoft.com/office/drawing/2014/main" id="{12D4299D-9D41-4E8B-8C33-ECAEDC07D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a:extLst>
                  <a:ext uri="{FF2B5EF4-FFF2-40B4-BE49-F238E27FC236}">
                    <a16:creationId xmlns:a16="http://schemas.microsoft.com/office/drawing/2014/main" id="{6D6C99F5-9AF4-4B2E-9C8D-158508E38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a:extLst>
                  <a:ext uri="{FF2B5EF4-FFF2-40B4-BE49-F238E27FC236}">
                    <a16:creationId xmlns:a16="http://schemas.microsoft.com/office/drawing/2014/main" id="{E589F68B-81C0-4735-ACFC-0684855D8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a:extLst>
                  <a:ext uri="{FF2B5EF4-FFF2-40B4-BE49-F238E27FC236}">
                    <a16:creationId xmlns:a16="http://schemas.microsoft.com/office/drawing/2014/main" id="{4888D2EC-38CF-41D4-98F3-000C9F53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a:extLst>
                  <a:ext uri="{FF2B5EF4-FFF2-40B4-BE49-F238E27FC236}">
                    <a16:creationId xmlns:a16="http://schemas.microsoft.com/office/drawing/2014/main" id="{8E1135E4-2692-4CFF-AE23-D0B314679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a:extLst>
                  <a:ext uri="{FF2B5EF4-FFF2-40B4-BE49-F238E27FC236}">
                    <a16:creationId xmlns:a16="http://schemas.microsoft.com/office/drawing/2014/main" id="{2C483705-9D09-4703-BAED-4060AA4ED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a:extLst>
                  <a:ext uri="{FF2B5EF4-FFF2-40B4-BE49-F238E27FC236}">
                    <a16:creationId xmlns:a16="http://schemas.microsoft.com/office/drawing/2014/main" id="{1B540161-1964-415B-896F-3FDAD6DBB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a:extLst>
                  <a:ext uri="{FF2B5EF4-FFF2-40B4-BE49-F238E27FC236}">
                    <a16:creationId xmlns:a16="http://schemas.microsoft.com/office/drawing/2014/main" id="{9378A23F-AE5E-4547-90B3-30C1ADFEC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2">
                <a:extLst>
                  <a:ext uri="{FF2B5EF4-FFF2-40B4-BE49-F238E27FC236}">
                    <a16:creationId xmlns:a16="http://schemas.microsoft.com/office/drawing/2014/main" id="{3ED7D7EB-79C0-4F86-BE27-684A2BD7D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2">
                <a:extLst>
                  <a:ext uri="{FF2B5EF4-FFF2-40B4-BE49-F238E27FC236}">
                    <a16:creationId xmlns:a16="http://schemas.microsoft.com/office/drawing/2014/main" id="{0AE22AE7-D7F5-42D5-AA18-8A36BC64F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
                <a:extLst>
                  <a:ext uri="{FF2B5EF4-FFF2-40B4-BE49-F238E27FC236}">
                    <a16:creationId xmlns:a16="http://schemas.microsoft.com/office/drawing/2014/main" id="{98EF3B70-D9A9-4F98-963E-0D601FA6A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2">
                <a:extLst>
                  <a:ext uri="{FF2B5EF4-FFF2-40B4-BE49-F238E27FC236}">
                    <a16:creationId xmlns:a16="http://schemas.microsoft.com/office/drawing/2014/main" id="{BC9A18A7-12C4-424E-88CD-F99486FEF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2">
                <a:extLst>
                  <a:ext uri="{FF2B5EF4-FFF2-40B4-BE49-F238E27FC236}">
                    <a16:creationId xmlns:a16="http://schemas.microsoft.com/office/drawing/2014/main" id="{B0FB81B0-F540-406F-B821-D1B561BE1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2">
                <a:extLst>
                  <a:ext uri="{FF2B5EF4-FFF2-40B4-BE49-F238E27FC236}">
                    <a16:creationId xmlns:a16="http://schemas.microsoft.com/office/drawing/2014/main" id="{96C39779-1D90-4AC2-BC7C-595265122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a:extLst>
                  <a:ext uri="{FF2B5EF4-FFF2-40B4-BE49-F238E27FC236}">
                    <a16:creationId xmlns:a16="http://schemas.microsoft.com/office/drawing/2014/main" id="{5899017F-99E9-45F2-AFB2-150897A20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a:extLst>
                  <a:ext uri="{FF2B5EF4-FFF2-40B4-BE49-F238E27FC236}">
                    <a16:creationId xmlns:a16="http://schemas.microsoft.com/office/drawing/2014/main" id="{0EAC923E-D4E9-41C7-A5E5-73809CD49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2">
                <a:extLst>
                  <a:ext uri="{FF2B5EF4-FFF2-40B4-BE49-F238E27FC236}">
                    <a16:creationId xmlns:a16="http://schemas.microsoft.com/office/drawing/2014/main" id="{6306B1BA-176A-4522-BB99-FBA11D882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2">
                <a:extLst>
                  <a:ext uri="{FF2B5EF4-FFF2-40B4-BE49-F238E27FC236}">
                    <a16:creationId xmlns:a16="http://schemas.microsoft.com/office/drawing/2014/main" id="{4B329740-A5C7-4266-B891-712701810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2">
                <a:extLst>
                  <a:ext uri="{FF2B5EF4-FFF2-40B4-BE49-F238E27FC236}">
                    <a16:creationId xmlns:a16="http://schemas.microsoft.com/office/drawing/2014/main" id="{FA8D99A9-1490-428C-A389-70106BB95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2">
                <a:extLst>
                  <a:ext uri="{FF2B5EF4-FFF2-40B4-BE49-F238E27FC236}">
                    <a16:creationId xmlns:a16="http://schemas.microsoft.com/office/drawing/2014/main" id="{87F97772-BC8B-4068-B155-D8A1D77AC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a:extLst>
                  <a:ext uri="{FF2B5EF4-FFF2-40B4-BE49-F238E27FC236}">
                    <a16:creationId xmlns:a16="http://schemas.microsoft.com/office/drawing/2014/main" id="{7BD6C1B4-F97C-4BDB-995A-3B5F11138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7" name="Picture 2">
                <a:extLst>
                  <a:ext uri="{FF2B5EF4-FFF2-40B4-BE49-F238E27FC236}">
                    <a16:creationId xmlns:a16="http://schemas.microsoft.com/office/drawing/2014/main" id="{88607DEC-CA89-48D2-9EFE-2A5283F52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2">
                <a:extLst>
                  <a:ext uri="{FF2B5EF4-FFF2-40B4-BE49-F238E27FC236}">
                    <a16:creationId xmlns:a16="http://schemas.microsoft.com/office/drawing/2014/main" id="{5C191361-2244-4783-B617-982DC38C4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2">
                <a:extLst>
                  <a:ext uri="{FF2B5EF4-FFF2-40B4-BE49-F238E27FC236}">
                    <a16:creationId xmlns:a16="http://schemas.microsoft.com/office/drawing/2014/main" id="{700FC840-189E-451B-A2D8-B4A49D1AF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2">
                <a:extLst>
                  <a:ext uri="{FF2B5EF4-FFF2-40B4-BE49-F238E27FC236}">
                    <a16:creationId xmlns:a16="http://schemas.microsoft.com/office/drawing/2014/main" id="{F56615E7-DC5F-407A-AC8D-FE3C9B98F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2">
                <a:extLst>
                  <a:ext uri="{FF2B5EF4-FFF2-40B4-BE49-F238E27FC236}">
                    <a16:creationId xmlns:a16="http://schemas.microsoft.com/office/drawing/2014/main" id="{676B436C-F979-4D00-AC3D-0FC32E16A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a:extLst>
                  <a:ext uri="{FF2B5EF4-FFF2-40B4-BE49-F238E27FC236}">
                    <a16:creationId xmlns:a16="http://schemas.microsoft.com/office/drawing/2014/main" id="{7417F596-E88D-4ADB-A4BB-27DBA6D89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2">
                <a:extLst>
                  <a:ext uri="{FF2B5EF4-FFF2-40B4-BE49-F238E27FC236}">
                    <a16:creationId xmlns:a16="http://schemas.microsoft.com/office/drawing/2014/main" id="{72189AA2-8BEA-46C5-8BD4-FC24E6D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2">
                <a:extLst>
                  <a:ext uri="{FF2B5EF4-FFF2-40B4-BE49-F238E27FC236}">
                    <a16:creationId xmlns:a16="http://schemas.microsoft.com/office/drawing/2014/main" id="{BC2DA6DC-6E10-4946-92C2-3D2D4AE6B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2">
                <a:extLst>
                  <a:ext uri="{FF2B5EF4-FFF2-40B4-BE49-F238E27FC236}">
                    <a16:creationId xmlns:a16="http://schemas.microsoft.com/office/drawing/2014/main" id="{DFF97BAB-4207-434C-B631-11998705B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2">
                <a:extLst>
                  <a:ext uri="{FF2B5EF4-FFF2-40B4-BE49-F238E27FC236}">
                    <a16:creationId xmlns:a16="http://schemas.microsoft.com/office/drawing/2014/main" id="{637B1F64-A544-4E7F-90B2-CFD69ECE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a:extLst>
                  <a:ext uri="{FF2B5EF4-FFF2-40B4-BE49-F238E27FC236}">
                    <a16:creationId xmlns:a16="http://schemas.microsoft.com/office/drawing/2014/main" id="{FEE36276-0782-4C7D-A8F6-40DDC06E5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2">
                <a:extLst>
                  <a:ext uri="{FF2B5EF4-FFF2-40B4-BE49-F238E27FC236}">
                    <a16:creationId xmlns:a16="http://schemas.microsoft.com/office/drawing/2014/main" id="{97526D9B-F641-42A5-BE97-9AA0C010D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2">
                <a:extLst>
                  <a:ext uri="{FF2B5EF4-FFF2-40B4-BE49-F238E27FC236}">
                    <a16:creationId xmlns:a16="http://schemas.microsoft.com/office/drawing/2014/main" id="{F4A35437-457B-4C57-A4C0-7ECEBA16A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a:extLst>
                  <a:ext uri="{FF2B5EF4-FFF2-40B4-BE49-F238E27FC236}">
                    <a16:creationId xmlns:a16="http://schemas.microsoft.com/office/drawing/2014/main" id="{A1805434-AA36-4BE5-85B8-5D5207C3A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2">
                <a:extLst>
                  <a:ext uri="{FF2B5EF4-FFF2-40B4-BE49-F238E27FC236}">
                    <a16:creationId xmlns:a16="http://schemas.microsoft.com/office/drawing/2014/main" id="{4878A1DE-394B-4C5B-83FA-40059CD17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2">
                <a:extLst>
                  <a:ext uri="{FF2B5EF4-FFF2-40B4-BE49-F238E27FC236}">
                    <a16:creationId xmlns:a16="http://schemas.microsoft.com/office/drawing/2014/main" id="{29A15121-CC27-4727-958B-864719005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2">
                <a:extLst>
                  <a:ext uri="{FF2B5EF4-FFF2-40B4-BE49-F238E27FC236}">
                    <a16:creationId xmlns:a16="http://schemas.microsoft.com/office/drawing/2014/main" id="{1E646671-030E-429C-A5A3-4347821B0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2">
                <a:extLst>
                  <a:ext uri="{FF2B5EF4-FFF2-40B4-BE49-F238E27FC236}">
                    <a16:creationId xmlns:a16="http://schemas.microsoft.com/office/drawing/2014/main" id="{D1CB1273-FB34-470E-B92A-D0AF7BF5D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2">
                <a:extLst>
                  <a:ext uri="{FF2B5EF4-FFF2-40B4-BE49-F238E27FC236}">
                    <a16:creationId xmlns:a16="http://schemas.microsoft.com/office/drawing/2014/main" id="{FB875438-DACF-41B4-AF99-3F02466E5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a:extLst>
                  <a:ext uri="{FF2B5EF4-FFF2-40B4-BE49-F238E27FC236}">
                    <a16:creationId xmlns:a16="http://schemas.microsoft.com/office/drawing/2014/main" id="{9935AAA8-906C-4D9E-BC09-BADB5A147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a:extLst>
                  <a:ext uri="{FF2B5EF4-FFF2-40B4-BE49-F238E27FC236}">
                    <a16:creationId xmlns:a16="http://schemas.microsoft.com/office/drawing/2014/main" id="{EE16D68D-2F9A-4A4F-B547-6FC11772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a:extLst>
                  <a:ext uri="{FF2B5EF4-FFF2-40B4-BE49-F238E27FC236}">
                    <a16:creationId xmlns:a16="http://schemas.microsoft.com/office/drawing/2014/main" id="{41961576-02DF-4BE2-AFAC-C66DA1651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2">
                <a:extLst>
                  <a:ext uri="{FF2B5EF4-FFF2-40B4-BE49-F238E27FC236}">
                    <a16:creationId xmlns:a16="http://schemas.microsoft.com/office/drawing/2014/main" id="{4CAB38A5-357F-44D8-88A5-DADF49600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2">
                <a:extLst>
                  <a:ext uri="{FF2B5EF4-FFF2-40B4-BE49-F238E27FC236}">
                    <a16:creationId xmlns:a16="http://schemas.microsoft.com/office/drawing/2014/main" id="{FE195649-FD46-4B7B-917B-D56BA71CC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2">
                <a:extLst>
                  <a:ext uri="{FF2B5EF4-FFF2-40B4-BE49-F238E27FC236}">
                    <a16:creationId xmlns:a16="http://schemas.microsoft.com/office/drawing/2014/main" id="{FD26FE7B-50AE-4788-B468-5640D21A7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2" name="Picture 2">
                <a:extLst>
                  <a:ext uri="{FF2B5EF4-FFF2-40B4-BE49-F238E27FC236}">
                    <a16:creationId xmlns:a16="http://schemas.microsoft.com/office/drawing/2014/main" id="{92F90AA2-5B8A-4C94-90A7-D1E47BFC1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2">
                <a:extLst>
                  <a:ext uri="{FF2B5EF4-FFF2-40B4-BE49-F238E27FC236}">
                    <a16:creationId xmlns:a16="http://schemas.microsoft.com/office/drawing/2014/main" id="{5F2C2E3B-2373-4EF6-8EED-A257A2D5D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2">
                <a:extLst>
                  <a:ext uri="{FF2B5EF4-FFF2-40B4-BE49-F238E27FC236}">
                    <a16:creationId xmlns:a16="http://schemas.microsoft.com/office/drawing/2014/main" id="{5C88A543-C4E8-483B-A9E6-EC35FABB9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2">
                <a:extLst>
                  <a:ext uri="{FF2B5EF4-FFF2-40B4-BE49-F238E27FC236}">
                    <a16:creationId xmlns:a16="http://schemas.microsoft.com/office/drawing/2014/main" id="{8C59F9C9-5E26-4754-9904-33F69BC57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2">
                <a:extLst>
                  <a:ext uri="{FF2B5EF4-FFF2-40B4-BE49-F238E27FC236}">
                    <a16:creationId xmlns:a16="http://schemas.microsoft.com/office/drawing/2014/main" id="{5B865DA5-8365-4E9E-AE04-44B446E2C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2">
                <a:extLst>
                  <a:ext uri="{FF2B5EF4-FFF2-40B4-BE49-F238E27FC236}">
                    <a16:creationId xmlns:a16="http://schemas.microsoft.com/office/drawing/2014/main" id="{B6D0DF46-424E-473A-B96C-2FA426657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2">
                <a:extLst>
                  <a:ext uri="{FF2B5EF4-FFF2-40B4-BE49-F238E27FC236}">
                    <a16:creationId xmlns:a16="http://schemas.microsoft.com/office/drawing/2014/main" id="{58F2CB9B-7840-46CF-AD9E-6E2BE33C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89" name="Picture 2">
                <a:extLst>
                  <a:ext uri="{FF2B5EF4-FFF2-40B4-BE49-F238E27FC236}">
                    <a16:creationId xmlns:a16="http://schemas.microsoft.com/office/drawing/2014/main" id="{C2AFEB26-7411-4B6E-9E80-B81FAC5CA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2">
                <a:extLst>
                  <a:ext uri="{FF2B5EF4-FFF2-40B4-BE49-F238E27FC236}">
                    <a16:creationId xmlns:a16="http://schemas.microsoft.com/office/drawing/2014/main" id="{97280850-8C9B-4F6E-83E8-8AC9A40BA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1" name="Picture 2">
                <a:extLst>
                  <a:ext uri="{FF2B5EF4-FFF2-40B4-BE49-F238E27FC236}">
                    <a16:creationId xmlns:a16="http://schemas.microsoft.com/office/drawing/2014/main" id="{8986E1EF-AFF0-4933-B914-4EE79139D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2" name="Picture 2">
                <a:extLst>
                  <a:ext uri="{FF2B5EF4-FFF2-40B4-BE49-F238E27FC236}">
                    <a16:creationId xmlns:a16="http://schemas.microsoft.com/office/drawing/2014/main" id="{621BE91A-F698-4B2A-9088-B94B83418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3" name="组合 392">
              <a:extLst>
                <a:ext uri="{FF2B5EF4-FFF2-40B4-BE49-F238E27FC236}">
                  <a16:creationId xmlns:a16="http://schemas.microsoft.com/office/drawing/2014/main" id="{ACCE7F47-DBAD-4156-9567-E5EA0606EC3E}"/>
                </a:ext>
              </a:extLst>
            </p:cNvPr>
            <p:cNvGrpSpPr/>
            <p:nvPr/>
          </p:nvGrpSpPr>
          <p:grpSpPr>
            <a:xfrm>
              <a:off x="6972299" y="0"/>
              <a:ext cx="2318978" cy="6502400"/>
              <a:chOff x="-1" y="0"/>
              <a:chExt cx="2318978" cy="6502400"/>
            </a:xfrm>
          </p:grpSpPr>
          <p:pic>
            <p:nvPicPr>
              <p:cNvPr id="394" name="Picture 2">
                <a:extLst>
                  <a:ext uri="{FF2B5EF4-FFF2-40B4-BE49-F238E27FC236}">
                    <a16:creationId xmlns:a16="http://schemas.microsoft.com/office/drawing/2014/main" id="{EF60D165-C425-4151-B2A5-5D52E9727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2">
                <a:extLst>
                  <a:ext uri="{FF2B5EF4-FFF2-40B4-BE49-F238E27FC236}">
                    <a16:creationId xmlns:a16="http://schemas.microsoft.com/office/drawing/2014/main" id="{71887503-42DC-4607-84ED-C3A5D198B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2">
                <a:extLst>
                  <a:ext uri="{FF2B5EF4-FFF2-40B4-BE49-F238E27FC236}">
                    <a16:creationId xmlns:a16="http://schemas.microsoft.com/office/drawing/2014/main" id="{BD7068BF-8DA2-422D-875A-66730DF67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a:extLst>
                  <a:ext uri="{FF2B5EF4-FFF2-40B4-BE49-F238E27FC236}">
                    <a16:creationId xmlns:a16="http://schemas.microsoft.com/office/drawing/2014/main" id="{3270CD62-AB6C-4F70-BC6F-20069331D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a:extLst>
                  <a:ext uri="{FF2B5EF4-FFF2-40B4-BE49-F238E27FC236}">
                    <a16:creationId xmlns:a16="http://schemas.microsoft.com/office/drawing/2014/main" id="{8C9B08DC-19F2-4A91-AFDE-9CD76D639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a:extLst>
                  <a:ext uri="{FF2B5EF4-FFF2-40B4-BE49-F238E27FC236}">
                    <a16:creationId xmlns:a16="http://schemas.microsoft.com/office/drawing/2014/main" id="{1EB00694-86A6-4E64-A02A-DBC69C71B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a:extLst>
                  <a:ext uri="{FF2B5EF4-FFF2-40B4-BE49-F238E27FC236}">
                    <a16:creationId xmlns:a16="http://schemas.microsoft.com/office/drawing/2014/main" id="{59DB6941-DDC6-480A-9310-F5B579A40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a:extLst>
                  <a:ext uri="{FF2B5EF4-FFF2-40B4-BE49-F238E27FC236}">
                    <a16:creationId xmlns:a16="http://schemas.microsoft.com/office/drawing/2014/main" id="{6BE2576F-125A-4059-8E0E-B4EC6C316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2" name="Picture 2">
                <a:extLst>
                  <a:ext uri="{FF2B5EF4-FFF2-40B4-BE49-F238E27FC236}">
                    <a16:creationId xmlns:a16="http://schemas.microsoft.com/office/drawing/2014/main" id="{4819D521-BA4D-4D65-9BC1-23A7FC6A5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2">
                <a:extLst>
                  <a:ext uri="{FF2B5EF4-FFF2-40B4-BE49-F238E27FC236}">
                    <a16:creationId xmlns:a16="http://schemas.microsoft.com/office/drawing/2014/main" id="{D6CFD448-5440-41BA-B887-92F70F07F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a:extLst>
                  <a:ext uri="{FF2B5EF4-FFF2-40B4-BE49-F238E27FC236}">
                    <a16:creationId xmlns:a16="http://schemas.microsoft.com/office/drawing/2014/main" id="{77BE77FC-278B-4C1F-9BB3-7A679FCEA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a:extLst>
                  <a:ext uri="{FF2B5EF4-FFF2-40B4-BE49-F238E27FC236}">
                    <a16:creationId xmlns:a16="http://schemas.microsoft.com/office/drawing/2014/main" id="{7F13E8D3-898C-4705-8EB1-E60F04A0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a:extLst>
                  <a:ext uri="{FF2B5EF4-FFF2-40B4-BE49-F238E27FC236}">
                    <a16:creationId xmlns:a16="http://schemas.microsoft.com/office/drawing/2014/main" id="{00E6BD4A-1FAA-4E1D-AF6E-33B376D38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7" name="Picture 2">
                <a:extLst>
                  <a:ext uri="{FF2B5EF4-FFF2-40B4-BE49-F238E27FC236}">
                    <a16:creationId xmlns:a16="http://schemas.microsoft.com/office/drawing/2014/main" id="{39F3087C-FE1F-46CF-A3F6-431DA085F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8" name="Picture 2">
                <a:extLst>
                  <a:ext uri="{FF2B5EF4-FFF2-40B4-BE49-F238E27FC236}">
                    <a16:creationId xmlns:a16="http://schemas.microsoft.com/office/drawing/2014/main" id="{7E09FA7D-C680-4D82-B375-DFFD6A2F8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09" name="Picture 2">
                <a:extLst>
                  <a:ext uri="{FF2B5EF4-FFF2-40B4-BE49-F238E27FC236}">
                    <a16:creationId xmlns:a16="http://schemas.microsoft.com/office/drawing/2014/main" id="{1D851FEE-4B7F-48AE-8F56-45DB29C76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0" name="Picture 2">
                <a:extLst>
                  <a:ext uri="{FF2B5EF4-FFF2-40B4-BE49-F238E27FC236}">
                    <a16:creationId xmlns:a16="http://schemas.microsoft.com/office/drawing/2014/main" id="{6920041C-1049-43CE-8AF6-DF100C4E5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2">
                <a:extLst>
                  <a:ext uri="{FF2B5EF4-FFF2-40B4-BE49-F238E27FC236}">
                    <a16:creationId xmlns:a16="http://schemas.microsoft.com/office/drawing/2014/main" id="{B886A79A-0A05-43E3-B528-C22ED5485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2" name="Picture 2">
                <a:extLst>
                  <a:ext uri="{FF2B5EF4-FFF2-40B4-BE49-F238E27FC236}">
                    <a16:creationId xmlns:a16="http://schemas.microsoft.com/office/drawing/2014/main" id="{6DF3085D-60D3-4A4A-AB40-9BC0FE609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2">
                <a:extLst>
                  <a:ext uri="{FF2B5EF4-FFF2-40B4-BE49-F238E27FC236}">
                    <a16:creationId xmlns:a16="http://schemas.microsoft.com/office/drawing/2014/main" id="{D3BD51AC-E0DB-42BF-B9BB-BAD322044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4" name="Picture 2">
                <a:extLst>
                  <a:ext uri="{FF2B5EF4-FFF2-40B4-BE49-F238E27FC236}">
                    <a16:creationId xmlns:a16="http://schemas.microsoft.com/office/drawing/2014/main" id="{A2A08834-A0A8-4924-8456-23435CEC3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2">
                <a:extLst>
                  <a:ext uri="{FF2B5EF4-FFF2-40B4-BE49-F238E27FC236}">
                    <a16:creationId xmlns:a16="http://schemas.microsoft.com/office/drawing/2014/main" id="{32C5DE02-E769-4CC2-B01B-36B4DCB4C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2">
                <a:extLst>
                  <a:ext uri="{FF2B5EF4-FFF2-40B4-BE49-F238E27FC236}">
                    <a16:creationId xmlns:a16="http://schemas.microsoft.com/office/drawing/2014/main" id="{D01EDB61-C53B-40FB-98E0-29E1765B9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a:extLst>
                  <a:ext uri="{FF2B5EF4-FFF2-40B4-BE49-F238E27FC236}">
                    <a16:creationId xmlns:a16="http://schemas.microsoft.com/office/drawing/2014/main" id="{81FB4C98-E850-49D0-B6DE-BEA86520B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a:extLst>
                  <a:ext uri="{FF2B5EF4-FFF2-40B4-BE49-F238E27FC236}">
                    <a16:creationId xmlns:a16="http://schemas.microsoft.com/office/drawing/2014/main" id="{DD6CAA0A-8293-4B53-B7A2-8BA9AA65C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19" name="Picture 2">
                <a:extLst>
                  <a:ext uri="{FF2B5EF4-FFF2-40B4-BE49-F238E27FC236}">
                    <a16:creationId xmlns:a16="http://schemas.microsoft.com/office/drawing/2014/main" id="{7AE1E4F5-2401-4D9E-B7AC-187DF75A3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2">
                <a:extLst>
                  <a:ext uri="{FF2B5EF4-FFF2-40B4-BE49-F238E27FC236}">
                    <a16:creationId xmlns:a16="http://schemas.microsoft.com/office/drawing/2014/main" id="{A68E8C43-D718-49C5-BCB0-4B693A620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2">
                <a:extLst>
                  <a:ext uri="{FF2B5EF4-FFF2-40B4-BE49-F238E27FC236}">
                    <a16:creationId xmlns:a16="http://schemas.microsoft.com/office/drawing/2014/main" id="{9E982507-90CA-43C8-A716-49E276FD8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2">
                <a:extLst>
                  <a:ext uri="{FF2B5EF4-FFF2-40B4-BE49-F238E27FC236}">
                    <a16:creationId xmlns:a16="http://schemas.microsoft.com/office/drawing/2014/main" id="{B3EF34AD-F8D4-4DE8-AC73-83F592B5B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a:extLst>
                  <a:ext uri="{FF2B5EF4-FFF2-40B4-BE49-F238E27FC236}">
                    <a16:creationId xmlns:a16="http://schemas.microsoft.com/office/drawing/2014/main" id="{3F763A74-F7FE-4B20-B8BA-BD83343EC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a:extLst>
                  <a:ext uri="{FF2B5EF4-FFF2-40B4-BE49-F238E27FC236}">
                    <a16:creationId xmlns:a16="http://schemas.microsoft.com/office/drawing/2014/main" id="{B6747FE1-6CF5-461C-9FA9-C562EA25D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2">
                <a:extLst>
                  <a:ext uri="{FF2B5EF4-FFF2-40B4-BE49-F238E27FC236}">
                    <a16:creationId xmlns:a16="http://schemas.microsoft.com/office/drawing/2014/main" id="{9D0BE3AB-73B7-4637-A6C5-0D93AF3FE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2">
                <a:extLst>
                  <a:ext uri="{FF2B5EF4-FFF2-40B4-BE49-F238E27FC236}">
                    <a16:creationId xmlns:a16="http://schemas.microsoft.com/office/drawing/2014/main" id="{79402138-1FE3-4148-A3F9-D5E2A08A6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2">
                <a:extLst>
                  <a:ext uri="{FF2B5EF4-FFF2-40B4-BE49-F238E27FC236}">
                    <a16:creationId xmlns:a16="http://schemas.microsoft.com/office/drawing/2014/main" id="{D6CC9841-52E1-4200-AC6B-62653CEDF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2">
                <a:extLst>
                  <a:ext uri="{FF2B5EF4-FFF2-40B4-BE49-F238E27FC236}">
                    <a16:creationId xmlns:a16="http://schemas.microsoft.com/office/drawing/2014/main" id="{13E9A395-3E6F-4C9C-8AD2-AD9D5C537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2">
                <a:extLst>
                  <a:ext uri="{FF2B5EF4-FFF2-40B4-BE49-F238E27FC236}">
                    <a16:creationId xmlns:a16="http://schemas.microsoft.com/office/drawing/2014/main" id="{B609C409-5D2A-45B9-8AEB-8586AD776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a:extLst>
                  <a:ext uri="{FF2B5EF4-FFF2-40B4-BE49-F238E27FC236}">
                    <a16:creationId xmlns:a16="http://schemas.microsoft.com/office/drawing/2014/main" id="{99CCEDA0-434D-487B-BF21-C299C12F7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2">
                <a:extLst>
                  <a:ext uri="{FF2B5EF4-FFF2-40B4-BE49-F238E27FC236}">
                    <a16:creationId xmlns:a16="http://schemas.microsoft.com/office/drawing/2014/main" id="{54558A40-99A3-4C04-8E5D-62018188B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2" name="Picture 2">
                <a:extLst>
                  <a:ext uri="{FF2B5EF4-FFF2-40B4-BE49-F238E27FC236}">
                    <a16:creationId xmlns:a16="http://schemas.microsoft.com/office/drawing/2014/main" id="{D8ADF43A-2F87-496B-A3A8-B862C4845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2">
                <a:extLst>
                  <a:ext uri="{FF2B5EF4-FFF2-40B4-BE49-F238E27FC236}">
                    <a16:creationId xmlns:a16="http://schemas.microsoft.com/office/drawing/2014/main" id="{DB98C0FE-95FA-4B6C-9F68-697EEDCB9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 2">
                <a:extLst>
                  <a:ext uri="{FF2B5EF4-FFF2-40B4-BE49-F238E27FC236}">
                    <a16:creationId xmlns:a16="http://schemas.microsoft.com/office/drawing/2014/main" id="{CBC46E07-9C7B-4970-BEDF-53FFFD4B4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2">
                <a:extLst>
                  <a:ext uri="{FF2B5EF4-FFF2-40B4-BE49-F238E27FC236}">
                    <a16:creationId xmlns:a16="http://schemas.microsoft.com/office/drawing/2014/main" id="{25315480-07FC-43C7-9BCA-54E683249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2">
                <a:extLst>
                  <a:ext uri="{FF2B5EF4-FFF2-40B4-BE49-F238E27FC236}">
                    <a16:creationId xmlns:a16="http://schemas.microsoft.com/office/drawing/2014/main" id="{2F22C842-DBEA-4ECB-952C-DEC3F7F14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2">
                <a:extLst>
                  <a:ext uri="{FF2B5EF4-FFF2-40B4-BE49-F238E27FC236}">
                    <a16:creationId xmlns:a16="http://schemas.microsoft.com/office/drawing/2014/main" id="{3E0A6853-D547-4885-949A-5EAFAD3E7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a:extLst>
                  <a:ext uri="{FF2B5EF4-FFF2-40B4-BE49-F238E27FC236}">
                    <a16:creationId xmlns:a16="http://schemas.microsoft.com/office/drawing/2014/main" id="{DC743BD5-538A-473C-A114-820B8613A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2">
                <a:extLst>
                  <a:ext uri="{FF2B5EF4-FFF2-40B4-BE49-F238E27FC236}">
                    <a16:creationId xmlns:a16="http://schemas.microsoft.com/office/drawing/2014/main" id="{2FA7B097-D60D-47DE-8484-56A8B3DA6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2">
                <a:extLst>
                  <a:ext uri="{FF2B5EF4-FFF2-40B4-BE49-F238E27FC236}">
                    <a16:creationId xmlns:a16="http://schemas.microsoft.com/office/drawing/2014/main" id="{12EB0D3A-F9DE-4947-ACEC-758C0C106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
                <a:extLst>
                  <a:ext uri="{FF2B5EF4-FFF2-40B4-BE49-F238E27FC236}">
                    <a16:creationId xmlns:a16="http://schemas.microsoft.com/office/drawing/2014/main" id="{1382D110-5933-4CC8-B0F4-CBC16C99E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
                <a:extLst>
                  <a:ext uri="{FF2B5EF4-FFF2-40B4-BE49-F238E27FC236}">
                    <a16:creationId xmlns:a16="http://schemas.microsoft.com/office/drawing/2014/main" id="{450D4570-A8FC-451A-96B5-4C920A6E3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a:extLst>
                  <a:ext uri="{FF2B5EF4-FFF2-40B4-BE49-F238E27FC236}">
                    <a16:creationId xmlns:a16="http://schemas.microsoft.com/office/drawing/2014/main" id="{7DB927C8-F1F0-4D0B-A3F3-3B4A483FA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2">
                <a:extLst>
                  <a:ext uri="{FF2B5EF4-FFF2-40B4-BE49-F238E27FC236}">
                    <a16:creationId xmlns:a16="http://schemas.microsoft.com/office/drawing/2014/main" id="{CA908B5F-AA87-440B-9663-9E7165169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a:extLst>
                  <a:ext uri="{FF2B5EF4-FFF2-40B4-BE49-F238E27FC236}">
                    <a16:creationId xmlns:a16="http://schemas.microsoft.com/office/drawing/2014/main" id="{D208B4AD-2CC7-4832-AFED-151D2ABE2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2">
                <a:extLst>
                  <a:ext uri="{FF2B5EF4-FFF2-40B4-BE49-F238E27FC236}">
                    <a16:creationId xmlns:a16="http://schemas.microsoft.com/office/drawing/2014/main" id="{394AC054-BA86-409E-9507-A52426750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a:extLst>
                  <a:ext uri="{FF2B5EF4-FFF2-40B4-BE49-F238E27FC236}">
                    <a16:creationId xmlns:a16="http://schemas.microsoft.com/office/drawing/2014/main" id="{2205DF66-E029-4CFE-B0F9-A54A11EE5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2">
                <a:extLst>
                  <a:ext uri="{FF2B5EF4-FFF2-40B4-BE49-F238E27FC236}">
                    <a16:creationId xmlns:a16="http://schemas.microsoft.com/office/drawing/2014/main" id="{59BA5B09-FBA9-4353-8A57-5C307F687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2">
                <a:extLst>
                  <a:ext uri="{FF2B5EF4-FFF2-40B4-BE49-F238E27FC236}">
                    <a16:creationId xmlns:a16="http://schemas.microsoft.com/office/drawing/2014/main" id="{95E8E49F-11FA-4419-BAD4-3BF97112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a:extLst>
                  <a:ext uri="{FF2B5EF4-FFF2-40B4-BE49-F238E27FC236}">
                    <a16:creationId xmlns:a16="http://schemas.microsoft.com/office/drawing/2014/main" id="{168BD23B-BD51-4F12-88B3-F152EE314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a:extLst>
                  <a:ext uri="{FF2B5EF4-FFF2-40B4-BE49-F238E27FC236}">
                    <a16:creationId xmlns:a16="http://schemas.microsoft.com/office/drawing/2014/main" id="{8814FBE1-2462-497D-BDE3-1114CE2AD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2">
                <a:extLst>
                  <a:ext uri="{FF2B5EF4-FFF2-40B4-BE49-F238E27FC236}">
                    <a16:creationId xmlns:a16="http://schemas.microsoft.com/office/drawing/2014/main" id="{1A9C3F35-6275-4221-BCA7-FF39B1086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2">
                <a:extLst>
                  <a:ext uri="{FF2B5EF4-FFF2-40B4-BE49-F238E27FC236}">
                    <a16:creationId xmlns:a16="http://schemas.microsoft.com/office/drawing/2014/main" id="{AE1D0A49-A91E-4051-AB83-627863F9D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
                <a:extLst>
                  <a:ext uri="{FF2B5EF4-FFF2-40B4-BE49-F238E27FC236}">
                    <a16:creationId xmlns:a16="http://schemas.microsoft.com/office/drawing/2014/main" id="{A1A42888-6984-4484-B92D-7356A4EBA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
                <a:extLst>
                  <a:ext uri="{FF2B5EF4-FFF2-40B4-BE49-F238E27FC236}">
                    <a16:creationId xmlns:a16="http://schemas.microsoft.com/office/drawing/2014/main" id="{6BDEC2C6-74B0-4E5B-9CEC-06E546A14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2">
                <a:extLst>
                  <a:ext uri="{FF2B5EF4-FFF2-40B4-BE49-F238E27FC236}">
                    <a16:creationId xmlns:a16="http://schemas.microsoft.com/office/drawing/2014/main" id="{F7D74FE5-58A2-4C64-8447-E0CFCD05B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a:extLst>
                  <a:ext uri="{FF2B5EF4-FFF2-40B4-BE49-F238E27FC236}">
                    <a16:creationId xmlns:a16="http://schemas.microsoft.com/office/drawing/2014/main" id="{F2052783-4918-49E8-9F82-47E548370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2">
                <a:extLst>
                  <a:ext uri="{FF2B5EF4-FFF2-40B4-BE49-F238E27FC236}">
                    <a16:creationId xmlns:a16="http://schemas.microsoft.com/office/drawing/2014/main" id="{77FBDBA3-2F9B-4907-B875-A12564BF6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a:extLst>
                  <a:ext uri="{FF2B5EF4-FFF2-40B4-BE49-F238E27FC236}">
                    <a16:creationId xmlns:a16="http://schemas.microsoft.com/office/drawing/2014/main" id="{CFC78B98-6FCC-4789-BA01-BD339571E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a:extLst>
                  <a:ext uri="{FF2B5EF4-FFF2-40B4-BE49-F238E27FC236}">
                    <a16:creationId xmlns:a16="http://schemas.microsoft.com/office/drawing/2014/main" id="{01D4B43F-695E-47E2-A00A-F68BCE6A2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a:extLst>
                  <a:ext uri="{FF2B5EF4-FFF2-40B4-BE49-F238E27FC236}">
                    <a16:creationId xmlns:a16="http://schemas.microsoft.com/office/drawing/2014/main" id="{4514A9ED-2FAD-4874-904D-8B0085D3D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2">
                <a:extLst>
                  <a:ext uri="{FF2B5EF4-FFF2-40B4-BE49-F238E27FC236}">
                    <a16:creationId xmlns:a16="http://schemas.microsoft.com/office/drawing/2014/main" id="{58ED1C9C-F87B-47DD-809B-4103A5C56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2">
                <a:extLst>
                  <a:ext uri="{FF2B5EF4-FFF2-40B4-BE49-F238E27FC236}">
                    <a16:creationId xmlns:a16="http://schemas.microsoft.com/office/drawing/2014/main" id="{E940DB21-84FA-4362-A31C-DF056FBC3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2">
                <a:extLst>
                  <a:ext uri="{FF2B5EF4-FFF2-40B4-BE49-F238E27FC236}">
                    <a16:creationId xmlns:a16="http://schemas.microsoft.com/office/drawing/2014/main" id="{C299C140-941A-4E8C-9486-4A5BC95E8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2">
                <a:extLst>
                  <a:ext uri="{FF2B5EF4-FFF2-40B4-BE49-F238E27FC236}">
                    <a16:creationId xmlns:a16="http://schemas.microsoft.com/office/drawing/2014/main" id="{3CF86945-7069-49EF-9753-1A502F1B6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2">
                <a:extLst>
                  <a:ext uri="{FF2B5EF4-FFF2-40B4-BE49-F238E27FC236}">
                    <a16:creationId xmlns:a16="http://schemas.microsoft.com/office/drawing/2014/main" id="{71032162-26A5-4F1C-B6A8-1FC879FF0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a:extLst>
                  <a:ext uri="{FF2B5EF4-FFF2-40B4-BE49-F238E27FC236}">
                    <a16:creationId xmlns:a16="http://schemas.microsoft.com/office/drawing/2014/main" id="{30941DA4-B911-47EA-970C-2A34BFBDB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2">
                <a:extLst>
                  <a:ext uri="{FF2B5EF4-FFF2-40B4-BE49-F238E27FC236}">
                    <a16:creationId xmlns:a16="http://schemas.microsoft.com/office/drawing/2014/main" id="{8BFD8272-891A-45F7-B2B6-E813C6D79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a:extLst>
                  <a:ext uri="{FF2B5EF4-FFF2-40B4-BE49-F238E27FC236}">
                    <a16:creationId xmlns:a16="http://schemas.microsoft.com/office/drawing/2014/main" id="{B131782D-41D1-46B7-AD71-4CAF35453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2">
                <a:extLst>
                  <a:ext uri="{FF2B5EF4-FFF2-40B4-BE49-F238E27FC236}">
                    <a16:creationId xmlns:a16="http://schemas.microsoft.com/office/drawing/2014/main" id="{7DDB7980-F13F-4914-BB51-A79140643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a:extLst>
                  <a:ext uri="{FF2B5EF4-FFF2-40B4-BE49-F238E27FC236}">
                    <a16:creationId xmlns:a16="http://schemas.microsoft.com/office/drawing/2014/main" id="{980DB21B-8301-460E-89D4-CBB1E7E06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2">
                <a:extLst>
                  <a:ext uri="{FF2B5EF4-FFF2-40B4-BE49-F238E27FC236}">
                    <a16:creationId xmlns:a16="http://schemas.microsoft.com/office/drawing/2014/main" id="{5CEE70A7-85CA-4D3B-B81C-4472A9383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2">
                <a:extLst>
                  <a:ext uri="{FF2B5EF4-FFF2-40B4-BE49-F238E27FC236}">
                    <a16:creationId xmlns:a16="http://schemas.microsoft.com/office/drawing/2014/main" id="{93E75872-801A-4B4B-BE4A-FB9A8F0FB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2">
                <a:extLst>
                  <a:ext uri="{FF2B5EF4-FFF2-40B4-BE49-F238E27FC236}">
                    <a16:creationId xmlns:a16="http://schemas.microsoft.com/office/drawing/2014/main" id="{B6B5AF9D-FFC8-426B-98A4-3FAA25AD5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5" name="Picture 2">
                <a:extLst>
                  <a:ext uri="{FF2B5EF4-FFF2-40B4-BE49-F238E27FC236}">
                    <a16:creationId xmlns:a16="http://schemas.microsoft.com/office/drawing/2014/main" id="{946CB6B7-C460-493E-9F23-F93A436E6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2">
                <a:extLst>
                  <a:ext uri="{FF2B5EF4-FFF2-40B4-BE49-F238E27FC236}">
                    <a16:creationId xmlns:a16="http://schemas.microsoft.com/office/drawing/2014/main" id="{43FB3C50-E085-44B7-B7C6-E31944EE8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a:extLst>
                  <a:ext uri="{FF2B5EF4-FFF2-40B4-BE49-F238E27FC236}">
                    <a16:creationId xmlns:a16="http://schemas.microsoft.com/office/drawing/2014/main" id="{73F6FCF5-688B-441E-AA38-68E7869C9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8" name="Picture 2">
                <a:extLst>
                  <a:ext uri="{FF2B5EF4-FFF2-40B4-BE49-F238E27FC236}">
                    <a16:creationId xmlns:a16="http://schemas.microsoft.com/office/drawing/2014/main" id="{1146DA8B-C69A-41E3-AD23-A6B97755A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a:extLst>
                  <a:ext uri="{FF2B5EF4-FFF2-40B4-BE49-F238E27FC236}">
                    <a16:creationId xmlns:a16="http://schemas.microsoft.com/office/drawing/2014/main" id="{8248195B-A6BF-4DED-95E4-5C219DC39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a:extLst>
                  <a:ext uri="{FF2B5EF4-FFF2-40B4-BE49-F238E27FC236}">
                    <a16:creationId xmlns:a16="http://schemas.microsoft.com/office/drawing/2014/main" id="{16C5A7E0-C0BD-4CE0-B12B-7F547BFF1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a:extLst>
                  <a:ext uri="{FF2B5EF4-FFF2-40B4-BE49-F238E27FC236}">
                    <a16:creationId xmlns:a16="http://schemas.microsoft.com/office/drawing/2014/main" id="{381C015B-53F3-4E92-B462-42A35B92C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2" name="Picture 2">
                <a:extLst>
                  <a:ext uri="{FF2B5EF4-FFF2-40B4-BE49-F238E27FC236}">
                    <a16:creationId xmlns:a16="http://schemas.microsoft.com/office/drawing/2014/main" id="{6E82FB1C-C440-4F27-B175-CCA67B8D9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3" name="Picture 2">
                <a:extLst>
                  <a:ext uri="{FF2B5EF4-FFF2-40B4-BE49-F238E27FC236}">
                    <a16:creationId xmlns:a16="http://schemas.microsoft.com/office/drawing/2014/main" id="{DDC8081C-E799-4775-9D6D-382CA99FB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4" name="Picture 2">
                <a:extLst>
                  <a:ext uri="{FF2B5EF4-FFF2-40B4-BE49-F238E27FC236}">
                    <a16:creationId xmlns:a16="http://schemas.microsoft.com/office/drawing/2014/main" id="{A981F57C-6C46-4DD3-9DC9-FF6BD5F22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5" name="Picture 2">
                <a:extLst>
                  <a:ext uri="{FF2B5EF4-FFF2-40B4-BE49-F238E27FC236}">
                    <a16:creationId xmlns:a16="http://schemas.microsoft.com/office/drawing/2014/main" id="{6979C3F5-9D84-43C4-B6D1-F815B5AE0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6" name="Picture 2">
                <a:extLst>
                  <a:ext uri="{FF2B5EF4-FFF2-40B4-BE49-F238E27FC236}">
                    <a16:creationId xmlns:a16="http://schemas.microsoft.com/office/drawing/2014/main" id="{972D8F14-039C-486B-808E-5B42409F2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a:extLst>
                  <a:ext uri="{FF2B5EF4-FFF2-40B4-BE49-F238E27FC236}">
                    <a16:creationId xmlns:a16="http://schemas.microsoft.com/office/drawing/2014/main" id="{09682905-AF4C-468E-821C-15C972465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8" name="Picture 2">
                <a:extLst>
                  <a:ext uri="{FF2B5EF4-FFF2-40B4-BE49-F238E27FC236}">
                    <a16:creationId xmlns:a16="http://schemas.microsoft.com/office/drawing/2014/main" id="{370D4551-400B-49BE-A9FA-B96559ABB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a:extLst>
                  <a:ext uri="{FF2B5EF4-FFF2-40B4-BE49-F238E27FC236}">
                    <a16:creationId xmlns:a16="http://schemas.microsoft.com/office/drawing/2014/main" id="{837B22BB-682C-4170-B1FA-D9D0160F0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2">
                <a:extLst>
                  <a:ext uri="{FF2B5EF4-FFF2-40B4-BE49-F238E27FC236}">
                    <a16:creationId xmlns:a16="http://schemas.microsoft.com/office/drawing/2014/main" id="{9C553FAE-7330-4240-9FC0-ACDCCC9CD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a:extLst>
                  <a:ext uri="{FF2B5EF4-FFF2-40B4-BE49-F238E27FC236}">
                    <a16:creationId xmlns:a16="http://schemas.microsoft.com/office/drawing/2014/main" id="{AED53BF4-747F-497F-B04C-6F50D3CB0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2" name="Picture 2">
                <a:extLst>
                  <a:ext uri="{FF2B5EF4-FFF2-40B4-BE49-F238E27FC236}">
                    <a16:creationId xmlns:a16="http://schemas.microsoft.com/office/drawing/2014/main" id="{EC9589C6-AF0D-410A-B3A6-03B176B4A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3" name="Picture 2">
                <a:extLst>
                  <a:ext uri="{FF2B5EF4-FFF2-40B4-BE49-F238E27FC236}">
                    <a16:creationId xmlns:a16="http://schemas.microsoft.com/office/drawing/2014/main" id="{47DD0359-C911-430E-9A5D-F35929E26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4" name="Picture 2">
                <a:extLst>
                  <a:ext uri="{FF2B5EF4-FFF2-40B4-BE49-F238E27FC236}">
                    <a16:creationId xmlns:a16="http://schemas.microsoft.com/office/drawing/2014/main" id="{7148FCFB-709B-4373-847D-2C86CABB8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2">
                <a:extLst>
                  <a:ext uri="{FF2B5EF4-FFF2-40B4-BE49-F238E27FC236}">
                    <a16:creationId xmlns:a16="http://schemas.microsoft.com/office/drawing/2014/main" id="{ECDB7227-500E-4285-B216-CC8D3E802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6" name="Picture 2">
                <a:extLst>
                  <a:ext uri="{FF2B5EF4-FFF2-40B4-BE49-F238E27FC236}">
                    <a16:creationId xmlns:a16="http://schemas.microsoft.com/office/drawing/2014/main" id="{00EB84E7-F3AC-4EA0-A0F9-5889D387B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a:extLst>
                  <a:ext uri="{FF2B5EF4-FFF2-40B4-BE49-F238E27FC236}">
                    <a16:creationId xmlns:a16="http://schemas.microsoft.com/office/drawing/2014/main" id="{42BCDB1D-39E4-4D47-8100-EBC7AEBE4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2">
                <a:extLst>
                  <a:ext uri="{FF2B5EF4-FFF2-40B4-BE49-F238E27FC236}">
                    <a16:creationId xmlns:a16="http://schemas.microsoft.com/office/drawing/2014/main" id="{F7D62993-C666-4EBA-AEDA-42569D34F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a:extLst>
                  <a:ext uri="{FF2B5EF4-FFF2-40B4-BE49-F238E27FC236}">
                    <a16:creationId xmlns:a16="http://schemas.microsoft.com/office/drawing/2014/main" id="{7F11B363-4D6E-44D2-AA6A-AB6F1F78F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0" name="Picture 2">
                <a:extLst>
                  <a:ext uri="{FF2B5EF4-FFF2-40B4-BE49-F238E27FC236}">
                    <a16:creationId xmlns:a16="http://schemas.microsoft.com/office/drawing/2014/main" id="{91B73106-CD7E-4782-A456-1ABACEB58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a:extLst>
                  <a:ext uri="{FF2B5EF4-FFF2-40B4-BE49-F238E27FC236}">
                    <a16:creationId xmlns:a16="http://schemas.microsoft.com/office/drawing/2014/main" id="{0719F64D-179C-482E-9FFC-9928501E3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2" name="Picture 2">
                <a:extLst>
                  <a:ext uri="{FF2B5EF4-FFF2-40B4-BE49-F238E27FC236}">
                    <a16:creationId xmlns:a16="http://schemas.microsoft.com/office/drawing/2014/main" id="{7ABC7B44-D273-4BB8-AA3D-5813286A7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3" name="Picture 2">
                <a:extLst>
                  <a:ext uri="{FF2B5EF4-FFF2-40B4-BE49-F238E27FC236}">
                    <a16:creationId xmlns:a16="http://schemas.microsoft.com/office/drawing/2014/main" id="{1C22763D-383E-4B3F-A590-0267DC3AF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4" name="Picture 2">
                <a:extLst>
                  <a:ext uri="{FF2B5EF4-FFF2-40B4-BE49-F238E27FC236}">
                    <a16:creationId xmlns:a16="http://schemas.microsoft.com/office/drawing/2014/main" id="{1D37B671-EFE5-40CD-8370-6CF927B7C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2">
                <a:extLst>
                  <a:ext uri="{FF2B5EF4-FFF2-40B4-BE49-F238E27FC236}">
                    <a16:creationId xmlns:a16="http://schemas.microsoft.com/office/drawing/2014/main" id="{122DA47E-92BD-478E-9859-383356D74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6" name="Picture 2">
                <a:extLst>
                  <a:ext uri="{FF2B5EF4-FFF2-40B4-BE49-F238E27FC236}">
                    <a16:creationId xmlns:a16="http://schemas.microsoft.com/office/drawing/2014/main" id="{6C4DB47C-6E76-47E8-99CB-7DC912ED2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a:extLst>
                  <a:ext uri="{FF2B5EF4-FFF2-40B4-BE49-F238E27FC236}">
                    <a16:creationId xmlns:a16="http://schemas.microsoft.com/office/drawing/2014/main" id="{C50B3397-EEB7-4515-AE2A-980B16AA7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8" name="Picture 2">
                <a:extLst>
                  <a:ext uri="{FF2B5EF4-FFF2-40B4-BE49-F238E27FC236}">
                    <a16:creationId xmlns:a16="http://schemas.microsoft.com/office/drawing/2014/main" id="{523E1AD1-DA7E-416E-8194-58EE3D068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a:extLst>
                  <a:ext uri="{FF2B5EF4-FFF2-40B4-BE49-F238E27FC236}">
                    <a16:creationId xmlns:a16="http://schemas.microsoft.com/office/drawing/2014/main" id="{69461503-8637-4ADB-8DF0-528DB6983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0" name="Picture 2">
                <a:extLst>
                  <a:ext uri="{FF2B5EF4-FFF2-40B4-BE49-F238E27FC236}">
                    <a16:creationId xmlns:a16="http://schemas.microsoft.com/office/drawing/2014/main" id="{48B23DE9-1ECE-47FE-84E0-5393CCB47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a:extLst>
                  <a:ext uri="{FF2B5EF4-FFF2-40B4-BE49-F238E27FC236}">
                    <a16:creationId xmlns:a16="http://schemas.microsoft.com/office/drawing/2014/main" id="{3FE680F2-5F8B-4A9C-AE19-9D7B8413D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2" name="Picture 2">
                <a:extLst>
                  <a:ext uri="{FF2B5EF4-FFF2-40B4-BE49-F238E27FC236}">
                    <a16:creationId xmlns:a16="http://schemas.microsoft.com/office/drawing/2014/main" id="{DB39AE94-A649-4FC4-8094-A0F394840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3" name="Picture 2">
                <a:extLst>
                  <a:ext uri="{FF2B5EF4-FFF2-40B4-BE49-F238E27FC236}">
                    <a16:creationId xmlns:a16="http://schemas.microsoft.com/office/drawing/2014/main" id="{D6362C89-0806-4CD3-8490-625FF1FD6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4" name="Picture 2">
                <a:extLst>
                  <a:ext uri="{FF2B5EF4-FFF2-40B4-BE49-F238E27FC236}">
                    <a16:creationId xmlns:a16="http://schemas.microsoft.com/office/drawing/2014/main" id="{210C3375-E7AC-484B-A5B4-D231FCBBF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5" name="Picture 2">
                <a:extLst>
                  <a:ext uri="{FF2B5EF4-FFF2-40B4-BE49-F238E27FC236}">
                    <a16:creationId xmlns:a16="http://schemas.microsoft.com/office/drawing/2014/main" id="{04ADBF46-AEDA-484F-A46D-4AC0B2E97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6" name="Picture 2">
                <a:extLst>
                  <a:ext uri="{FF2B5EF4-FFF2-40B4-BE49-F238E27FC236}">
                    <a16:creationId xmlns:a16="http://schemas.microsoft.com/office/drawing/2014/main" id="{45282F30-670D-4BC9-9BF9-32734E932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a:extLst>
                  <a:ext uri="{FF2B5EF4-FFF2-40B4-BE49-F238E27FC236}">
                    <a16:creationId xmlns:a16="http://schemas.microsoft.com/office/drawing/2014/main" id="{E1571B10-F1DF-4A93-902D-81400080A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8" name="Picture 2">
                <a:extLst>
                  <a:ext uri="{FF2B5EF4-FFF2-40B4-BE49-F238E27FC236}">
                    <a16:creationId xmlns:a16="http://schemas.microsoft.com/office/drawing/2014/main" id="{59DE19E1-172D-4AAC-BAD1-6A9C363E4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a:extLst>
                  <a:ext uri="{FF2B5EF4-FFF2-40B4-BE49-F238E27FC236}">
                    <a16:creationId xmlns:a16="http://schemas.microsoft.com/office/drawing/2014/main" id="{4DBB8A4A-DB81-4165-8CD9-87DA2CE4E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0" name="Picture 2">
                <a:extLst>
                  <a:ext uri="{FF2B5EF4-FFF2-40B4-BE49-F238E27FC236}">
                    <a16:creationId xmlns:a16="http://schemas.microsoft.com/office/drawing/2014/main" id="{B468E63B-40A5-48C5-877D-69D8FCC4D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2">
                <a:extLst>
                  <a:ext uri="{FF2B5EF4-FFF2-40B4-BE49-F238E27FC236}">
                    <a16:creationId xmlns:a16="http://schemas.microsoft.com/office/drawing/2014/main" id="{5EAD2645-FB82-43DF-8CF5-5A2C8C252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2" name="组合 521">
              <a:extLst>
                <a:ext uri="{FF2B5EF4-FFF2-40B4-BE49-F238E27FC236}">
                  <a16:creationId xmlns:a16="http://schemas.microsoft.com/office/drawing/2014/main" id="{C0E9EE3C-6631-48F5-9B7A-7EB5C0F2C47F}"/>
                </a:ext>
              </a:extLst>
            </p:cNvPr>
            <p:cNvGrpSpPr/>
            <p:nvPr/>
          </p:nvGrpSpPr>
          <p:grpSpPr>
            <a:xfrm>
              <a:off x="9293278" y="0"/>
              <a:ext cx="2318978" cy="6502400"/>
              <a:chOff x="-1" y="0"/>
              <a:chExt cx="2318978" cy="6502400"/>
            </a:xfrm>
          </p:grpSpPr>
          <p:pic>
            <p:nvPicPr>
              <p:cNvPr id="523" name="Picture 2">
                <a:extLst>
                  <a:ext uri="{FF2B5EF4-FFF2-40B4-BE49-F238E27FC236}">
                    <a16:creationId xmlns:a16="http://schemas.microsoft.com/office/drawing/2014/main" id="{3D2BC7ED-B660-4A23-A9AF-5229A3159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4" name="Picture 2">
                <a:extLst>
                  <a:ext uri="{FF2B5EF4-FFF2-40B4-BE49-F238E27FC236}">
                    <a16:creationId xmlns:a16="http://schemas.microsoft.com/office/drawing/2014/main" id="{AB9572B8-5997-4B52-81AC-6FCF49C00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5" name="Picture 2">
                <a:extLst>
                  <a:ext uri="{FF2B5EF4-FFF2-40B4-BE49-F238E27FC236}">
                    <a16:creationId xmlns:a16="http://schemas.microsoft.com/office/drawing/2014/main" id="{B45D967F-1463-4471-A299-3D81EF7AE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6" name="Picture 2">
                <a:extLst>
                  <a:ext uri="{FF2B5EF4-FFF2-40B4-BE49-F238E27FC236}">
                    <a16:creationId xmlns:a16="http://schemas.microsoft.com/office/drawing/2014/main" id="{B3CB99E5-8756-4122-A1BC-11A7AD48A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a:extLst>
                  <a:ext uri="{FF2B5EF4-FFF2-40B4-BE49-F238E27FC236}">
                    <a16:creationId xmlns:a16="http://schemas.microsoft.com/office/drawing/2014/main" id="{07B74449-FE62-44CE-AAAE-248C26901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8" name="Picture 2">
                <a:extLst>
                  <a:ext uri="{FF2B5EF4-FFF2-40B4-BE49-F238E27FC236}">
                    <a16:creationId xmlns:a16="http://schemas.microsoft.com/office/drawing/2014/main" id="{5C97C214-D61F-4945-8FAC-DD3F5D00A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a:extLst>
                  <a:ext uri="{FF2B5EF4-FFF2-40B4-BE49-F238E27FC236}">
                    <a16:creationId xmlns:a16="http://schemas.microsoft.com/office/drawing/2014/main" id="{86DFA476-5585-4A73-9DD2-01CA46F02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0" name="Picture 2">
                <a:extLst>
                  <a:ext uri="{FF2B5EF4-FFF2-40B4-BE49-F238E27FC236}">
                    <a16:creationId xmlns:a16="http://schemas.microsoft.com/office/drawing/2014/main" id="{40D577EC-5CC2-4087-8DC6-567A16FD2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1" name="Picture 2">
                <a:extLst>
                  <a:ext uri="{FF2B5EF4-FFF2-40B4-BE49-F238E27FC236}">
                    <a16:creationId xmlns:a16="http://schemas.microsoft.com/office/drawing/2014/main" id="{228E8F6D-7E2D-4578-9194-661D9A59D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2" name="Picture 2">
                <a:extLst>
                  <a:ext uri="{FF2B5EF4-FFF2-40B4-BE49-F238E27FC236}">
                    <a16:creationId xmlns:a16="http://schemas.microsoft.com/office/drawing/2014/main" id="{AC6809C3-5C77-4E54-836E-044B0FC9F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2">
                <a:extLst>
                  <a:ext uri="{FF2B5EF4-FFF2-40B4-BE49-F238E27FC236}">
                    <a16:creationId xmlns:a16="http://schemas.microsoft.com/office/drawing/2014/main" id="{FBE33126-0E71-4970-B895-42EA992D7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4" name="Picture 2">
                <a:extLst>
                  <a:ext uri="{FF2B5EF4-FFF2-40B4-BE49-F238E27FC236}">
                    <a16:creationId xmlns:a16="http://schemas.microsoft.com/office/drawing/2014/main" id="{8138E0E0-0C48-488D-A5D1-C9C8CD04A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5" name="Picture 2">
                <a:extLst>
                  <a:ext uri="{FF2B5EF4-FFF2-40B4-BE49-F238E27FC236}">
                    <a16:creationId xmlns:a16="http://schemas.microsoft.com/office/drawing/2014/main" id="{FE96BED1-5ECD-424C-B166-B7D2ED22C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6" name="Picture 2">
                <a:extLst>
                  <a:ext uri="{FF2B5EF4-FFF2-40B4-BE49-F238E27FC236}">
                    <a16:creationId xmlns:a16="http://schemas.microsoft.com/office/drawing/2014/main" id="{C2E42B0D-7742-40FE-B9AB-C46AA6775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a:extLst>
                  <a:ext uri="{FF2B5EF4-FFF2-40B4-BE49-F238E27FC236}">
                    <a16:creationId xmlns:a16="http://schemas.microsoft.com/office/drawing/2014/main" id="{BAC99C56-69CD-4906-8F2D-0E39D8EF2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2">
                <a:extLst>
                  <a:ext uri="{FF2B5EF4-FFF2-40B4-BE49-F238E27FC236}">
                    <a16:creationId xmlns:a16="http://schemas.microsoft.com/office/drawing/2014/main" id="{879C9F9D-27CD-41BF-ABE8-6342CC9FD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a:extLst>
                  <a:ext uri="{FF2B5EF4-FFF2-40B4-BE49-F238E27FC236}">
                    <a16:creationId xmlns:a16="http://schemas.microsoft.com/office/drawing/2014/main" id="{BD802C57-8EAE-4292-8F24-D6614F954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2">
                <a:extLst>
                  <a:ext uri="{FF2B5EF4-FFF2-40B4-BE49-F238E27FC236}">
                    <a16:creationId xmlns:a16="http://schemas.microsoft.com/office/drawing/2014/main" id="{BFF6219F-74C3-40C9-B15D-003221915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a:extLst>
                  <a:ext uri="{FF2B5EF4-FFF2-40B4-BE49-F238E27FC236}">
                    <a16:creationId xmlns:a16="http://schemas.microsoft.com/office/drawing/2014/main" id="{18184E97-01E2-4D10-8BF0-2B6D69C5C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2" name="Picture 2">
                <a:extLst>
                  <a:ext uri="{FF2B5EF4-FFF2-40B4-BE49-F238E27FC236}">
                    <a16:creationId xmlns:a16="http://schemas.microsoft.com/office/drawing/2014/main" id="{68E57977-6E1E-4738-8B9D-FB59B1304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3" name="Picture 2">
                <a:extLst>
                  <a:ext uri="{FF2B5EF4-FFF2-40B4-BE49-F238E27FC236}">
                    <a16:creationId xmlns:a16="http://schemas.microsoft.com/office/drawing/2014/main" id="{CE6D865E-6504-40DE-9F2A-301C63CED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4" name="Picture 2">
                <a:extLst>
                  <a:ext uri="{FF2B5EF4-FFF2-40B4-BE49-F238E27FC236}">
                    <a16:creationId xmlns:a16="http://schemas.microsoft.com/office/drawing/2014/main" id="{16B9EF06-8852-46EB-A5F7-B5B5515C0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5" name="Picture 2">
                <a:extLst>
                  <a:ext uri="{FF2B5EF4-FFF2-40B4-BE49-F238E27FC236}">
                    <a16:creationId xmlns:a16="http://schemas.microsoft.com/office/drawing/2014/main" id="{CFACD37F-728F-4BC0-B563-0DF76A76A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6" name="Picture 2">
                <a:extLst>
                  <a:ext uri="{FF2B5EF4-FFF2-40B4-BE49-F238E27FC236}">
                    <a16:creationId xmlns:a16="http://schemas.microsoft.com/office/drawing/2014/main" id="{295C7D23-ED0C-488D-BF7C-602CB6EEA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a:extLst>
                  <a:ext uri="{FF2B5EF4-FFF2-40B4-BE49-F238E27FC236}">
                    <a16:creationId xmlns:a16="http://schemas.microsoft.com/office/drawing/2014/main" id="{D2208893-71A9-4E12-ABB7-3F56E0B83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8" name="Picture 2">
                <a:extLst>
                  <a:ext uri="{FF2B5EF4-FFF2-40B4-BE49-F238E27FC236}">
                    <a16:creationId xmlns:a16="http://schemas.microsoft.com/office/drawing/2014/main" id="{0443EDC6-FAB4-41C0-83CC-8734C920D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a:extLst>
                  <a:ext uri="{FF2B5EF4-FFF2-40B4-BE49-F238E27FC236}">
                    <a16:creationId xmlns:a16="http://schemas.microsoft.com/office/drawing/2014/main" id="{7A4FBE03-5EE1-4F09-9A6E-655A74140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0" name="Picture 2">
                <a:extLst>
                  <a:ext uri="{FF2B5EF4-FFF2-40B4-BE49-F238E27FC236}">
                    <a16:creationId xmlns:a16="http://schemas.microsoft.com/office/drawing/2014/main" id="{B20D6142-3789-4631-9B0B-BF98E7DD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a:extLst>
                  <a:ext uri="{FF2B5EF4-FFF2-40B4-BE49-F238E27FC236}">
                    <a16:creationId xmlns:a16="http://schemas.microsoft.com/office/drawing/2014/main" id="{C821393A-5D54-47D7-A11B-FBE843009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2">
                <a:extLst>
                  <a:ext uri="{FF2B5EF4-FFF2-40B4-BE49-F238E27FC236}">
                    <a16:creationId xmlns:a16="http://schemas.microsoft.com/office/drawing/2014/main" id="{3E1B7CA8-ECF5-4381-8C29-5E1D93AFB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812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3" name="Picture 2">
                <a:extLst>
                  <a:ext uri="{FF2B5EF4-FFF2-40B4-BE49-F238E27FC236}">
                    <a16:creationId xmlns:a16="http://schemas.microsoft.com/office/drawing/2014/main" id="{7B06AD88-3E72-4014-A877-12520FA0D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4" name="Picture 2">
                <a:extLst>
                  <a:ext uri="{FF2B5EF4-FFF2-40B4-BE49-F238E27FC236}">
                    <a16:creationId xmlns:a16="http://schemas.microsoft.com/office/drawing/2014/main" id="{DEA31939-D753-4748-8896-1BE27DF31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219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5" name="Picture 2">
                <a:extLst>
                  <a:ext uri="{FF2B5EF4-FFF2-40B4-BE49-F238E27FC236}">
                    <a16:creationId xmlns:a16="http://schemas.microsoft.com/office/drawing/2014/main" id="{173D2033-89CC-47D7-B30D-A04E99F4C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6" name="Picture 2">
                <a:extLst>
                  <a:ext uri="{FF2B5EF4-FFF2-40B4-BE49-F238E27FC236}">
                    <a16:creationId xmlns:a16="http://schemas.microsoft.com/office/drawing/2014/main" id="{B5A9B6D4-214F-4720-A3A2-6AEB27E22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2">
                <a:extLst>
                  <a:ext uri="{FF2B5EF4-FFF2-40B4-BE49-F238E27FC236}">
                    <a16:creationId xmlns:a16="http://schemas.microsoft.com/office/drawing/2014/main" id="{7C94DA78-0B44-4861-8C35-82C94C707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8" name="Picture 2">
                <a:extLst>
                  <a:ext uri="{FF2B5EF4-FFF2-40B4-BE49-F238E27FC236}">
                    <a16:creationId xmlns:a16="http://schemas.microsoft.com/office/drawing/2014/main" id="{AB25E928-4705-42EB-9927-F12BDD57E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a:extLst>
                  <a:ext uri="{FF2B5EF4-FFF2-40B4-BE49-F238E27FC236}">
                    <a16:creationId xmlns:a16="http://schemas.microsoft.com/office/drawing/2014/main" id="{898A0493-C8AD-410F-BD30-75F28C8FC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0" name="Picture 2">
                <a:extLst>
                  <a:ext uri="{FF2B5EF4-FFF2-40B4-BE49-F238E27FC236}">
                    <a16:creationId xmlns:a16="http://schemas.microsoft.com/office/drawing/2014/main" id="{15EE3F07-6554-4A70-93F5-0DDDF14B2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a:extLst>
                  <a:ext uri="{FF2B5EF4-FFF2-40B4-BE49-F238E27FC236}">
                    <a16:creationId xmlns:a16="http://schemas.microsoft.com/office/drawing/2014/main" id="{A94261B9-7F45-4F33-9F69-7F4305A9B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2" name="Picture 2">
                <a:extLst>
                  <a:ext uri="{FF2B5EF4-FFF2-40B4-BE49-F238E27FC236}">
                    <a16:creationId xmlns:a16="http://schemas.microsoft.com/office/drawing/2014/main" id="{C0A73471-9A22-4B46-A09B-F6D1E5166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3" name="Picture 2">
                <a:extLst>
                  <a:ext uri="{FF2B5EF4-FFF2-40B4-BE49-F238E27FC236}">
                    <a16:creationId xmlns:a16="http://schemas.microsoft.com/office/drawing/2014/main" id="{683EFCE4-2D2C-4FF3-A14C-A7787FA65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4" name="Picture 2">
                <a:extLst>
                  <a:ext uri="{FF2B5EF4-FFF2-40B4-BE49-F238E27FC236}">
                    <a16:creationId xmlns:a16="http://schemas.microsoft.com/office/drawing/2014/main" id="{6D95ABC5-6B35-44FE-8C7E-500E06C94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5" name="Picture 2">
                <a:extLst>
                  <a:ext uri="{FF2B5EF4-FFF2-40B4-BE49-F238E27FC236}">
                    <a16:creationId xmlns:a16="http://schemas.microsoft.com/office/drawing/2014/main" id="{BAECC349-2192-4D68-8874-969FD55DC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6" name="Picture 2">
                <a:extLst>
                  <a:ext uri="{FF2B5EF4-FFF2-40B4-BE49-F238E27FC236}">
                    <a16:creationId xmlns:a16="http://schemas.microsoft.com/office/drawing/2014/main" id="{21581FE0-2228-4CEC-BEB4-A2C24FB59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1"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7" name="Picture 2">
                <a:extLst>
                  <a:ext uri="{FF2B5EF4-FFF2-40B4-BE49-F238E27FC236}">
                    <a16:creationId xmlns:a16="http://schemas.microsoft.com/office/drawing/2014/main" id="{D8A3A7A6-81B3-464A-8AA7-0AED731F9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8" name="Picture 2">
                <a:extLst>
                  <a:ext uri="{FF2B5EF4-FFF2-40B4-BE49-F238E27FC236}">
                    <a16:creationId xmlns:a16="http://schemas.microsoft.com/office/drawing/2014/main" id="{5497F829-CB5F-4B46-9B12-10FB81F85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69" name="Picture 2">
                <a:extLst>
                  <a:ext uri="{FF2B5EF4-FFF2-40B4-BE49-F238E27FC236}">
                    <a16:creationId xmlns:a16="http://schemas.microsoft.com/office/drawing/2014/main" id="{5602004D-E1DF-4A67-83D4-126148054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3"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0" name="Picture 2">
                <a:extLst>
                  <a:ext uri="{FF2B5EF4-FFF2-40B4-BE49-F238E27FC236}">
                    <a16:creationId xmlns:a16="http://schemas.microsoft.com/office/drawing/2014/main" id="{A75370EB-899E-482A-BC4C-C2A8CDAB5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5"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1" name="Picture 2">
                <a:extLst>
                  <a:ext uri="{FF2B5EF4-FFF2-40B4-BE49-F238E27FC236}">
                    <a16:creationId xmlns:a16="http://schemas.microsoft.com/office/drawing/2014/main" id="{C9073C88-444A-4494-98AB-C70E1597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2" name="Picture 2">
                <a:extLst>
                  <a:ext uri="{FF2B5EF4-FFF2-40B4-BE49-F238E27FC236}">
                    <a16:creationId xmlns:a16="http://schemas.microsoft.com/office/drawing/2014/main" id="{C7595ACE-0B2C-451B-914F-F94AD5E73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2">
                <a:extLst>
                  <a:ext uri="{FF2B5EF4-FFF2-40B4-BE49-F238E27FC236}">
                    <a16:creationId xmlns:a16="http://schemas.microsoft.com/office/drawing/2014/main" id="{4A2B0C9B-4CDE-4D03-BBF3-2712D58B3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4" name="Picture 2">
                <a:extLst>
                  <a:ext uri="{FF2B5EF4-FFF2-40B4-BE49-F238E27FC236}">
                    <a16:creationId xmlns:a16="http://schemas.microsoft.com/office/drawing/2014/main" id="{732731B1-30AD-41E9-A36D-BED2E8023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5" name="Picture 2">
                <a:extLst>
                  <a:ext uri="{FF2B5EF4-FFF2-40B4-BE49-F238E27FC236}">
                    <a16:creationId xmlns:a16="http://schemas.microsoft.com/office/drawing/2014/main" id="{47C3A7A6-BF45-4EF8-A0B9-6BDC88E0A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2">
                <a:extLst>
                  <a:ext uri="{FF2B5EF4-FFF2-40B4-BE49-F238E27FC236}">
                    <a16:creationId xmlns:a16="http://schemas.microsoft.com/office/drawing/2014/main" id="{E386597A-9B20-471B-A11B-F877A7AA9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1625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7" name="Picture 2">
                <a:extLst>
                  <a:ext uri="{FF2B5EF4-FFF2-40B4-BE49-F238E27FC236}">
                    <a16:creationId xmlns:a16="http://schemas.microsoft.com/office/drawing/2014/main" id="{470DCCBB-1231-4F72-8778-5A890F0A6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8" name="Picture 2">
                <a:extLst>
                  <a:ext uri="{FF2B5EF4-FFF2-40B4-BE49-F238E27FC236}">
                    <a16:creationId xmlns:a16="http://schemas.microsoft.com/office/drawing/2014/main" id="{29DE1E6C-5E39-4C90-9FF3-A697DB891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2032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79" name="Picture 2">
                <a:extLst>
                  <a:ext uri="{FF2B5EF4-FFF2-40B4-BE49-F238E27FC236}">
                    <a16:creationId xmlns:a16="http://schemas.microsoft.com/office/drawing/2014/main" id="{198EC5BC-2A60-43FB-9E28-F8812AAAF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0" name="Picture 2">
                <a:extLst>
                  <a:ext uri="{FF2B5EF4-FFF2-40B4-BE49-F238E27FC236}">
                    <a16:creationId xmlns:a16="http://schemas.microsoft.com/office/drawing/2014/main" id="{B4055A90-9A97-47F4-A727-86FBF3C9A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1" name="Picture 2">
                <a:extLst>
                  <a:ext uri="{FF2B5EF4-FFF2-40B4-BE49-F238E27FC236}">
                    <a16:creationId xmlns:a16="http://schemas.microsoft.com/office/drawing/2014/main" id="{155429A8-2E17-42C1-B4E9-F0790B099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6"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2" name="Picture 2">
                <a:extLst>
                  <a:ext uri="{FF2B5EF4-FFF2-40B4-BE49-F238E27FC236}">
                    <a16:creationId xmlns:a16="http://schemas.microsoft.com/office/drawing/2014/main" id="{796DDC3E-3BC9-489A-A25B-1ADF8EA9E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8"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3" name="Picture 2">
                <a:extLst>
                  <a:ext uri="{FF2B5EF4-FFF2-40B4-BE49-F238E27FC236}">
                    <a16:creationId xmlns:a16="http://schemas.microsoft.com/office/drawing/2014/main" id="{59319C13-84C8-4930-9EB0-1600101D6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4" name="Picture 2">
                <a:extLst>
                  <a:ext uri="{FF2B5EF4-FFF2-40B4-BE49-F238E27FC236}">
                    <a16:creationId xmlns:a16="http://schemas.microsoft.com/office/drawing/2014/main" id="{DA9BB54E-2E78-4245-9EB7-F038B92EA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438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5" name="Picture 2">
                <a:extLst>
                  <a:ext uri="{FF2B5EF4-FFF2-40B4-BE49-F238E27FC236}">
                    <a16:creationId xmlns:a16="http://schemas.microsoft.com/office/drawing/2014/main" id="{7B5FECC7-DDB3-4C89-B472-BD2888AD1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0"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6" name="Picture 2">
                <a:extLst>
                  <a:ext uri="{FF2B5EF4-FFF2-40B4-BE49-F238E27FC236}">
                    <a16:creationId xmlns:a16="http://schemas.microsoft.com/office/drawing/2014/main" id="{933C4987-E517-421D-892C-43CC1D1E1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2" y="2844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7" name="Picture 2">
                <a:extLst>
                  <a:ext uri="{FF2B5EF4-FFF2-40B4-BE49-F238E27FC236}">
                    <a16:creationId xmlns:a16="http://schemas.microsoft.com/office/drawing/2014/main" id="{2576FCD0-0C97-4537-9EEA-C6587171A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8" name="Picture 2">
                <a:extLst>
                  <a:ext uri="{FF2B5EF4-FFF2-40B4-BE49-F238E27FC236}">
                    <a16:creationId xmlns:a16="http://schemas.microsoft.com/office/drawing/2014/main" id="{8FAB8F2A-CC76-4787-AE6B-6B42D2692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89" name="Picture 2">
                <a:extLst>
                  <a:ext uri="{FF2B5EF4-FFF2-40B4-BE49-F238E27FC236}">
                    <a16:creationId xmlns:a16="http://schemas.microsoft.com/office/drawing/2014/main" id="{1B365CD9-50C3-4855-9A70-3F411A7AB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0" name="Picture 2">
                <a:extLst>
                  <a:ext uri="{FF2B5EF4-FFF2-40B4-BE49-F238E27FC236}">
                    <a16:creationId xmlns:a16="http://schemas.microsoft.com/office/drawing/2014/main" id="{671DAFBC-D614-4B90-BDFC-8A50E75BB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1" name="Picture 2">
                <a:extLst>
                  <a:ext uri="{FF2B5EF4-FFF2-40B4-BE49-F238E27FC236}">
                    <a16:creationId xmlns:a16="http://schemas.microsoft.com/office/drawing/2014/main" id="{4AE28482-6E62-4153-ACD9-BC94C0089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2" name="Picture 2">
                <a:extLst>
                  <a:ext uri="{FF2B5EF4-FFF2-40B4-BE49-F238E27FC236}">
                    <a16:creationId xmlns:a16="http://schemas.microsoft.com/office/drawing/2014/main" id="{A22B6464-4D9B-4A64-B224-5056ECAFF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3" name="Picture 2">
                <a:extLst>
                  <a:ext uri="{FF2B5EF4-FFF2-40B4-BE49-F238E27FC236}">
                    <a16:creationId xmlns:a16="http://schemas.microsoft.com/office/drawing/2014/main" id="{035A89FB-4457-46D0-A5DC-71A882A73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6"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4" name="Picture 2">
                <a:extLst>
                  <a:ext uri="{FF2B5EF4-FFF2-40B4-BE49-F238E27FC236}">
                    <a16:creationId xmlns:a16="http://schemas.microsoft.com/office/drawing/2014/main" id="{29278256-93E4-41C7-A70F-4791DA0DD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8"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5" name="Picture 2">
                <a:extLst>
                  <a:ext uri="{FF2B5EF4-FFF2-40B4-BE49-F238E27FC236}">
                    <a16:creationId xmlns:a16="http://schemas.microsoft.com/office/drawing/2014/main" id="{3B642E9B-E5CF-46EB-B0D0-1C55F32F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6" name="Picture 2">
                <a:extLst>
                  <a:ext uri="{FF2B5EF4-FFF2-40B4-BE49-F238E27FC236}">
                    <a16:creationId xmlns:a16="http://schemas.microsoft.com/office/drawing/2014/main" id="{4E7139B6-2EFE-4D7C-AAF8-7590C974E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7" name="Picture 2">
                <a:extLst>
                  <a:ext uri="{FF2B5EF4-FFF2-40B4-BE49-F238E27FC236}">
                    <a16:creationId xmlns:a16="http://schemas.microsoft.com/office/drawing/2014/main" id="{674356BE-0191-420B-A2DE-72F0BF0BA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8" name="Picture 2">
                <a:extLst>
                  <a:ext uri="{FF2B5EF4-FFF2-40B4-BE49-F238E27FC236}">
                    <a16:creationId xmlns:a16="http://schemas.microsoft.com/office/drawing/2014/main" id="{2FB9FC9C-5FE3-47E1-BBD4-CEB0D27CC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599" name="Picture 2">
                <a:extLst>
                  <a:ext uri="{FF2B5EF4-FFF2-40B4-BE49-F238E27FC236}">
                    <a16:creationId xmlns:a16="http://schemas.microsoft.com/office/drawing/2014/main" id="{37CE149C-3154-4083-AA4E-A26FD5391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0" name="Picture 2">
                <a:extLst>
                  <a:ext uri="{FF2B5EF4-FFF2-40B4-BE49-F238E27FC236}">
                    <a16:creationId xmlns:a16="http://schemas.microsoft.com/office/drawing/2014/main" id="{1F425588-A70E-4D64-A06B-12A4B3D80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1" name="Picture 2">
                <a:extLst>
                  <a:ext uri="{FF2B5EF4-FFF2-40B4-BE49-F238E27FC236}">
                    <a16:creationId xmlns:a16="http://schemas.microsoft.com/office/drawing/2014/main" id="{B4794088-87F2-4310-9635-9340C03D0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2" name="Picture 2">
                <a:extLst>
                  <a:ext uri="{FF2B5EF4-FFF2-40B4-BE49-F238E27FC236}">
                    <a16:creationId xmlns:a16="http://schemas.microsoft.com/office/drawing/2014/main" id="{0E357A33-4B7B-4296-9557-891E9CEF5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3" name="Picture 2">
                <a:extLst>
                  <a:ext uri="{FF2B5EF4-FFF2-40B4-BE49-F238E27FC236}">
                    <a16:creationId xmlns:a16="http://schemas.microsoft.com/office/drawing/2014/main" id="{BD6035D0-61A4-4524-838A-CCDC3A278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4" name="Picture 2">
                <a:extLst>
                  <a:ext uri="{FF2B5EF4-FFF2-40B4-BE49-F238E27FC236}">
                    <a16:creationId xmlns:a16="http://schemas.microsoft.com/office/drawing/2014/main" id="{760DCBAD-5D37-4991-BB69-6598940DB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5" name="Picture 2">
                <a:extLst>
                  <a:ext uri="{FF2B5EF4-FFF2-40B4-BE49-F238E27FC236}">
                    <a16:creationId xmlns:a16="http://schemas.microsoft.com/office/drawing/2014/main" id="{57C80E4D-38FD-4EE3-BA17-36868744B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9"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6" name="Picture 2">
                <a:extLst>
                  <a:ext uri="{FF2B5EF4-FFF2-40B4-BE49-F238E27FC236}">
                    <a16:creationId xmlns:a16="http://schemas.microsoft.com/office/drawing/2014/main" id="{DC43C1BB-DBA3-4308-8E45-DC78D283A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1"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7" name="Picture 2">
                <a:extLst>
                  <a:ext uri="{FF2B5EF4-FFF2-40B4-BE49-F238E27FC236}">
                    <a16:creationId xmlns:a16="http://schemas.microsoft.com/office/drawing/2014/main" id="{50AE3475-A771-40DF-82BF-CE6F56B37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8" name="Picture 2">
                <a:extLst>
                  <a:ext uri="{FF2B5EF4-FFF2-40B4-BE49-F238E27FC236}">
                    <a16:creationId xmlns:a16="http://schemas.microsoft.com/office/drawing/2014/main" id="{C4ED97C5-B9DF-403F-B21B-E96DD22E6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251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2">
                <a:extLst>
                  <a:ext uri="{FF2B5EF4-FFF2-40B4-BE49-F238E27FC236}">
                    <a16:creationId xmlns:a16="http://schemas.microsoft.com/office/drawing/2014/main" id="{232E5AE7-1511-4B3F-821A-45AD20A26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3"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0" name="Picture 2">
                <a:extLst>
                  <a:ext uri="{FF2B5EF4-FFF2-40B4-BE49-F238E27FC236}">
                    <a16:creationId xmlns:a16="http://schemas.microsoft.com/office/drawing/2014/main" id="{B9149ADA-E323-4204-8605-32684099F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5" y="3657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1" name="Picture 2">
                <a:extLst>
                  <a:ext uri="{FF2B5EF4-FFF2-40B4-BE49-F238E27FC236}">
                    <a16:creationId xmlns:a16="http://schemas.microsoft.com/office/drawing/2014/main" id="{847FAB0F-6349-4FDE-890C-56F62C34E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2" name="Picture 2">
                <a:extLst>
                  <a:ext uri="{FF2B5EF4-FFF2-40B4-BE49-F238E27FC236}">
                    <a16:creationId xmlns:a16="http://schemas.microsoft.com/office/drawing/2014/main" id="{859C1EBE-2EE4-4798-93D0-33C0EE7CB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3" name="Picture 2">
                <a:extLst>
                  <a:ext uri="{FF2B5EF4-FFF2-40B4-BE49-F238E27FC236}">
                    <a16:creationId xmlns:a16="http://schemas.microsoft.com/office/drawing/2014/main" id="{A778EA24-8F0B-4F04-99E4-8DBD932F1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4" name="Picture 2">
                <a:extLst>
                  <a:ext uri="{FF2B5EF4-FFF2-40B4-BE49-F238E27FC236}">
                    <a16:creationId xmlns:a16="http://schemas.microsoft.com/office/drawing/2014/main" id="{749F7154-CA74-4D43-832C-7BB7CE452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2">
                <a:extLst>
                  <a:ext uri="{FF2B5EF4-FFF2-40B4-BE49-F238E27FC236}">
                    <a16:creationId xmlns:a16="http://schemas.microsoft.com/office/drawing/2014/main" id="{8C61CFFD-04DE-41F4-A3EB-43C0B81D1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2">
                <a:extLst>
                  <a:ext uri="{FF2B5EF4-FFF2-40B4-BE49-F238E27FC236}">
                    <a16:creationId xmlns:a16="http://schemas.microsoft.com/office/drawing/2014/main" id="{E7BAE07D-CC2B-4223-8B27-F34348732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064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7" name="Picture 2">
                <a:extLst>
                  <a:ext uri="{FF2B5EF4-FFF2-40B4-BE49-F238E27FC236}">
                    <a16:creationId xmlns:a16="http://schemas.microsoft.com/office/drawing/2014/main" id="{3BBCC3C8-C983-4D21-ACF7-2EBE87014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8" name="Picture 2">
                <a:extLst>
                  <a:ext uri="{FF2B5EF4-FFF2-40B4-BE49-F238E27FC236}">
                    <a16:creationId xmlns:a16="http://schemas.microsoft.com/office/drawing/2014/main" id="{D41207E2-4A5D-4C51-856A-8478A542F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4704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19" name="Picture 2">
                <a:extLst>
                  <a:ext uri="{FF2B5EF4-FFF2-40B4-BE49-F238E27FC236}">
                    <a16:creationId xmlns:a16="http://schemas.microsoft.com/office/drawing/2014/main" id="{5B0E9FDB-751A-451E-B7C1-6025B24D4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a:extLst>
                  <a:ext uri="{FF2B5EF4-FFF2-40B4-BE49-F238E27FC236}">
                    <a16:creationId xmlns:a16="http://schemas.microsoft.com/office/drawing/2014/main" id="{A994F93A-9541-4FD2-8509-2EAFB60BF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2">
                <a:extLst>
                  <a:ext uri="{FF2B5EF4-FFF2-40B4-BE49-F238E27FC236}">
                    <a16:creationId xmlns:a16="http://schemas.microsoft.com/office/drawing/2014/main" id="{40E808F3-FA42-480A-8FC7-FFAFEE9E7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2" name="Picture 2">
                <a:extLst>
                  <a:ext uri="{FF2B5EF4-FFF2-40B4-BE49-F238E27FC236}">
                    <a16:creationId xmlns:a16="http://schemas.microsoft.com/office/drawing/2014/main" id="{AC05C73A-277A-4C7C-A581-DC59A1DCB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3"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3" name="Picture 2">
                <a:extLst>
                  <a:ext uri="{FF2B5EF4-FFF2-40B4-BE49-F238E27FC236}">
                    <a16:creationId xmlns:a16="http://schemas.microsoft.com/office/drawing/2014/main" id="{F2F9A354-7E04-4F93-B5C9-0AB06995B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4" name="Picture 2">
                <a:extLst>
                  <a:ext uri="{FF2B5EF4-FFF2-40B4-BE49-F238E27FC236}">
                    <a16:creationId xmlns:a16="http://schemas.microsoft.com/office/drawing/2014/main" id="{F0CD4BDF-8AA6-4214-AF3C-35AE73203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2">
                <a:extLst>
                  <a:ext uri="{FF2B5EF4-FFF2-40B4-BE49-F238E27FC236}">
                    <a16:creationId xmlns:a16="http://schemas.microsoft.com/office/drawing/2014/main" id="{AD1B652B-0473-4FC0-8236-499F18B92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5"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6" name="Picture 2">
                <a:extLst>
                  <a:ext uri="{FF2B5EF4-FFF2-40B4-BE49-F238E27FC236}">
                    <a16:creationId xmlns:a16="http://schemas.microsoft.com/office/drawing/2014/main" id="{CFC53B71-708F-429A-9D6B-347F77F11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7"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7" name="Picture 2">
                <a:extLst>
                  <a:ext uri="{FF2B5EF4-FFF2-40B4-BE49-F238E27FC236}">
                    <a16:creationId xmlns:a16="http://schemas.microsoft.com/office/drawing/2014/main" id="{4CB1848F-5338-47C8-8344-1A317D195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8" name="Picture 2">
                <a:extLst>
                  <a:ext uri="{FF2B5EF4-FFF2-40B4-BE49-F238E27FC236}">
                    <a16:creationId xmlns:a16="http://schemas.microsoft.com/office/drawing/2014/main" id="{D76C11C2-1033-4804-9FCB-A320924E4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29" name="Picture 2">
                <a:extLst>
                  <a:ext uri="{FF2B5EF4-FFF2-40B4-BE49-F238E27FC236}">
                    <a16:creationId xmlns:a16="http://schemas.microsoft.com/office/drawing/2014/main" id="{CA555ADF-A59C-485C-8722-84A5F9526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0" name="Picture 2">
                <a:extLst>
                  <a:ext uri="{FF2B5EF4-FFF2-40B4-BE49-F238E27FC236}">
                    <a16:creationId xmlns:a16="http://schemas.microsoft.com/office/drawing/2014/main" id="{3C589355-B792-4508-ACB7-16C981BC2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2"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1" name="Picture 2">
                <a:extLst>
                  <a:ext uri="{FF2B5EF4-FFF2-40B4-BE49-F238E27FC236}">
                    <a16:creationId xmlns:a16="http://schemas.microsoft.com/office/drawing/2014/main" id="{D73CDEE6-DEBC-428B-BDBE-EFE9A99BB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2" name="Picture 2">
                <a:extLst>
                  <a:ext uri="{FF2B5EF4-FFF2-40B4-BE49-F238E27FC236}">
                    <a16:creationId xmlns:a16="http://schemas.microsoft.com/office/drawing/2014/main" id="{6227351E-376B-4D39-B231-766E6D689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3" name="Picture 2">
                <a:extLst>
                  <a:ext uri="{FF2B5EF4-FFF2-40B4-BE49-F238E27FC236}">
                    <a16:creationId xmlns:a16="http://schemas.microsoft.com/office/drawing/2014/main" id="{56F87DC5-B355-4B8E-A7A3-40042DBEA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4"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4" name="Picture 2">
                <a:extLst>
                  <a:ext uri="{FF2B5EF4-FFF2-40B4-BE49-F238E27FC236}">
                    <a16:creationId xmlns:a16="http://schemas.microsoft.com/office/drawing/2014/main" id="{6301F42D-B60A-4B42-978D-CF89E8202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16"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5" name="Picture 2">
                <a:extLst>
                  <a:ext uri="{FF2B5EF4-FFF2-40B4-BE49-F238E27FC236}">
                    <a16:creationId xmlns:a16="http://schemas.microsoft.com/office/drawing/2014/main" id="{E010ECD7-9ACE-4DC1-B22C-EF4812DB9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6" name="Picture 2">
                <a:extLst>
                  <a:ext uri="{FF2B5EF4-FFF2-40B4-BE49-F238E27FC236}">
                    <a16:creationId xmlns:a16="http://schemas.microsoft.com/office/drawing/2014/main" id="{D63E6D17-B215-4069-9BFA-F7CB9D7A7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7" name="Picture 2">
                <a:extLst>
                  <a:ext uri="{FF2B5EF4-FFF2-40B4-BE49-F238E27FC236}">
                    <a16:creationId xmlns:a16="http://schemas.microsoft.com/office/drawing/2014/main" id="{460DD1B5-DB4F-40BA-8344-EBC4E79CD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8"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8" name="Picture 2">
                <a:extLst>
                  <a:ext uri="{FF2B5EF4-FFF2-40B4-BE49-F238E27FC236}">
                    <a16:creationId xmlns:a16="http://schemas.microsoft.com/office/drawing/2014/main" id="{22BEDEA2-6088-4969-9D0B-A90C68861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60"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39" name="Picture 2">
                <a:extLst>
                  <a:ext uri="{FF2B5EF4-FFF2-40B4-BE49-F238E27FC236}">
                    <a16:creationId xmlns:a16="http://schemas.microsoft.com/office/drawing/2014/main" id="{8E64DBB9-B7C7-452D-85BC-C04DC3F43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2">
                <a:extLst>
                  <a:ext uri="{FF2B5EF4-FFF2-40B4-BE49-F238E27FC236}">
                    <a16:creationId xmlns:a16="http://schemas.microsoft.com/office/drawing/2014/main" id="{292EA60A-A082-4C19-83EE-437C3D171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48768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1" name="Picture 2">
                <a:extLst>
                  <a:ext uri="{FF2B5EF4-FFF2-40B4-BE49-F238E27FC236}">
                    <a16:creationId xmlns:a16="http://schemas.microsoft.com/office/drawing/2014/main" id="{DA6F7D05-7B33-410A-9012-C497875AF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2"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2" name="Picture 2">
                <a:extLst>
                  <a:ext uri="{FF2B5EF4-FFF2-40B4-BE49-F238E27FC236}">
                    <a16:creationId xmlns:a16="http://schemas.microsoft.com/office/drawing/2014/main" id="{ADB96D98-C58F-4BA3-B34E-DDD7104F8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4" y="52832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3" name="Picture 2">
                <a:extLst>
                  <a:ext uri="{FF2B5EF4-FFF2-40B4-BE49-F238E27FC236}">
                    <a16:creationId xmlns:a16="http://schemas.microsoft.com/office/drawing/2014/main" id="{B35156D4-EECD-459D-8DA9-2783CF08C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4" name="Picture 2">
                <a:extLst>
                  <a:ext uri="{FF2B5EF4-FFF2-40B4-BE49-F238E27FC236}">
                    <a16:creationId xmlns:a16="http://schemas.microsoft.com/office/drawing/2014/main" id="{10332CF1-C64A-421A-B668-8EFE66323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5" name="Picture 2">
                <a:extLst>
                  <a:ext uri="{FF2B5EF4-FFF2-40B4-BE49-F238E27FC236}">
                    <a16:creationId xmlns:a16="http://schemas.microsoft.com/office/drawing/2014/main" id="{95162F3C-D64E-420C-8096-7C63FBC11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487"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6" name="Picture 2">
                <a:extLst>
                  <a:ext uri="{FF2B5EF4-FFF2-40B4-BE49-F238E27FC236}">
                    <a16:creationId xmlns:a16="http://schemas.microsoft.com/office/drawing/2014/main" id="{5B2AABEE-C9A3-468E-9C48-7BF1AFC33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59"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7" name="Picture 2">
                <a:extLst>
                  <a:ext uri="{FF2B5EF4-FFF2-40B4-BE49-F238E27FC236}">
                    <a16:creationId xmlns:a16="http://schemas.microsoft.com/office/drawing/2014/main" id="{91B2A48A-3360-4079-9009-BBC0718A4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8" name="Picture 2">
                <a:extLst>
                  <a:ext uri="{FF2B5EF4-FFF2-40B4-BE49-F238E27FC236}">
                    <a16:creationId xmlns:a16="http://schemas.microsoft.com/office/drawing/2014/main" id="{060FB379-CA42-4265-8700-294EE5B4D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56896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49" name="Picture 2">
                <a:extLst>
                  <a:ext uri="{FF2B5EF4-FFF2-40B4-BE49-F238E27FC236}">
                    <a16:creationId xmlns:a16="http://schemas.microsoft.com/office/drawing/2014/main" id="{50BC2B1F-C93F-4EF2-9D06-6EF76A1AD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31" y="6096000"/>
                <a:ext cx="289872" cy="406400"/>
              </a:xfrm>
              <a:prstGeom prst="rect">
                <a:avLst/>
              </a:prstGeom>
              <a:noFill/>
              <a:extLst>
                <a:ext uri="{909E8E84-426E-40DD-AFC4-6F175D3DCCD1}">
                  <a14:hiddenFill xmlns:a14="http://schemas.microsoft.com/office/drawing/2010/main">
                    <a:solidFill>
                      <a:srgbClr val="FFFFFF"/>
                    </a:solidFill>
                  </a14:hiddenFill>
                </a:ext>
              </a:extLst>
            </p:spPr>
          </p:pic>
          <p:pic>
            <p:nvPicPr>
              <p:cNvPr id="650" name="Picture 2">
                <a:extLst>
                  <a:ext uri="{FF2B5EF4-FFF2-40B4-BE49-F238E27FC236}">
                    <a16:creationId xmlns:a16="http://schemas.microsoft.com/office/drawing/2014/main" id="{B7034D0C-C695-4042-A478-80144B2C0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103" y="6096000"/>
                <a:ext cx="289872" cy="4064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361646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1431</TotalTime>
  <Words>8344</Words>
  <Application>Microsoft Office PowerPoint</Application>
  <PresentationFormat>宽屏</PresentationFormat>
  <Paragraphs>56</Paragraphs>
  <Slides>37</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37</vt:i4>
      </vt:variant>
    </vt:vector>
  </HeadingPairs>
  <TitlesOfParts>
    <vt:vector size="42" baseType="lpstr">
      <vt:lpstr>等线</vt:lpstr>
      <vt:lpstr>等线 Light</vt:lpstr>
      <vt:lpstr>幼圆</vt:lpstr>
      <vt:lpstr>Arial</vt:lpstr>
      <vt:lpstr>Office 主题​​</vt:lpstr>
      <vt:lpstr>PowerPoint 演示文稿</vt:lpstr>
      <vt:lpstr>使用方法</vt:lpstr>
      <vt:lpstr>二次开发指南</vt:lpstr>
      <vt:lpstr>如果觉得帮助到了你，邀请赞助冬瓜哥：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Dong Zhang - A30659</dc:creator>
  <cp:lastModifiedBy>Dong Zhang - A30659</cp:lastModifiedBy>
  <cp:revision>73</cp:revision>
  <dcterms:created xsi:type="dcterms:W3CDTF">2020-04-06T12:04:50Z</dcterms:created>
  <dcterms:modified xsi:type="dcterms:W3CDTF">2020-04-08T13:45:32Z</dcterms:modified>
</cp:coreProperties>
</file>